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08" r:id="rId2"/>
    <p:sldId id="709" r:id="rId3"/>
    <p:sldId id="780" r:id="rId4"/>
    <p:sldId id="258" r:id="rId5"/>
    <p:sldId id="257" r:id="rId6"/>
    <p:sldId id="259" r:id="rId7"/>
    <p:sldId id="267" r:id="rId8"/>
    <p:sldId id="268" r:id="rId9"/>
    <p:sldId id="263" r:id="rId10"/>
    <p:sldId id="261" r:id="rId11"/>
    <p:sldId id="262" r:id="rId12"/>
    <p:sldId id="264" r:id="rId13"/>
    <p:sldId id="269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1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C9F4-E278-D0DE-D339-E84570E14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A015E-ACA9-7DB8-D0CC-8E284E498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5B489-4803-FBB8-F7CD-20C97BC1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0963-B686-4749-9D15-AF0C0D759B93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136F4-A33D-2626-D12C-432DB980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1837A-FA81-6BB8-96C9-5E93B3D1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48D4-87B0-4277-A66A-7B27F0918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420B-1EF5-0332-A327-05C4B6DE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4ED1-B21A-F803-5D90-A8178211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5DA99-76AD-875D-16E2-C67AA742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0963-B686-4749-9D15-AF0C0D759B93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9DD45-C245-479F-42A9-3DCB8CB3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0CFCF-5557-CEB7-60DD-C942CAFA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48D4-87B0-4277-A66A-7B27F0918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2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2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9255E-7DC4-47F9-BC8C-79645EBBB58C}"/>
              </a:ext>
            </a:extLst>
          </p:cNvPr>
          <p:cNvSpPr txBox="1"/>
          <p:nvPr/>
        </p:nvSpPr>
        <p:spPr>
          <a:xfrm>
            <a:off x="2004773" y="1701800"/>
            <a:ext cx="7572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Sermon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without Overseers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Jeff Smelser</a:t>
            </a:r>
          </a:p>
        </p:txBody>
      </p:sp>
    </p:spTree>
    <p:extLst>
      <p:ext uri="{BB962C8B-B14F-4D97-AF65-F5344CB8AC3E}">
        <p14:creationId xmlns:p14="http://schemas.microsoft.com/office/powerpoint/2010/main" val="226896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2B0A2E-753B-F0CA-4329-ED1DDAD19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1" r="56985" b="22892"/>
          <a:stretch/>
        </p:blipFill>
        <p:spPr>
          <a:xfrm>
            <a:off x="0" y="-26066"/>
            <a:ext cx="12218284" cy="645376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44D6C3F7-52F7-3DEB-CD7A-087E76CC3352}"/>
              </a:ext>
            </a:extLst>
          </p:cNvPr>
          <p:cNvCxnSpPr>
            <a:cxnSpLocks/>
          </p:cNvCxnSpPr>
          <p:nvPr/>
        </p:nvCxnSpPr>
        <p:spPr>
          <a:xfrm rot="10800000">
            <a:off x="4972050" y="2686050"/>
            <a:ext cx="5395634" cy="2141444"/>
          </a:xfrm>
          <a:prstGeom prst="curvedConnector3">
            <a:avLst>
              <a:gd name="adj1" fmla="val 4879"/>
            </a:avLst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50BB6048-30DE-44AA-051F-E0C6096289F8}"/>
              </a:ext>
            </a:extLst>
          </p:cNvPr>
          <p:cNvCxnSpPr>
            <a:cxnSpLocks/>
          </p:cNvCxnSpPr>
          <p:nvPr/>
        </p:nvCxnSpPr>
        <p:spPr>
          <a:xfrm rot="10800000">
            <a:off x="3039036" y="1385047"/>
            <a:ext cx="1933015" cy="1233770"/>
          </a:xfrm>
          <a:prstGeom prst="curvedConnector3">
            <a:avLst>
              <a:gd name="adj1" fmla="val 29826"/>
            </a:avLst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A1B3C91B-7FD8-9C19-09D3-2975E44309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7390" y="1385046"/>
            <a:ext cx="2081647" cy="486751"/>
          </a:xfrm>
          <a:prstGeom prst="curvedConnector3">
            <a:avLst>
              <a:gd name="adj1" fmla="val 50000"/>
            </a:avLst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7EAB956-7115-27AE-0DA7-FE644E08D2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0344" y="2398844"/>
            <a:ext cx="2611302" cy="1557210"/>
          </a:xfrm>
          <a:prstGeom prst="curvedConnector3">
            <a:avLst>
              <a:gd name="adj1" fmla="val 16929"/>
            </a:avLst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Jeff Smelser\AppData\Local\Microsoft\Windows\Temporary Internet Files\Content.IE5\BF5VHVM8\MC900193976[1].wmf">
            <a:extLst>
              <a:ext uri="{FF2B5EF4-FFF2-40B4-BE49-F238E27FC236}">
                <a16:creationId xmlns:a16="http://schemas.microsoft.com/office/drawing/2014/main" id="{8722D937-486B-95EE-B28D-B9AE2B89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7500"/>
            <a:ext cx="16602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Jeff Smelser\AppData\Local\Microsoft\Windows\Temporary Internet Files\Content.IE5\AA94RVSK\MC900193972[1].wmf">
            <a:extLst>
              <a:ext uri="{FF2B5EF4-FFF2-40B4-BE49-F238E27FC236}">
                <a16:creationId xmlns:a16="http://schemas.microsoft.com/office/drawing/2014/main" id="{A89E66B6-40FB-B266-7CD5-826A7D89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4" y="1511300"/>
            <a:ext cx="35275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14C87E2-D6F8-22C1-89CE-F761E36B7014}"/>
              </a:ext>
            </a:extLst>
          </p:cNvPr>
          <p:cNvSpPr/>
          <p:nvPr/>
        </p:nvSpPr>
        <p:spPr>
          <a:xfrm>
            <a:off x="2595689" y="1396334"/>
            <a:ext cx="5291011" cy="30232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1 Thessalonians 3:1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…we were pleased to be left behind at Athens alone,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we sent Timothy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our brother and God’s fellow worker in the gospel of Christ,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to strengthen and encourage you as to your faith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D6D03A-9830-5DC5-2138-B4424BCD55C2}"/>
              </a:ext>
            </a:extLst>
          </p:cNvPr>
          <p:cNvSpPr txBox="1"/>
          <p:nvPr/>
        </p:nvSpPr>
        <p:spPr>
          <a:xfrm>
            <a:off x="271589" y="304537"/>
            <a:ext cx="46482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 be at least 20 years old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215411-7F22-0F7E-F52C-55D679217F1D}"/>
              </a:ext>
            </a:extLst>
          </p:cNvPr>
          <p:cNvSpPr/>
          <p:nvPr/>
        </p:nvSpPr>
        <p:spPr>
          <a:xfrm>
            <a:off x="10344149" y="4419600"/>
            <a:ext cx="1289051" cy="12573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6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7037E-7 L 0.128 0.380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09297 -0.03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2B0A2E-753B-F0CA-4329-ED1DDAD19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1" r="56985" b="22892"/>
          <a:stretch/>
        </p:blipFill>
        <p:spPr>
          <a:xfrm>
            <a:off x="0" y="-26066"/>
            <a:ext cx="12218284" cy="6453760"/>
          </a:xfrm>
          <a:prstGeom prst="rect">
            <a:avLst/>
          </a:prstGeom>
        </p:spPr>
      </p:pic>
      <p:pic>
        <p:nvPicPr>
          <p:cNvPr id="34" name="Picture 4" descr="C:\Users\Jeff Smelser\AppData\Local\Microsoft\Windows\Temporary Internet Files\Content.IE5\AA94RVSK\MC900193972[1].wmf">
            <a:extLst>
              <a:ext uri="{FF2B5EF4-FFF2-40B4-BE49-F238E27FC236}">
                <a16:creationId xmlns:a16="http://schemas.microsoft.com/office/drawing/2014/main" id="{A89E66B6-40FB-B266-7CD5-826A7D89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51" y="4140200"/>
            <a:ext cx="35275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14C87E2-D6F8-22C1-89CE-F761E36B7014}"/>
              </a:ext>
            </a:extLst>
          </p:cNvPr>
          <p:cNvSpPr/>
          <p:nvPr/>
        </p:nvSpPr>
        <p:spPr>
          <a:xfrm>
            <a:off x="6386048" y="2855557"/>
            <a:ext cx="3613832" cy="1410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1 Timothy 4:12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Let no one look down on your youthfulness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D6D03A-9830-5DC5-2138-B4424BCD55C2}"/>
              </a:ext>
            </a:extLst>
          </p:cNvPr>
          <p:cNvSpPr txBox="1"/>
          <p:nvPr/>
        </p:nvSpPr>
        <p:spPr>
          <a:xfrm>
            <a:off x="271589" y="304537"/>
            <a:ext cx="46482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 be at least 20 years old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FA1F0E-91BB-0BD6-016B-0EA7E1D20F16}"/>
              </a:ext>
            </a:extLst>
          </p:cNvPr>
          <p:cNvSpPr/>
          <p:nvPr/>
        </p:nvSpPr>
        <p:spPr>
          <a:xfrm>
            <a:off x="6101773" y="4432300"/>
            <a:ext cx="115455" cy="101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30B92-80DA-6F42-E2F9-CC7B097DA087}"/>
              </a:ext>
            </a:extLst>
          </p:cNvPr>
          <p:cNvSpPr txBox="1"/>
          <p:nvPr/>
        </p:nvSpPr>
        <p:spPr>
          <a:xfrm>
            <a:off x="6208641" y="4164036"/>
            <a:ext cx="1542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FC886-3DBE-EF8B-BED7-3F05A9E7635F}"/>
              </a:ext>
            </a:extLst>
          </p:cNvPr>
          <p:cNvSpPr txBox="1"/>
          <p:nvPr/>
        </p:nvSpPr>
        <p:spPr>
          <a:xfrm>
            <a:off x="1549403" y="3155921"/>
            <a:ext cx="46482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or more years later…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94B688-60AC-6798-A02A-1EE9BCA43DB4}"/>
              </a:ext>
            </a:extLst>
          </p:cNvPr>
          <p:cNvSpPr txBox="1"/>
          <p:nvPr/>
        </p:nvSpPr>
        <p:spPr>
          <a:xfrm>
            <a:off x="3550225" y="5703575"/>
            <a:ext cx="46482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 be at least 35 years 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FC660-2F10-79D5-F3E8-A70D720548BA}"/>
              </a:ext>
            </a:extLst>
          </p:cNvPr>
          <p:cNvSpPr txBox="1"/>
          <p:nvPr/>
        </p:nvSpPr>
        <p:spPr>
          <a:xfrm>
            <a:off x="8342842" y="4553500"/>
            <a:ext cx="3849158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“Timothy would certainly be under forty years at this time, and might be not above thirty-five.”</a:t>
            </a:r>
          </a:p>
        </p:txBody>
      </p:sp>
    </p:spTree>
    <p:extLst>
      <p:ext uri="{BB962C8B-B14F-4D97-AF65-F5344CB8AC3E}">
        <p14:creationId xmlns:p14="http://schemas.microsoft.com/office/powerpoint/2010/main" val="17975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3" grpId="0"/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46CB0-FE5E-163F-7E6D-FB2C3D9682AC}"/>
              </a:ext>
            </a:extLst>
          </p:cNvPr>
          <p:cNvSpPr txBox="1"/>
          <p:nvPr/>
        </p:nvSpPr>
        <p:spPr>
          <a:xfrm>
            <a:off x="483476" y="2690386"/>
            <a:ext cx="112250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Young people can be great examples of faith &amp; courage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Naaman’s servant girl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Joseph at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Daniel probably in his teens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David (1 Samuel 17:33)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63915-9E4B-81D4-976A-030EC4EF1F7D}"/>
              </a:ext>
            </a:extLst>
          </p:cNvPr>
          <p:cNvSpPr txBox="1"/>
          <p:nvPr/>
        </p:nvSpPr>
        <p:spPr>
          <a:xfrm>
            <a:off x="483476" y="472966"/>
            <a:ext cx="11225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HAVE MATURITY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Spiritual Maturity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 Maturity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83C9D2B7-29FA-408E-0054-BDBCEF9BF9CF}"/>
              </a:ext>
            </a:extLst>
          </p:cNvPr>
          <p:cNvSpPr/>
          <p:nvPr/>
        </p:nvSpPr>
        <p:spPr>
          <a:xfrm>
            <a:off x="393700" y="5372100"/>
            <a:ext cx="7302500" cy="1193800"/>
          </a:xfrm>
          <a:prstGeom prst="rightArrow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thought he was over 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46CB0-FE5E-163F-7E6D-FB2C3D9682AC}"/>
              </a:ext>
            </a:extLst>
          </p:cNvPr>
          <p:cNvSpPr txBox="1"/>
          <p:nvPr/>
        </p:nvSpPr>
        <p:spPr>
          <a:xfrm>
            <a:off x="483476" y="2690386"/>
            <a:ext cx="11225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Naaman’s servant girl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Someone more mature in 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faith		vs.	Providing instruction (Timothy did at Thessalonica)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Providing Counsel in Difficult Situations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Leading a Congregation in Decision Making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Proposing Courses of Action for a congregation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63915-9E4B-81D4-976A-030EC4EF1F7D}"/>
              </a:ext>
            </a:extLst>
          </p:cNvPr>
          <p:cNvSpPr txBox="1"/>
          <p:nvPr/>
        </p:nvSpPr>
        <p:spPr>
          <a:xfrm>
            <a:off x="483476" y="472966"/>
            <a:ext cx="11225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HAVE MATURITY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Spiritual Maturity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 Maturity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C4B5C-531D-BB8F-1892-8F5F3FD4AAC7}"/>
              </a:ext>
            </a:extLst>
          </p:cNvPr>
          <p:cNvSpPr txBox="1"/>
          <p:nvPr/>
        </p:nvSpPr>
        <p:spPr>
          <a:xfrm>
            <a:off x="483476" y="5722114"/>
            <a:ext cx="3250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year old J.S.</a:t>
            </a:r>
          </a:p>
        </p:txBody>
      </p:sp>
    </p:spTree>
    <p:extLst>
      <p:ext uri="{BB962C8B-B14F-4D97-AF65-F5344CB8AC3E}">
        <p14:creationId xmlns:p14="http://schemas.microsoft.com/office/powerpoint/2010/main" val="37790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46CB0-FE5E-163F-7E6D-FB2C3D9682AC}"/>
              </a:ext>
            </a:extLst>
          </p:cNvPr>
          <p:cNvSpPr txBox="1"/>
          <p:nvPr/>
        </p:nvSpPr>
        <p:spPr>
          <a:xfrm>
            <a:off x="483476" y="2931686"/>
            <a:ext cx="11225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Those who are older are to be respected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Timothy 5:1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There is a reason overseers are to be older (elders)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Elihu’s caution: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Job 32:1-10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Rehoboam’s mistake: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Kings 12:6-11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63915-9E4B-81D4-976A-030EC4EF1F7D}"/>
              </a:ext>
            </a:extLst>
          </p:cNvPr>
          <p:cNvSpPr txBox="1"/>
          <p:nvPr/>
        </p:nvSpPr>
        <p:spPr>
          <a:xfrm>
            <a:off x="483476" y="472966"/>
            <a:ext cx="11225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HAVE MATURITY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Spiritual Maturity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 Maturity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0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863915-9E4B-81D4-976A-030EC4EF1F7D}"/>
              </a:ext>
            </a:extLst>
          </p:cNvPr>
          <p:cNvSpPr txBox="1"/>
          <p:nvPr/>
        </p:nvSpPr>
        <p:spPr>
          <a:xfrm>
            <a:off x="483476" y="472966"/>
            <a:ext cx="11225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HAVE MATURITY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Spiritual Maturity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 Maturity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54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46CB0-FE5E-163F-7E6D-FB2C3D9682AC}"/>
              </a:ext>
            </a:extLst>
          </p:cNvPr>
          <p:cNvSpPr txBox="1"/>
          <p:nvPr/>
        </p:nvSpPr>
        <p:spPr>
          <a:xfrm>
            <a:off x="336331" y="472966"/>
            <a:ext cx="114983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without Overseers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who aren’t Overseers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mistaken concept of egalitarianism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All have equal access to justification, through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4C593-062A-FC54-3354-4F5BF58B018E}"/>
              </a:ext>
            </a:extLst>
          </p:cNvPr>
          <p:cNvSpPr txBox="1"/>
          <p:nvPr/>
        </p:nvSpPr>
        <p:spPr>
          <a:xfrm>
            <a:off x="2377346" y="2846070"/>
            <a:ext cx="747785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Galatians 3:28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 is neither Jew nor Greek, there is neither slave nor free man, there is no male and female, for you are all one in Christ Jesus.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5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46CB0-FE5E-163F-7E6D-FB2C3D9682AC}"/>
              </a:ext>
            </a:extLst>
          </p:cNvPr>
          <p:cNvSpPr txBox="1"/>
          <p:nvPr/>
        </p:nvSpPr>
        <p:spPr>
          <a:xfrm>
            <a:off x="336331" y="472966"/>
            <a:ext cx="1149831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 without Overseers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who aren’t Overseers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mistaken concept of egalitarianism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All in Christ have equal claim to being Abraham’s seed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but…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	all do not have the same relationship to one another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	all do not all have the same responsibility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4C593-062A-FC54-3354-4F5BF58B018E}"/>
              </a:ext>
            </a:extLst>
          </p:cNvPr>
          <p:cNvSpPr txBox="1"/>
          <p:nvPr/>
        </p:nvSpPr>
        <p:spPr>
          <a:xfrm>
            <a:off x="2377346" y="2846070"/>
            <a:ext cx="747785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Galatians 3:28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 is neither Jew nor Greek, there is neither slave nor free man, there is no male and female, for you are all one in Christ Jesus.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97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46CB0-FE5E-163F-7E6D-FB2C3D9682AC}"/>
              </a:ext>
            </a:extLst>
          </p:cNvPr>
          <p:cNvSpPr txBox="1"/>
          <p:nvPr/>
        </p:nvSpPr>
        <p:spPr>
          <a:xfrm>
            <a:off x="336331" y="472966"/>
            <a:ext cx="1149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who aren’t Overseers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C15FA-5AE4-1C2B-8160-86681F7B721E}"/>
              </a:ext>
            </a:extLst>
          </p:cNvPr>
          <p:cNvSpPr txBox="1"/>
          <p:nvPr/>
        </p:nvSpPr>
        <p:spPr>
          <a:xfrm>
            <a:off x="457200" y="1163241"/>
            <a:ext cx="11747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other “leaders,” Acts 15:22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What makes someone a leader?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E8752-CBA6-6F0A-2CF7-C1CD294ECE55}"/>
              </a:ext>
            </a:extLst>
          </p:cNvPr>
          <p:cNvSpPr txBox="1"/>
          <p:nvPr/>
        </p:nvSpPr>
        <p:spPr>
          <a:xfrm>
            <a:off x="1739900" y="1686461"/>
            <a:ext cx="89027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 it seemed good to the apostles and the elders, with the whole church, to choose men from among them—Judas called Barsabbas, and Silas,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leading men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among the brothers—to send to Antioch with Paul and Barnabas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799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46CB0-FE5E-163F-7E6D-FB2C3D9682AC}"/>
              </a:ext>
            </a:extLst>
          </p:cNvPr>
          <p:cNvSpPr txBox="1"/>
          <p:nvPr/>
        </p:nvSpPr>
        <p:spPr>
          <a:xfrm>
            <a:off x="483476" y="472966"/>
            <a:ext cx="112250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 Song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a song leader?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 someone helping us do what God wants us to do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Chron 25:1-7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About Status,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(Luke 14:7-11)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Ability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Parallel of the broken pitch pipe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 leaders make mistakes, that’s okay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 is leadership requires 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Without Overseers, how do we decide who leads? Who preaches? Even whose objections to congregational action carry weight?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Romans 12:3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Romans 12:6-8</a:t>
            </a:r>
          </a:p>
        </p:txBody>
      </p:sp>
    </p:spTree>
    <p:extLst>
      <p:ext uri="{BB962C8B-B14F-4D97-AF65-F5344CB8AC3E}">
        <p14:creationId xmlns:p14="http://schemas.microsoft.com/office/powerpoint/2010/main" val="9728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46CB0-FE5E-163F-7E6D-FB2C3D9682AC}"/>
              </a:ext>
            </a:extLst>
          </p:cNvPr>
          <p:cNvSpPr txBox="1"/>
          <p:nvPr/>
        </p:nvSpPr>
        <p:spPr>
          <a:xfrm>
            <a:off x="483476" y="472966"/>
            <a:ext cx="112250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HAVE MATURITY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Spiritual Maturity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 Maturity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46CB0-FE5E-163F-7E6D-FB2C3D9682AC}"/>
              </a:ext>
            </a:extLst>
          </p:cNvPr>
          <p:cNvSpPr txBox="1"/>
          <p:nvPr/>
        </p:nvSpPr>
        <p:spPr>
          <a:xfrm>
            <a:off x="999096" y="1863358"/>
            <a:ext cx="112250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just “been a faithful Christian for a long time”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Someone such as described in 1 Tim 3:1-7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maybe not married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maybe doesn’t have children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maybe aren’t other candidates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“Not a Novice”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639C4-AF06-1E9D-B077-00177D34D529}"/>
              </a:ext>
            </a:extLst>
          </p:cNvPr>
          <p:cNvSpPr txBox="1"/>
          <p:nvPr/>
        </p:nvSpPr>
        <p:spPr>
          <a:xfrm>
            <a:off x="483476" y="472966"/>
            <a:ext cx="11225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HAVE MATURITY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Spiritual Maturity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24FCA8B-0475-43DA-E356-028C31A10B46}"/>
              </a:ext>
            </a:extLst>
          </p:cNvPr>
          <p:cNvSpPr/>
          <p:nvPr/>
        </p:nvSpPr>
        <p:spPr>
          <a:xfrm>
            <a:off x="4533900" y="4860340"/>
            <a:ext cx="1143000" cy="4609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443E3-CC14-7D2D-AB21-ACCD665A7E59}"/>
              </a:ext>
            </a:extLst>
          </p:cNvPr>
          <p:cNvSpPr txBox="1"/>
          <p:nvPr/>
        </p:nvSpPr>
        <p:spPr>
          <a:xfrm>
            <a:off x="5762822" y="4834940"/>
            <a:ext cx="318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Spiritual Maturity</a:t>
            </a:r>
          </a:p>
        </p:txBody>
      </p:sp>
    </p:spTree>
    <p:extLst>
      <p:ext uri="{BB962C8B-B14F-4D97-AF65-F5344CB8AC3E}">
        <p14:creationId xmlns:p14="http://schemas.microsoft.com/office/powerpoint/2010/main" val="847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46CB0-FE5E-163F-7E6D-FB2C3D9682AC}"/>
              </a:ext>
            </a:extLst>
          </p:cNvPr>
          <p:cNvSpPr txBox="1"/>
          <p:nvPr/>
        </p:nvSpPr>
        <p:spPr>
          <a:xfrm>
            <a:off x="999096" y="1863358"/>
            <a:ext cx="112250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Someone able to “rightly handle the word of God”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respected men accustomed to leading and willing to lead are not sufficiently grounded in the scriptures to lead well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oldest is not necessarily the wisest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Elihu, Job 32:9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Psalm 119:99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639C4-AF06-1E9D-B077-00177D34D529}"/>
              </a:ext>
            </a:extLst>
          </p:cNvPr>
          <p:cNvSpPr txBox="1"/>
          <p:nvPr/>
        </p:nvSpPr>
        <p:spPr>
          <a:xfrm>
            <a:off x="483476" y="472966"/>
            <a:ext cx="11225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HAVE MATURITY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Spiritual Maturity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41E6D-AA8C-159D-2B9B-99B1A1B426B7}"/>
              </a:ext>
            </a:extLst>
          </p:cNvPr>
          <p:cNvSpPr txBox="1"/>
          <p:nvPr/>
        </p:nvSpPr>
        <p:spPr>
          <a:xfrm>
            <a:off x="4518025" y="4520822"/>
            <a:ext cx="70126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abundant in years may not be wise,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Nor may elders understand justice.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03768-6B43-348D-5149-0A8EA39E2133}"/>
              </a:ext>
            </a:extLst>
          </p:cNvPr>
          <p:cNvSpPr txBox="1"/>
          <p:nvPr/>
        </p:nvSpPr>
        <p:spPr>
          <a:xfrm>
            <a:off x="4518025" y="4978022"/>
            <a:ext cx="701269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have more insight than all my teachers,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Your testimonies are my meditation.</a:t>
            </a:r>
          </a:p>
        </p:txBody>
      </p:sp>
    </p:spTree>
    <p:extLst>
      <p:ext uri="{BB962C8B-B14F-4D97-AF65-F5344CB8AC3E}">
        <p14:creationId xmlns:p14="http://schemas.microsoft.com/office/powerpoint/2010/main" val="71904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46CB0-FE5E-163F-7E6D-FB2C3D9682AC}"/>
              </a:ext>
            </a:extLst>
          </p:cNvPr>
          <p:cNvSpPr txBox="1"/>
          <p:nvPr/>
        </p:nvSpPr>
        <p:spPr>
          <a:xfrm>
            <a:off x="757796" y="1863358"/>
            <a:ext cx="112250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Timothy was “young” and yet spiritually mature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Why? 1 Timothy 4:11-16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Manner of Life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Love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Faith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Purity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Timothy’s youth brings us to the question of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 Maturity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639C4-AF06-1E9D-B077-00177D34D529}"/>
              </a:ext>
            </a:extLst>
          </p:cNvPr>
          <p:cNvSpPr txBox="1"/>
          <p:nvPr/>
        </p:nvSpPr>
        <p:spPr>
          <a:xfrm>
            <a:off x="483476" y="472966"/>
            <a:ext cx="11225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 HAVE MATURITY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Spiritual Maturity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87918-7B1B-4256-8C55-9C7781DD8719}"/>
              </a:ext>
            </a:extLst>
          </p:cNvPr>
          <p:cNvSpPr txBox="1"/>
          <p:nvPr/>
        </p:nvSpPr>
        <p:spPr>
          <a:xfrm>
            <a:off x="4203700" y="2710934"/>
            <a:ext cx="3975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Timothy 2:14-15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3777A-9BA9-CB42-E5FE-2A2D9CF2DD77}"/>
              </a:ext>
            </a:extLst>
          </p:cNvPr>
          <p:cNvSpPr txBox="1"/>
          <p:nvPr/>
        </p:nvSpPr>
        <p:spPr>
          <a:xfrm>
            <a:off x="5405120" y="31098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the qualifications of elders</a:t>
            </a:r>
          </a:p>
        </p:txBody>
      </p:sp>
    </p:spTree>
    <p:extLst>
      <p:ext uri="{BB962C8B-B14F-4D97-AF65-F5344CB8AC3E}">
        <p14:creationId xmlns:p14="http://schemas.microsoft.com/office/powerpoint/2010/main" val="26199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Widescreen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Palatino Linotype</vt:lpstr>
      <vt:lpstr>Roboto</vt:lpstr>
      <vt:lpstr>system-ui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Exton Class</dc:creator>
  <cp:lastModifiedBy>Exton Class</cp:lastModifiedBy>
  <cp:revision>1</cp:revision>
  <dcterms:created xsi:type="dcterms:W3CDTF">2023-12-03T17:25:34Z</dcterms:created>
  <dcterms:modified xsi:type="dcterms:W3CDTF">2023-12-03T17:36:14Z</dcterms:modified>
</cp:coreProperties>
</file>