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9"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0"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lnSpc>
                <a:spcPct val="100000"/>
              </a:lnSpc>
              <a:spcBef>
                <a:spcPts val="0"/>
              </a:spcBef>
              <a:buSzTx/>
              <a:buNone/>
              <a:defRPr sz="5200"/>
            </a:lvl1pPr>
            <a:lvl2pPr marL="0" indent="0" algn="ctr" defTabSz="821531">
              <a:lnSpc>
                <a:spcPct val="100000"/>
              </a:lnSpc>
              <a:spcBef>
                <a:spcPts val="0"/>
              </a:spcBef>
              <a:buSzTx/>
              <a:buNone/>
              <a:defRPr sz="5200"/>
            </a:lvl2pPr>
            <a:lvl3pPr marL="0" indent="0" algn="ctr" defTabSz="821531">
              <a:lnSpc>
                <a:spcPct val="100000"/>
              </a:lnSpc>
              <a:spcBef>
                <a:spcPts val="0"/>
              </a:spcBef>
              <a:buSzTx/>
              <a:buNone/>
              <a:defRPr sz="5200"/>
            </a:lvl3pPr>
            <a:lvl4pPr marL="0" indent="0" algn="ctr" defTabSz="821531">
              <a:lnSpc>
                <a:spcPct val="100000"/>
              </a:lnSpc>
              <a:spcBef>
                <a:spcPts val="0"/>
              </a:spcBef>
              <a:buSzTx/>
              <a:buNone/>
              <a:defRPr sz="5200"/>
            </a:lvl4pPr>
            <a:lvl5pPr marL="0" indent="0" algn="ctr" defTabSz="821531">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58" name="Title Text"/>
          <p:cNvSpPr txBox="1"/>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b="0" spc="0" sz="11200">
                <a:solidFill>
                  <a:srgbClr val="FFFFFF"/>
                </a:solidFill>
                <a:latin typeface="Helvetica Light"/>
                <a:ea typeface="Helvetica Light"/>
                <a:cs typeface="Helvetica Light"/>
                <a:sym typeface="Helvetica Light"/>
              </a:defRPr>
            </a:lvl1pPr>
          </a:lstStyle>
          <a:p>
            <a:pPr/>
            <a:r>
              <a:t>Title Text</a:t>
            </a:r>
          </a:p>
        </p:txBody>
      </p:sp>
      <p:sp>
        <p:nvSpPr>
          <p:cNvPr id="159" name="Body Level One…"/>
          <p:cNvSpPr txBox="1"/>
          <p:nvPr>
            <p:ph type="body" idx="1"/>
          </p:nvPr>
        </p:nvSpPr>
        <p:spPr>
          <a:xfrm>
            <a:off x="4387453" y="3643312"/>
            <a:ext cx="15609094" cy="8840392"/>
          </a:xfrm>
          <a:prstGeom prst="rect">
            <a:avLst/>
          </a:prstGeom>
        </p:spPr>
        <p:txBody>
          <a:bodyPr lIns="71437" tIns="71437" rIns="71437" bIns="71437" anchor="ctr"/>
          <a:lstStyle>
            <a:lvl1pPr marL="608263" indent="-608263" defTabSz="821531">
              <a:lnSpc>
                <a:spcPct val="100000"/>
              </a:lnSpc>
              <a:spcBef>
                <a:spcPts val="5900"/>
              </a:spcBef>
              <a:buSzPct val="75000"/>
              <a:defRPr sz="5200">
                <a:solidFill>
                  <a:srgbClr val="FFFFFF"/>
                </a:solidFill>
                <a:latin typeface="Helvetica Light"/>
                <a:ea typeface="Helvetica Light"/>
                <a:cs typeface="Helvetica Light"/>
                <a:sym typeface="Helvetica Light"/>
              </a:defRPr>
            </a:lvl1pPr>
            <a:lvl2pPr marL="1052763" indent="-608263" defTabSz="821531">
              <a:lnSpc>
                <a:spcPct val="100000"/>
              </a:lnSpc>
              <a:spcBef>
                <a:spcPts val="5900"/>
              </a:spcBef>
              <a:buSzPct val="75000"/>
              <a:defRPr sz="5200">
                <a:solidFill>
                  <a:srgbClr val="FFFFFF"/>
                </a:solidFill>
                <a:latin typeface="Helvetica Light"/>
                <a:ea typeface="Helvetica Light"/>
                <a:cs typeface="Helvetica Light"/>
                <a:sym typeface="Helvetica Light"/>
              </a:defRPr>
            </a:lvl2pPr>
            <a:lvl3pPr marL="1497263" indent="-608263" defTabSz="821531">
              <a:lnSpc>
                <a:spcPct val="100000"/>
              </a:lnSpc>
              <a:spcBef>
                <a:spcPts val="5900"/>
              </a:spcBef>
              <a:buSzPct val="75000"/>
              <a:defRPr sz="5200">
                <a:solidFill>
                  <a:srgbClr val="FFFFFF"/>
                </a:solidFill>
                <a:latin typeface="Helvetica Light"/>
                <a:ea typeface="Helvetica Light"/>
                <a:cs typeface="Helvetica Light"/>
                <a:sym typeface="Helvetica Light"/>
              </a:defRPr>
            </a:lvl3pPr>
            <a:lvl4pPr marL="1941763" indent="-608263" defTabSz="821531">
              <a:lnSpc>
                <a:spcPct val="100000"/>
              </a:lnSpc>
              <a:spcBef>
                <a:spcPts val="5900"/>
              </a:spcBef>
              <a:buSzPct val="75000"/>
              <a:defRPr sz="5200">
                <a:solidFill>
                  <a:srgbClr val="FFFFFF"/>
                </a:solidFill>
                <a:latin typeface="Helvetica Light"/>
                <a:ea typeface="Helvetica Light"/>
                <a:cs typeface="Helvetica Light"/>
                <a:sym typeface="Helvetica Light"/>
              </a:defRPr>
            </a:lvl4pPr>
            <a:lvl5pPr marL="2386263" indent="-608263" defTabSz="821531">
              <a:lnSpc>
                <a:spcPct val="100000"/>
              </a:lnSpc>
              <a:spcBef>
                <a:spcPts val="5900"/>
              </a:spcBef>
              <a:buSzPct val="75000"/>
              <a:defRPr sz="5200">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1935814" y="13019484"/>
            <a:ext cx="494513" cy="511176"/>
          </a:xfrm>
          <a:prstGeom prst="rect">
            <a:avLst/>
          </a:prstGeom>
        </p:spPr>
        <p:txBody>
          <a:bodyPr lIns="71437" tIns="71437" rIns="71437" bIns="71437" anchor="t"/>
          <a:lstStyle>
            <a:lvl1pPr defTabSz="821531">
              <a:defRPr sz="2400">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67" name="Title Text"/>
          <p:cNvSpPr txBox="1"/>
          <p:nvPr>
            <p:ph type="title"/>
          </p:nvPr>
        </p:nvSpPr>
        <p:spPr>
          <a:xfrm>
            <a:off x="6338589" y="1982390"/>
            <a:ext cx="11706822" cy="2277071"/>
          </a:xfrm>
          <a:prstGeom prst="rect">
            <a:avLst/>
          </a:prstGeom>
        </p:spPr>
        <p:txBody>
          <a:bodyPr lIns="53578" tIns="53578" rIns="53578" bIns="53578" anchor="ctr"/>
          <a:lstStyle>
            <a:lvl1pPr algn="ctr" defTabSz="821531">
              <a:lnSpc>
                <a:spcPct val="100000"/>
              </a:lnSpc>
              <a:defRPr b="0" spc="0" sz="10800">
                <a:solidFill>
                  <a:srgbClr val="FFFFFF"/>
                </a:solidFill>
                <a:latin typeface="Helvetica Light"/>
                <a:ea typeface="Helvetica Light"/>
                <a:cs typeface="Helvetica Light"/>
                <a:sym typeface="Helvetica Light"/>
              </a:defRPr>
            </a:lvl1pPr>
          </a:lstStyle>
          <a:p>
            <a:pPr/>
            <a:r>
              <a:t>Title Text</a:t>
            </a:r>
          </a:p>
        </p:txBody>
      </p:sp>
      <p:sp>
        <p:nvSpPr>
          <p:cNvPr id="168" name="Body Level One…"/>
          <p:cNvSpPr txBox="1"/>
          <p:nvPr>
            <p:ph type="body" sz="half" idx="1"/>
          </p:nvPr>
        </p:nvSpPr>
        <p:spPr>
          <a:xfrm>
            <a:off x="6338589" y="4446984"/>
            <a:ext cx="11706822" cy="6630295"/>
          </a:xfrm>
          <a:prstGeom prst="rect">
            <a:avLst/>
          </a:prstGeom>
        </p:spPr>
        <p:txBody>
          <a:bodyPr lIns="53578" tIns="53578" rIns="53578" bIns="53578" anchor="ctr"/>
          <a:lstStyle>
            <a:lvl1pPr marL="584868" indent="-584868" defTabSz="821531">
              <a:lnSpc>
                <a:spcPct val="100000"/>
              </a:lnSpc>
              <a:spcBef>
                <a:spcPts val="5900"/>
              </a:spcBef>
              <a:buSzPct val="75000"/>
              <a:defRPr sz="5000">
                <a:solidFill>
                  <a:srgbClr val="FFFFFF"/>
                </a:solidFill>
                <a:latin typeface="Helvetica Light"/>
                <a:ea typeface="Helvetica Light"/>
                <a:cs typeface="Helvetica Light"/>
                <a:sym typeface="Helvetica Light"/>
              </a:defRPr>
            </a:lvl1pPr>
            <a:lvl2pPr marL="1029368" indent="-584868" defTabSz="821531">
              <a:lnSpc>
                <a:spcPct val="100000"/>
              </a:lnSpc>
              <a:spcBef>
                <a:spcPts val="5900"/>
              </a:spcBef>
              <a:buSzPct val="75000"/>
              <a:defRPr sz="5000">
                <a:solidFill>
                  <a:srgbClr val="FFFFFF"/>
                </a:solidFill>
                <a:latin typeface="Helvetica Light"/>
                <a:ea typeface="Helvetica Light"/>
                <a:cs typeface="Helvetica Light"/>
                <a:sym typeface="Helvetica Light"/>
              </a:defRPr>
            </a:lvl2pPr>
            <a:lvl3pPr marL="1473868" indent="-584868" defTabSz="821531">
              <a:lnSpc>
                <a:spcPct val="100000"/>
              </a:lnSpc>
              <a:spcBef>
                <a:spcPts val="5900"/>
              </a:spcBef>
              <a:buSzPct val="75000"/>
              <a:defRPr sz="5000">
                <a:solidFill>
                  <a:srgbClr val="FFFFFF"/>
                </a:solidFill>
                <a:latin typeface="Helvetica Light"/>
                <a:ea typeface="Helvetica Light"/>
                <a:cs typeface="Helvetica Light"/>
                <a:sym typeface="Helvetica Light"/>
              </a:defRPr>
            </a:lvl3pPr>
            <a:lvl4pPr marL="1918368" indent="-584868" defTabSz="821531">
              <a:lnSpc>
                <a:spcPct val="100000"/>
              </a:lnSpc>
              <a:spcBef>
                <a:spcPts val="5900"/>
              </a:spcBef>
              <a:buSzPct val="75000"/>
              <a:defRPr sz="5000">
                <a:solidFill>
                  <a:srgbClr val="FFFFFF"/>
                </a:solidFill>
                <a:latin typeface="Helvetica Light"/>
                <a:ea typeface="Helvetica Light"/>
                <a:cs typeface="Helvetica Light"/>
                <a:sym typeface="Helvetica Light"/>
              </a:defRPr>
            </a:lvl4pPr>
            <a:lvl5pPr marL="2362868" indent="-584868" defTabSz="821531">
              <a:lnSpc>
                <a:spcPct val="100000"/>
              </a:lnSpc>
              <a:spcBef>
                <a:spcPts val="5900"/>
              </a:spcBef>
              <a:buSzPct val="75000"/>
              <a:defRPr sz="5000">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70028" y="11479113"/>
            <a:ext cx="430550" cy="437357"/>
          </a:xfrm>
          <a:prstGeom prst="rect">
            <a:avLst/>
          </a:prstGeom>
        </p:spPr>
        <p:txBody>
          <a:bodyPr lIns="53578" tIns="53578" rIns="53578" bIns="53578" anchor="t"/>
          <a:lstStyle>
            <a:lvl1pPr defTabSz="821531">
              <a:defRPr sz="2200">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76" name="Title Text"/>
          <p:cNvSpPr txBox="1"/>
          <p:nvPr>
            <p:ph type="title"/>
          </p:nvPr>
        </p:nvSpPr>
        <p:spPr>
          <a:xfrm>
            <a:off x="6673453" y="3442394"/>
            <a:ext cx="11037095" cy="3482579"/>
          </a:xfrm>
          <a:prstGeom prst="rect">
            <a:avLst/>
          </a:prstGeom>
        </p:spPr>
        <p:txBody>
          <a:bodyPr lIns="53578" tIns="53578" rIns="53578" bIns="53578" anchor="b"/>
          <a:lstStyle>
            <a:lvl1pPr algn="ctr" defTabSz="821531">
              <a:lnSpc>
                <a:spcPct val="100000"/>
              </a:lnSpc>
              <a:defRPr b="0" spc="0" sz="10800">
                <a:latin typeface="Helvetica Light"/>
                <a:ea typeface="Helvetica Light"/>
                <a:cs typeface="Helvetica Light"/>
                <a:sym typeface="Helvetica Light"/>
              </a:defRPr>
            </a:lvl1pPr>
          </a:lstStyle>
          <a:p>
            <a:pPr/>
            <a:r>
              <a:t>Title Text</a:t>
            </a:r>
          </a:p>
        </p:txBody>
      </p:sp>
      <p:sp>
        <p:nvSpPr>
          <p:cNvPr id="177" name="Body Level One…"/>
          <p:cNvSpPr txBox="1"/>
          <p:nvPr>
            <p:ph type="body" sz="quarter" idx="1"/>
          </p:nvPr>
        </p:nvSpPr>
        <p:spPr>
          <a:xfrm>
            <a:off x="6673453" y="7018734"/>
            <a:ext cx="11037095" cy="1192114"/>
          </a:xfrm>
          <a:prstGeom prst="rect">
            <a:avLst/>
          </a:prstGeom>
        </p:spPr>
        <p:txBody>
          <a:bodyPr lIns="53578" tIns="53578" rIns="53578" bIns="53578"/>
          <a:lstStyle>
            <a:lvl1pPr marL="0" indent="0" algn="ctr" defTabSz="821531">
              <a:lnSpc>
                <a:spcPct val="100000"/>
              </a:lnSpc>
              <a:spcBef>
                <a:spcPts val="0"/>
              </a:spcBef>
              <a:buSzTx/>
              <a:buNone/>
              <a:defRPr sz="4200">
                <a:latin typeface="Helvetica Light"/>
                <a:ea typeface="Helvetica Light"/>
                <a:cs typeface="Helvetica Light"/>
                <a:sym typeface="Helvetica Light"/>
              </a:defRPr>
            </a:lvl1pPr>
            <a:lvl2pPr marL="0" indent="228600" algn="ctr" defTabSz="821531">
              <a:lnSpc>
                <a:spcPct val="100000"/>
              </a:lnSpc>
              <a:spcBef>
                <a:spcPts val="0"/>
              </a:spcBef>
              <a:buSzTx/>
              <a:buNone/>
              <a:defRPr sz="4200">
                <a:latin typeface="Helvetica Light"/>
                <a:ea typeface="Helvetica Light"/>
                <a:cs typeface="Helvetica Light"/>
                <a:sym typeface="Helvetica Light"/>
              </a:defRPr>
            </a:lvl2pPr>
            <a:lvl3pPr marL="0" indent="457200" algn="ctr" defTabSz="821531">
              <a:lnSpc>
                <a:spcPct val="100000"/>
              </a:lnSpc>
              <a:spcBef>
                <a:spcPts val="0"/>
              </a:spcBef>
              <a:buSzTx/>
              <a:buNone/>
              <a:defRPr sz="4200">
                <a:latin typeface="Helvetica Light"/>
                <a:ea typeface="Helvetica Light"/>
                <a:cs typeface="Helvetica Light"/>
                <a:sym typeface="Helvetica Light"/>
              </a:defRPr>
            </a:lvl3pPr>
            <a:lvl4pPr marL="0" indent="685800" algn="ctr" defTabSz="821531">
              <a:lnSpc>
                <a:spcPct val="100000"/>
              </a:lnSpc>
              <a:spcBef>
                <a:spcPts val="0"/>
              </a:spcBef>
              <a:buSzTx/>
              <a:buNone/>
              <a:defRPr sz="4200">
                <a:latin typeface="Helvetica Light"/>
                <a:ea typeface="Helvetica Light"/>
                <a:cs typeface="Helvetica Light"/>
                <a:sym typeface="Helvetica Light"/>
              </a:defRPr>
            </a:lvl4pPr>
            <a:lvl5pPr marL="0" indent="914400" algn="ctr" defTabSz="821531">
              <a:lnSpc>
                <a:spcPct val="100000"/>
              </a:lnSpc>
              <a:spcBef>
                <a:spcPts val="0"/>
              </a:spcBef>
              <a:buSzTx/>
              <a:buNone/>
              <a:defRPr sz="42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1970028" y="11472416"/>
            <a:ext cx="430550" cy="437357"/>
          </a:xfrm>
          <a:prstGeom prst="rect">
            <a:avLst/>
          </a:prstGeom>
        </p:spPr>
        <p:txBody>
          <a:bodyPr lIns="53578" tIns="53578" rIns="53578" bIns="53578" anchor="t"/>
          <a:lstStyle>
            <a:lvl1pPr defTabSz="821531">
              <a:defRPr sz="22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Screen Shot 2018-09-16 at 7.40.27 AM.png" descr="Screen Shot 2018-09-16 at 7.40.27 AM.png"/>
          <p:cNvPicPr>
            <a:picLocks noChangeAspect="1"/>
          </p:cNvPicPr>
          <p:nvPr/>
        </p:nvPicPr>
        <p:blipFill>
          <a:blip r:embed="rId2">
            <a:extLst/>
          </a:blip>
          <a:stretch>
            <a:fillRect/>
          </a:stretch>
        </p:blipFill>
        <p:spPr>
          <a:xfrm>
            <a:off x="-5181" y="-386480"/>
            <a:ext cx="24394363" cy="14488961"/>
          </a:xfrm>
          <a:prstGeom prst="rect">
            <a:avLst/>
          </a:prstGeom>
          <a:ln w="12700">
            <a:miter lim="400000"/>
          </a:ln>
        </p:spPr>
      </p:pic>
      <p:sp>
        <p:nvSpPr>
          <p:cNvPr id="188" name="Arrow"/>
          <p:cNvSpPr/>
          <p:nvPr/>
        </p:nvSpPr>
        <p:spPr>
          <a:xfrm rot="5400000">
            <a:off x="14660689" y="8938929"/>
            <a:ext cx="1339454" cy="1339454"/>
          </a:xfrm>
          <a:prstGeom prst="rightArrow">
            <a:avLst>
              <a:gd name="adj1" fmla="val 49581"/>
              <a:gd name="adj2" fmla="val 44667"/>
            </a:avLst>
          </a:prstGeom>
          <a:blipFill>
            <a:blip r:embed="rId3"/>
          </a:blipFill>
          <a:ln w="12700">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defTabSz="821531">
              <a:defRPr sz="30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fade" transition="in">
                                      <p:cBhvr>
                                        <p:cTn id="7" dur="199"/>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18" name="Rectangle"/>
          <p:cNvSpPr/>
          <p:nvPr/>
        </p:nvSpPr>
        <p:spPr>
          <a:xfrm>
            <a:off x="-30732" y="-7502"/>
            <a:ext cx="24445464" cy="2982811"/>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19" name="Rectangle"/>
          <p:cNvSpPr/>
          <p:nvPr/>
        </p:nvSpPr>
        <p:spPr>
          <a:xfrm>
            <a:off x="-30732" y="152590"/>
            <a:ext cx="24445464" cy="2630877"/>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20" name="Heal Us All"/>
          <p:cNvSpPr txBox="1"/>
          <p:nvPr/>
        </p:nvSpPr>
        <p:spPr>
          <a:xfrm>
            <a:off x="7139940" y="17053"/>
            <a:ext cx="10104121" cy="2755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small" sz="17100">
                <a:solidFill>
                  <a:srgbClr val="FFFFFF"/>
                </a:solidFill>
                <a:latin typeface="Calibri"/>
                <a:ea typeface="Calibri"/>
                <a:cs typeface="Calibri"/>
                <a:sym typeface="Calibri"/>
              </a:defRPr>
            </a:lvl1pPr>
          </a:lstStyle>
          <a:p>
            <a:pPr/>
            <a:r>
              <a:t>Heal Us All</a:t>
            </a:r>
          </a:p>
        </p:txBody>
      </p:sp>
      <p:sp>
        <p:nvSpPr>
          <p:cNvPr id="221" name="Mark 1:32-34 - At sundown, Jesus heals all kinds of sickness…"/>
          <p:cNvSpPr txBox="1"/>
          <p:nvPr/>
        </p:nvSpPr>
        <p:spPr>
          <a:xfrm>
            <a:off x="789194" y="3697652"/>
            <a:ext cx="22805612" cy="93773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914400" indent="-914400" algn="l" defTabSz="642937">
              <a:lnSpc>
                <a:spcPct val="110000"/>
              </a:lnSpc>
              <a:spcBef>
                <a:spcPts val="1400"/>
              </a:spcBef>
              <a:buClr>
                <a:srgbClr val="DB9C3C"/>
              </a:buClr>
              <a:buSzPct val="100000"/>
              <a:buChar char="•"/>
              <a:defRPr sz="6900">
                <a:solidFill>
                  <a:srgbClr val="32646D"/>
                </a:solidFill>
                <a:latin typeface="Calibri"/>
                <a:ea typeface="Calibri"/>
                <a:cs typeface="Calibri"/>
                <a:sym typeface="Calibri"/>
              </a:defRPr>
            </a:pPr>
            <a:r>
              <a:rPr b="1"/>
              <a:t>Mark 1:32-34</a:t>
            </a:r>
            <a:r>
              <a:t> - At sundown, Jesus heals all kinds of sickness</a:t>
            </a:r>
          </a:p>
          <a:p>
            <a:pPr lvl="3" marL="2319734" indent="-986234" algn="l" defTabSz="642937">
              <a:lnSpc>
                <a:spcPct val="110000"/>
              </a:lnSpc>
              <a:spcBef>
                <a:spcPts val="1400"/>
              </a:spcBef>
              <a:buClr>
                <a:srgbClr val="DB9C3C"/>
              </a:buClr>
              <a:buSzPct val="90000"/>
              <a:buChar char="•"/>
              <a:defRPr sz="6900">
                <a:solidFill>
                  <a:srgbClr val="32646D"/>
                </a:solidFill>
                <a:latin typeface="Calibri"/>
                <a:ea typeface="Calibri"/>
                <a:cs typeface="Calibri"/>
                <a:sym typeface="Calibri"/>
              </a:defRPr>
            </a:pPr>
            <a:r>
              <a:rPr b="1"/>
              <a:t>Mark 1-2</a:t>
            </a:r>
            <a:r>
              <a:t>: Demons, fever, leprosy, paralysis, sins</a:t>
            </a:r>
          </a:p>
          <a:p>
            <a:pPr lvl="3" marL="2319734" indent="-986234" algn="l" defTabSz="642937">
              <a:lnSpc>
                <a:spcPct val="110000"/>
              </a:lnSpc>
              <a:spcBef>
                <a:spcPts val="1400"/>
              </a:spcBef>
              <a:buClr>
                <a:srgbClr val="DB9C3C"/>
              </a:buClr>
              <a:buSzPct val="90000"/>
              <a:buChar char="•"/>
              <a:defRPr sz="6900">
                <a:solidFill>
                  <a:srgbClr val="32646D"/>
                </a:solidFill>
                <a:latin typeface="Calibri"/>
                <a:ea typeface="Calibri"/>
                <a:cs typeface="Calibri"/>
                <a:sym typeface="Calibri"/>
              </a:defRPr>
            </a:pPr>
            <a:r>
              <a:t>Why did Jesus heal people physically?</a:t>
            </a:r>
          </a:p>
          <a:p>
            <a:pPr lvl="6" marL="3653234" indent="-986234" algn="l" defTabSz="642937">
              <a:lnSpc>
                <a:spcPct val="110000"/>
              </a:lnSpc>
              <a:spcBef>
                <a:spcPts val="1400"/>
              </a:spcBef>
              <a:buClr>
                <a:srgbClr val="DB9C3C"/>
              </a:buClr>
              <a:buSzPct val="90000"/>
              <a:buChar char="•"/>
              <a:defRPr sz="6900">
                <a:solidFill>
                  <a:srgbClr val="32646D"/>
                </a:solidFill>
                <a:latin typeface="Calibri"/>
                <a:ea typeface="Calibri"/>
                <a:cs typeface="Calibri"/>
                <a:sym typeface="Calibri"/>
              </a:defRPr>
            </a:pPr>
            <a:r>
              <a:t>Not to save their life forever—temporary help</a:t>
            </a:r>
          </a:p>
          <a:p>
            <a:pPr lvl="6" marL="3653234" indent="-986234" algn="l" defTabSz="642937">
              <a:lnSpc>
                <a:spcPct val="110000"/>
              </a:lnSpc>
              <a:spcBef>
                <a:spcPts val="1400"/>
              </a:spcBef>
              <a:buClr>
                <a:srgbClr val="DB9C3C"/>
              </a:buClr>
              <a:buSzPct val="90000"/>
              <a:buChar char="•"/>
              <a:defRPr sz="6900">
                <a:solidFill>
                  <a:srgbClr val="32646D"/>
                </a:solidFill>
                <a:latin typeface="Calibri"/>
                <a:ea typeface="Calibri"/>
                <a:cs typeface="Calibri"/>
                <a:sym typeface="Calibri"/>
              </a:defRPr>
            </a:pPr>
            <a:r>
              <a:t>To show His power / prove who He is</a:t>
            </a:r>
          </a:p>
          <a:p>
            <a:pPr lvl="6" marL="3653234" indent="-986234" algn="l" defTabSz="642937">
              <a:lnSpc>
                <a:spcPct val="110000"/>
              </a:lnSpc>
              <a:spcBef>
                <a:spcPts val="1400"/>
              </a:spcBef>
              <a:buClr>
                <a:srgbClr val="DB9C3C"/>
              </a:buClr>
              <a:buSzPct val="90000"/>
              <a:buChar char="•"/>
              <a:defRPr sz="6900">
                <a:solidFill>
                  <a:srgbClr val="32646D"/>
                </a:solidFill>
                <a:latin typeface="Calibri"/>
                <a:ea typeface="Calibri"/>
                <a:cs typeface="Calibri"/>
                <a:sym typeface="Calibri"/>
              </a:defRPr>
            </a:pPr>
            <a:r>
              <a:t>To show what He can do for us spiritually/eternally</a:t>
            </a:r>
          </a:p>
          <a:p>
            <a:pPr lvl="3" marL="2319734" indent="-986234" algn="l" defTabSz="642937">
              <a:lnSpc>
                <a:spcPct val="110000"/>
              </a:lnSpc>
              <a:spcBef>
                <a:spcPts val="1400"/>
              </a:spcBef>
              <a:buClr>
                <a:srgbClr val="DB9C3C"/>
              </a:buClr>
              <a:buSzPct val="90000"/>
              <a:buChar char="•"/>
              <a:defRPr sz="6900">
                <a:solidFill>
                  <a:srgbClr val="32646D"/>
                </a:solidFill>
                <a:latin typeface="Calibri"/>
                <a:ea typeface="Calibri"/>
                <a:cs typeface="Calibri"/>
                <a:sym typeface="Calibri"/>
              </a:defRPr>
            </a:pPr>
            <a:r>
              <a:rPr b="1"/>
              <a:t>Mark 2:10-11,17</a:t>
            </a:r>
            <a:r>
              <a:t> - Physical Healing → Spiritual Healing</a:t>
            </a:r>
          </a:p>
        </p:txBody>
      </p:sp>
    </p:spTree>
  </p:cSld>
  <p:clrMapOvr>
    <a:masterClrMapping/>
  </p:clrMapOvr>
  <mc:AlternateContent xmlns:mc="http://schemas.openxmlformats.org/markup-compatibility/2006">
    <mc:Choice xmlns:p14="http://schemas.microsoft.com/office/powerpoint/2010/main" Requires="p14">
      <p:transition spd="fast" advClick="1" p14:dur="7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1">
                                            <p:bg/>
                                          </p:spTgt>
                                        </p:tgtEl>
                                        <p:attrNameLst>
                                          <p:attrName>style.visibility</p:attrName>
                                        </p:attrNameLst>
                                      </p:cBhvr>
                                      <p:to>
                                        <p:strVal val="visible"/>
                                      </p:to>
                                    </p:set>
                                    <p:anim calcmode="lin" valueType="num">
                                      <p:cBhvr>
                                        <p:cTn id="7" dur="400" fill="hold"/>
                                        <p:tgtEl>
                                          <p:spTgt spid="221">
                                            <p:bg/>
                                          </p:spTgt>
                                        </p:tgtEl>
                                        <p:attrNameLst>
                                          <p:attrName>ppt_x</p:attrName>
                                        </p:attrNameLst>
                                      </p:cBhvr>
                                      <p:tavLst>
                                        <p:tav tm="0">
                                          <p:val>
                                            <p:strVal val="0-#ppt_w/2"/>
                                          </p:val>
                                        </p:tav>
                                        <p:tav tm="100000">
                                          <p:val>
                                            <p:strVal val="#ppt_x"/>
                                          </p:val>
                                        </p:tav>
                                      </p:tavLst>
                                    </p:anim>
                                    <p:anim calcmode="lin" valueType="num">
                                      <p:cBhvr>
                                        <p:cTn id="8" dur="400" fill="hold"/>
                                        <p:tgtEl>
                                          <p:spTgt spid="221">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21">
                                            <p:txEl>
                                              <p:pRg st="0" end="0"/>
                                            </p:txEl>
                                          </p:spTgt>
                                        </p:tgtEl>
                                        <p:attrNameLst>
                                          <p:attrName>style.visibility</p:attrName>
                                        </p:attrNameLst>
                                      </p:cBhvr>
                                      <p:to>
                                        <p:strVal val="visible"/>
                                      </p:to>
                                    </p:set>
                                    <p:anim calcmode="lin" valueType="num">
                                      <p:cBhvr>
                                        <p:cTn id="11" dur="400" fill="hold"/>
                                        <p:tgtEl>
                                          <p:spTgt spid="221">
                                            <p:txEl>
                                              <p:pRg st="0" end="0"/>
                                            </p:txEl>
                                          </p:spTgt>
                                        </p:tgtEl>
                                        <p:attrNameLst>
                                          <p:attrName>ppt_x</p:attrName>
                                        </p:attrNameLst>
                                      </p:cBhvr>
                                      <p:tavLst>
                                        <p:tav tm="0">
                                          <p:val>
                                            <p:strVal val="0-#ppt_w/2"/>
                                          </p:val>
                                        </p:tav>
                                        <p:tav tm="100000">
                                          <p:val>
                                            <p:strVal val="#ppt_x"/>
                                          </p:val>
                                        </p:tav>
                                      </p:tavLst>
                                    </p:anim>
                                    <p:anim calcmode="lin" valueType="num">
                                      <p:cBhvr>
                                        <p:cTn id="12" dur="400" fill="hold"/>
                                        <p:tgtEl>
                                          <p:spTgt spid="2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21">
                                            <p:txEl>
                                              <p:pRg st="1" end="1"/>
                                            </p:txEl>
                                          </p:spTgt>
                                        </p:tgtEl>
                                        <p:attrNameLst>
                                          <p:attrName>style.visibility</p:attrName>
                                        </p:attrNameLst>
                                      </p:cBhvr>
                                      <p:to>
                                        <p:strVal val="visible"/>
                                      </p:to>
                                    </p:set>
                                    <p:anim calcmode="lin" valueType="num">
                                      <p:cBhvr>
                                        <p:cTn id="17" dur="400" fill="hold"/>
                                        <p:tgtEl>
                                          <p:spTgt spid="221">
                                            <p:txEl>
                                              <p:pRg st="1" end="1"/>
                                            </p:txEl>
                                          </p:spTgt>
                                        </p:tgtEl>
                                        <p:attrNameLst>
                                          <p:attrName>ppt_x</p:attrName>
                                        </p:attrNameLst>
                                      </p:cBhvr>
                                      <p:tavLst>
                                        <p:tav tm="0">
                                          <p:val>
                                            <p:strVal val="0-#ppt_w/2"/>
                                          </p:val>
                                        </p:tav>
                                        <p:tav tm="100000">
                                          <p:val>
                                            <p:strVal val="#ppt_x"/>
                                          </p:val>
                                        </p:tav>
                                      </p:tavLst>
                                    </p:anim>
                                    <p:anim calcmode="lin" valueType="num">
                                      <p:cBhvr>
                                        <p:cTn id="18" dur="400" fill="hold"/>
                                        <p:tgtEl>
                                          <p:spTgt spid="22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21">
                                            <p:txEl>
                                              <p:pRg st="2" end="2"/>
                                            </p:txEl>
                                          </p:spTgt>
                                        </p:tgtEl>
                                        <p:attrNameLst>
                                          <p:attrName>style.visibility</p:attrName>
                                        </p:attrNameLst>
                                      </p:cBhvr>
                                      <p:to>
                                        <p:strVal val="visible"/>
                                      </p:to>
                                    </p:set>
                                    <p:anim calcmode="lin" valueType="num">
                                      <p:cBhvr>
                                        <p:cTn id="23" dur="400" fill="hold"/>
                                        <p:tgtEl>
                                          <p:spTgt spid="221">
                                            <p:txEl>
                                              <p:pRg st="2" end="2"/>
                                            </p:txEl>
                                          </p:spTgt>
                                        </p:tgtEl>
                                        <p:attrNameLst>
                                          <p:attrName>ppt_x</p:attrName>
                                        </p:attrNameLst>
                                      </p:cBhvr>
                                      <p:tavLst>
                                        <p:tav tm="0">
                                          <p:val>
                                            <p:strVal val="0-#ppt_w/2"/>
                                          </p:val>
                                        </p:tav>
                                        <p:tav tm="100000">
                                          <p:val>
                                            <p:strVal val="#ppt_x"/>
                                          </p:val>
                                        </p:tav>
                                      </p:tavLst>
                                    </p:anim>
                                    <p:anim calcmode="lin" valueType="num">
                                      <p:cBhvr>
                                        <p:cTn id="24" dur="400" fill="hold"/>
                                        <p:tgtEl>
                                          <p:spTgt spid="22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21">
                                            <p:txEl>
                                              <p:pRg st="3" end="3"/>
                                            </p:txEl>
                                          </p:spTgt>
                                        </p:tgtEl>
                                        <p:attrNameLst>
                                          <p:attrName>style.visibility</p:attrName>
                                        </p:attrNameLst>
                                      </p:cBhvr>
                                      <p:to>
                                        <p:strVal val="visible"/>
                                      </p:to>
                                    </p:set>
                                    <p:anim calcmode="lin" valueType="num">
                                      <p:cBhvr>
                                        <p:cTn id="29" dur="400" fill="hold"/>
                                        <p:tgtEl>
                                          <p:spTgt spid="221">
                                            <p:txEl>
                                              <p:pRg st="3" end="3"/>
                                            </p:txEl>
                                          </p:spTgt>
                                        </p:tgtEl>
                                        <p:attrNameLst>
                                          <p:attrName>ppt_x</p:attrName>
                                        </p:attrNameLst>
                                      </p:cBhvr>
                                      <p:tavLst>
                                        <p:tav tm="0">
                                          <p:val>
                                            <p:strVal val="0-#ppt_w/2"/>
                                          </p:val>
                                        </p:tav>
                                        <p:tav tm="100000">
                                          <p:val>
                                            <p:strVal val="#ppt_x"/>
                                          </p:val>
                                        </p:tav>
                                      </p:tavLst>
                                    </p:anim>
                                    <p:anim calcmode="lin" valueType="num">
                                      <p:cBhvr>
                                        <p:cTn id="30" dur="400" fill="hold"/>
                                        <p:tgtEl>
                                          <p:spTgt spid="22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1" fill="hold">
                                  <p:stCondLst>
                                    <p:cond delay="0"/>
                                  </p:stCondLst>
                                  <p:iterate type="el" backwards="0">
                                    <p:tmAbs val="0"/>
                                  </p:iterate>
                                  <p:childTnLst>
                                    <p:set>
                                      <p:cBhvr>
                                        <p:cTn id="34" fill="hold"/>
                                        <p:tgtEl>
                                          <p:spTgt spid="221">
                                            <p:txEl>
                                              <p:pRg st="4" end="4"/>
                                            </p:txEl>
                                          </p:spTgt>
                                        </p:tgtEl>
                                        <p:attrNameLst>
                                          <p:attrName>style.visibility</p:attrName>
                                        </p:attrNameLst>
                                      </p:cBhvr>
                                      <p:to>
                                        <p:strVal val="visible"/>
                                      </p:to>
                                    </p:set>
                                    <p:anim calcmode="lin" valueType="num">
                                      <p:cBhvr>
                                        <p:cTn id="35" dur="400" fill="hold"/>
                                        <p:tgtEl>
                                          <p:spTgt spid="221">
                                            <p:txEl>
                                              <p:pRg st="4" end="4"/>
                                            </p:txEl>
                                          </p:spTgt>
                                        </p:tgtEl>
                                        <p:attrNameLst>
                                          <p:attrName>ppt_x</p:attrName>
                                        </p:attrNameLst>
                                      </p:cBhvr>
                                      <p:tavLst>
                                        <p:tav tm="0">
                                          <p:val>
                                            <p:strVal val="0-#ppt_w/2"/>
                                          </p:val>
                                        </p:tav>
                                        <p:tav tm="100000">
                                          <p:val>
                                            <p:strVal val="#ppt_x"/>
                                          </p:val>
                                        </p:tav>
                                      </p:tavLst>
                                    </p:anim>
                                    <p:anim calcmode="lin" valueType="num">
                                      <p:cBhvr>
                                        <p:cTn id="36" dur="400" fill="hold"/>
                                        <p:tgtEl>
                                          <p:spTgt spid="22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 grpId="1" fill="hold">
                                  <p:stCondLst>
                                    <p:cond delay="0"/>
                                  </p:stCondLst>
                                  <p:iterate type="el" backwards="0">
                                    <p:tmAbs val="0"/>
                                  </p:iterate>
                                  <p:childTnLst>
                                    <p:set>
                                      <p:cBhvr>
                                        <p:cTn id="40" fill="hold"/>
                                        <p:tgtEl>
                                          <p:spTgt spid="221">
                                            <p:txEl>
                                              <p:pRg st="5" end="5"/>
                                            </p:txEl>
                                          </p:spTgt>
                                        </p:tgtEl>
                                        <p:attrNameLst>
                                          <p:attrName>style.visibility</p:attrName>
                                        </p:attrNameLst>
                                      </p:cBhvr>
                                      <p:to>
                                        <p:strVal val="visible"/>
                                      </p:to>
                                    </p:set>
                                    <p:anim calcmode="lin" valueType="num">
                                      <p:cBhvr>
                                        <p:cTn id="41" dur="400" fill="hold"/>
                                        <p:tgtEl>
                                          <p:spTgt spid="221">
                                            <p:txEl>
                                              <p:pRg st="5" end="5"/>
                                            </p:txEl>
                                          </p:spTgt>
                                        </p:tgtEl>
                                        <p:attrNameLst>
                                          <p:attrName>ppt_x</p:attrName>
                                        </p:attrNameLst>
                                      </p:cBhvr>
                                      <p:tavLst>
                                        <p:tav tm="0">
                                          <p:val>
                                            <p:strVal val="0-#ppt_w/2"/>
                                          </p:val>
                                        </p:tav>
                                        <p:tav tm="100000">
                                          <p:val>
                                            <p:strVal val="#ppt_x"/>
                                          </p:val>
                                        </p:tav>
                                      </p:tavLst>
                                    </p:anim>
                                    <p:anim calcmode="lin" valueType="num">
                                      <p:cBhvr>
                                        <p:cTn id="42" dur="400" fill="hold"/>
                                        <p:tgtEl>
                                          <p:spTgt spid="22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 grpId="1" fill="hold">
                                  <p:stCondLst>
                                    <p:cond delay="0"/>
                                  </p:stCondLst>
                                  <p:iterate type="el" backwards="0">
                                    <p:tmAbs val="0"/>
                                  </p:iterate>
                                  <p:childTnLst>
                                    <p:set>
                                      <p:cBhvr>
                                        <p:cTn id="46" fill="hold"/>
                                        <p:tgtEl>
                                          <p:spTgt spid="221">
                                            <p:txEl>
                                              <p:pRg st="6" end="6"/>
                                            </p:txEl>
                                          </p:spTgt>
                                        </p:tgtEl>
                                        <p:attrNameLst>
                                          <p:attrName>style.visibility</p:attrName>
                                        </p:attrNameLst>
                                      </p:cBhvr>
                                      <p:to>
                                        <p:strVal val="visible"/>
                                      </p:to>
                                    </p:set>
                                    <p:anim calcmode="lin" valueType="num">
                                      <p:cBhvr>
                                        <p:cTn id="47" dur="400" fill="hold"/>
                                        <p:tgtEl>
                                          <p:spTgt spid="221">
                                            <p:txEl>
                                              <p:pRg st="6" end="6"/>
                                            </p:txEl>
                                          </p:spTgt>
                                        </p:tgtEl>
                                        <p:attrNameLst>
                                          <p:attrName>ppt_x</p:attrName>
                                        </p:attrNameLst>
                                      </p:cBhvr>
                                      <p:tavLst>
                                        <p:tav tm="0">
                                          <p:val>
                                            <p:strVal val="0-#ppt_w/2"/>
                                          </p:val>
                                        </p:tav>
                                        <p:tav tm="100000">
                                          <p:val>
                                            <p:strVal val="#ppt_x"/>
                                          </p:val>
                                        </p:tav>
                                      </p:tavLst>
                                    </p:anim>
                                    <p:anim calcmode="lin" valueType="num">
                                      <p:cBhvr>
                                        <p:cTn id="48" dur="400" fill="hold"/>
                                        <p:tgtEl>
                                          <p:spTgt spid="22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23" name="Rectangle"/>
          <p:cNvSpPr/>
          <p:nvPr/>
        </p:nvSpPr>
        <p:spPr>
          <a:xfrm>
            <a:off x="-30732" y="-7502"/>
            <a:ext cx="24445464" cy="2982811"/>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24" name="Rectangle"/>
          <p:cNvSpPr/>
          <p:nvPr/>
        </p:nvSpPr>
        <p:spPr>
          <a:xfrm>
            <a:off x="-30732" y="152590"/>
            <a:ext cx="24445464" cy="2630877"/>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25" name="Heal Us All"/>
          <p:cNvSpPr txBox="1"/>
          <p:nvPr/>
        </p:nvSpPr>
        <p:spPr>
          <a:xfrm>
            <a:off x="7139940" y="17053"/>
            <a:ext cx="10104121" cy="2755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small" sz="17100">
                <a:solidFill>
                  <a:srgbClr val="FFFFFF"/>
                </a:solidFill>
                <a:latin typeface="Calibri"/>
                <a:ea typeface="Calibri"/>
                <a:cs typeface="Calibri"/>
                <a:sym typeface="Calibri"/>
              </a:defRPr>
            </a:lvl1pPr>
          </a:lstStyle>
          <a:p>
            <a:pPr/>
            <a:r>
              <a:t>Heal Us All</a:t>
            </a:r>
          </a:p>
        </p:txBody>
      </p:sp>
      <p:sp>
        <p:nvSpPr>
          <p:cNvPr id="226" name="How do I seek spiritual healing from Jesus?…"/>
          <p:cNvSpPr txBox="1"/>
          <p:nvPr/>
        </p:nvSpPr>
        <p:spPr>
          <a:xfrm>
            <a:off x="789194" y="3697652"/>
            <a:ext cx="22805612" cy="93773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defTabSz="642937">
              <a:lnSpc>
                <a:spcPct val="110000"/>
              </a:lnSpc>
              <a:spcBef>
                <a:spcPts val="1400"/>
              </a:spcBef>
              <a:defRPr sz="6900" u="sng">
                <a:solidFill>
                  <a:srgbClr val="32646D"/>
                </a:solidFill>
                <a:latin typeface="Calibri"/>
                <a:ea typeface="Calibri"/>
                <a:cs typeface="Calibri"/>
                <a:sym typeface="Calibri"/>
              </a:defRPr>
            </a:pPr>
            <a:r>
              <a:t>How do I seek spiritual healing from Jesus?</a:t>
            </a:r>
          </a:p>
          <a:p>
            <a:pPr lvl="2" marL="914400" indent="-914400" algn="l" defTabSz="642937">
              <a:lnSpc>
                <a:spcPct val="110000"/>
              </a:lnSpc>
              <a:spcBef>
                <a:spcPts val="1400"/>
              </a:spcBef>
              <a:buClr>
                <a:srgbClr val="DB9C3C"/>
              </a:buClr>
              <a:buSzPct val="100000"/>
              <a:buChar char="•"/>
              <a:defRPr sz="6900">
                <a:solidFill>
                  <a:srgbClr val="32646D"/>
                </a:solidFill>
                <a:latin typeface="Calibri"/>
                <a:ea typeface="Calibri"/>
                <a:cs typeface="Calibri"/>
                <a:sym typeface="Calibri"/>
              </a:defRPr>
            </a:pPr>
            <a:r>
              <a:rPr b="1"/>
              <a:t>Mark 10:21</a:t>
            </a:r>
            <a:r>
              <a:t> - </a:t>
            </a:r>
            <a:r>
              <a:rPr u="sng"/>
              <a:t>Diagnosis</a:t>
            </a:r>
            <a:r>
              <a:t>: Confess your illness</a:t>
            </a:r>
          </a:p>
          <a:p>
            <a:pPr lvl="3" marL="2247900" indent="-914400" algn="l" defTabSz="642937">
              <a:lnSpc>
                <a:spcPct val="110000"/>
              </a:lnSpc>
              <a:spcBef>
                <a:spcPts val="1400"/>
              </a:spcBef>
              <a:buClr>
                <a:srgbClr val="DB9C3C"/>
              </a:buClr>
              <a:buSzPct val="100000"/>
              <a:buChar char="•"/>
              <a:defRPr sz="6900">
                <a:solidFill>
                  <a:srgbClr val="32646D"/>
                </a:solidFill>
                <a:latin typeface="Calibri"/>
                <a:ea typeface="Calibri"/>
                <a:cs typeface="Calibri"/>
                <a:sym typeface="Calibri"/>
              </a:defRPr>
            </a:pPr>
            <a:r>
              <a:rPr b="1"/>
              <a:t>2 Sam 12:7</a:t>
            </a:r>
            <a:r>
              <a:t> - Sometimes hidden to others, hidden to self</a:t>
            </a:r>
          </a:p>
          <a:p>
            <a:pPr lvl="2" marL="914400" indent="-914400" algn="l" defTabSz="642937">
              <a:lnSpc>
                <a:spcPct val="110000"/>
              </a:lnSpc>
              <a:spcBef>
                <a:spcPts val="1400"/>
              </a:spcBef>
              <a:buClr>
                <a:srgbClr val="DB9C3C"/>
              </a:buClr>
              <a:buSzPct val="100000"/>
              <a:buChar char="•"/>
              <a:defRPr sz="6900">
                <a:solidFill>
                  <a:srgbClr val="32646D"/>
                </a:solidFill>
                <a:latin typeface="Calibri"/>
                <a:ea typeface="Calibri"/>
                <a:cs typeface="Calibri"/>
                <a:sym typeface="Calibri"/>
              </a:defRPr>
            </a:pPr>
            <a:r>
              <a:rPr b="1"/>
              <a:t>Luke 19:8</a:t>
            </a:r>
            <a:r>
              <a:t> - </a:t>
            </a:r>
            <a:r>
              <a:rPr u="sng"/>
              <a:t>Medication</a:t>
            </a:r>
            <a:r>
              <a:t>: Make the radical changes</a:t>
            </a:r>
          </a:p>
          <a:p>
            <a:pPr lvl="3" marL="2247900" indent="-914400" algn="l" defTabSz="642937">
              <a:lnSpc>
                <a:spcPct val="110000"/>
              </a:lnSpc>
              <a:spcBef>
                <a:spcPts val="1400"/>
              </a:spcBef>
              <a:buClr>
                <a:srgbClr val="DB9C3C"/>
              </a:buClr>
              <a:buSzPct val="100000"/>
              <a:buChar char="•"/>
              <a:defRPr sz="6900">
                <a:solidFill>
                  <a:srgbClr val="32646D"/>
                </a:solidFill>
                <a:latin typeface="Calibri"/>
                <a:ea typeface="Calibri"/>
                <a:cs typeface="Calibri"/>
                <a:sym typeface="Calibri"/>
              </a:defRPr>
            </a:pPr>
            <a:r>
              <a:rPr b="1"/>
              <a:t>Matt 5:29</a:t>
            </a:r>
            <a:r>
              <a:t> - It is worth whatever surgery it takes</a:t>
            </a:r>
          </a:p>
          <a:p>
            <a:pPr lvl="2" marL="914400" indent="-914400" algn="l" defTabSz="642937">
              <a:lnSpc>
                <a:spcPct val="110000"/>
              </a:lnSpc>
              <a:spcBef>
                <a:spcPts val="1400"/>
              </a:spcBef>
              <a:buClr>
                <a:srgbClr val="DB9C3C"/>
              </a:buClr>
              <a:buSzPct val="100000"/>
              <a:buChar char="•"/>
              <a:defRPr sz="6900">
                <a:solidFill>
                  <a:srgbClr val="32646D"/>
                </a:solidFill>
                <a:latin typeface="Calibri"/>
                <a:ea typeface="Calibri"/>
                <a:cs typeface="Calibri"/>
                <a:sym typeface="Calibri"/>
              </a:defRPr>
            </a:pPr>
            <a:r>
              <a:rPr b="1"/>
              <a:t>Mark 5:19</a:t>
            </a:r>
            <a:r>
              <a:t> - </a:t>
            </a:r>
            <a:r>
              <a:rPr u="sng"/>
              <a:t>Proclaim</a:t>
            </a:r>
            <a:r>
              <a:t>: Tell about His mercy!</a:t>
            </a:r>
          </a:p>
          <a:p>
            <a:pPr lvl="3" marL="2247900" indent="-914400" algn="l" defTabSz="642937">
              <a:lnSpc>
                <a:spcPct val="110000"/>
              </a:lnSpc>
              <a:spcBef>
                <a:spcPts val="1400"/>
              </a:spcBef>
              <a:buClr>
                <a:srgbClr val="DB9C3C"/>
              </a:buClr>
              <a:buSzPct val="100000"/>
              <a:buChar char="•"/>
              <a:defRPr sz="6900">
                <a:solidFill>
                  <a:srgbClr val="32646D"/>
                </a:solidFill>
                <a:latin typeface="Calibri"/>
                <a:ea typeface="Calibri"/>
                <a:cs typeface="Calibri"/>
                <a:sym typeface="Calibri"/>
              </a:defRPr>
            </a:pPr>
            <a:r>
              <a:rPr b="1"/>
              <a:t>1 Tim 1:16</a:t>
            </a:r>
            <a:r>
              <a:t> - Every Christian is a conversion</a:t>
            </a:r>
          </a:p>
        </p:txBody>
      </p:sp>
    </p:spTree>
  </p:cSld>
  <p:clrMapOvr>
    <a:masterClrMapping/>
  </p:clrMapOvr>
  <mc:AlternateContent xmlns:mc="http://schemas.openxmlformats.org/markup-compatibility/2006">
    <mc:Choice xmlns:p14="http://schemas.microsoft.com/office/powerpoint/2010/main" Requires="p14">
      <p:transition spd="fast" advClick="1" p14:dur="7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anim calcmode="lin" valueType="num">
                                      <p:cBhvr>
                                        <p:cTn id="7" dur="400" fill="hold"/>
                                        <p:tgtEl>
                                          <p:spTgt spid="226">
                                            <p:bg/>
                                          </p:spTgt>
                                        </p:tgtEl>
                                        <p:attrNameLst>
                                          <p:attrName>ppt_x</p:attrName>
                                        </p:attrNameLst>
                                      </p:cBhvr>
                                      <p:tavLst>
                                        <p:tav tm="0">
                                          <p:val>
                                            <p:strVal val="0-#ppt_w/2"/>
                                          </p:val>
                                        </p:tav>
                                        <p:tav tm="100000">
                                          <p:val>
                                            <p:strVal val="#ppt_x"/>
                                          </p:val>
                                        </p:tav>
                                      </p:tavLst>
                                    </p:anim>
                                    <p:anim calcmode="lin" valueType="num">
                                      <p:cBhvr>
                                        <p:cTn id="8" dur="400" fill="hold"/>
                                        <p:tgtEl>
                                          <p:spTgt spid="226">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26">
                                            <p:txEl>
                                              <p:pRg st="0" end="0"/>
                                            </p:txEl>
                                          </p:spTgt>
                                        </p:tgtEl>
                                        <p:attrNameLst>
                                          <p:attrName>style.visibility</p:attrName>
                                        </p:attrNameLst>
                                      </p:cBhvr>
                                      <p:to>
                                        <p:strVal val="visible"/>
                                      </p:to>
                                    </p:set>
                                    <p:anim calcmode="lin" valueType="num">
                                      <p:cBhvr>
                                        <p:cTn id="11" dur="400" fill="hold"/>
                                        <p:tgtEl>
                                          <p:spTgt spid="226">
                                            <p:txEl>
                                              <p:pRg st="0" end="0"/>
                                            </p:txEl>
                                          </p:spTgt>
                                        </p:tgtEl>
                                        <p:attrNameLst>
                                          <p:attrName>ppt_x</p:attrName>
                                        </p:attrNameLst>
                                      </p:cBhvr>
                                      <p:tavLst>
                                        <p:tav tm="0">
                                          <p:val>
                                            <p:strVal val="0-#ppt_w/2"/>
                                          </p:val>
                                        </p:tav>
                                        <p:tav tm="100000">
                                          <p:val>
                                            <p:strVal val="#ppt_x"/>
                                          </p:val>
                                        </p:tav>
                                      </p:tavLst>
                                    </p:anim>
                                    <p:anim calcmode="lin" valueType="num">
                                      <p:cBhvr>
                                        <p:cTn id="12" dur="400" fill="hold"/>
                                        <p:tgtEl>
                                          <p:spTgt spid="2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26">
                                            <p:txEl>
                                              <p:pRg st="1" end="1"/>
                                            </p:txEl>
                                          </p:spTgt>
                                        </p:tgtEl>
                                        <p:attrNameLst>
                                          <p:attrName>style.visibility</p:attrName>
                                        </p:attrNameLst>
                                      </p:cBhvr>
                                      <p:to>
                                        <p:strVal val="visible"/>
                                      </p:to>
                                    </p:set>
                                    <p:anim calcmode="lin" valueType="num">
                                      <p:cBhvr>
                                        <p:cTn id="17" dur="400" fill="hold"/>
                                        <p:tgtEl>
                                          <p:spTgt spid="226">
                                            <p:txEl>
                                              <p:pRg st="1" end="1"/>
                                            </p:txEl>
                                          </p:spTgt>
                                        </p:tgtEl>
                                        <p:attrNameLst>
                                          <p:attrName>ppt_x</p:attrName>
                                        </p:attrNameLst>
                                      </p:cBhvr>
                                      <p:tavLst>
                                        <p:tav tm="0">
                                          <p:val>
                                            <p:strVal val="0-#ppt_w/2"/>
                                          </p:val>
                                        </p:tav>
                                        <p:tav tm="100000">
                                          <p:val>
                                            <p:strVal val="#ppt_x"/>
                                          </p:val>
                                        </p:tav>
                                      </p:tavLst>
                                    </p:anim>
                                    <p:anim calcmode="lin" valueType="num">
                                      <p:cBhvr>
                                        <p:cTn id="18" dur="400" fill="hold"/>
                                        <p:tgtEl>
                                          <p:spTgt spid="2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26">
                                            <p:txEl>
                                              <p:pRg st="2" end="2"/>
                                            </p:txEl>
                                          </p:spTgt>
                                        </p:tgtEl>
                                        <p:attrNameLst>
                                          <p:attrName>style.visibility</p:attrName>
                                        </p:attrNameLst>
                                      </p:cBhvr>
                                      <p:to>
                                        <p:strVal val="visible"/>
                                      </p:to>
                                    </p:set>
                                    <p:anim calcmode="lin" valueType="num">
                                      <p:cBhvr>
                                        <p:cTn id="23" dur="400" fill="hold"/>
                                        <p:tgtEl>
                                          <p:spTgt spid="226">
                                            <p:txEl>
                                              <p:pRg st="2" end="2"/>
                                            </p:txEl>
                                          </p:spTgt>
                                        </p:tgtEl>
                                        <p:attrNameLst>
                                          <p:attrName>ppt_x</p:attrName>
                                        </p:attrNameLst>
                                      </p:cBhvr>
                                      <p:tavLst>
                                        <p:tav tm="0">
                                          <p:val>
                                            <p:strVal val="0-#ppt_w/2"/>
                                          </p:val>
                                        </p:tav>
                                        <p:tav tm="100000">
                                          <p:val>
                                            <p:strVal val="#ppt_x"/>
                                          </p:val>
                                        </p:tav>
                                      </p:tavLst>
                                    </p:anim>
                                    <p:anim calcmode="lin" valueType="num">
                                      <p:cBhvr>
                                        <p:cTn id="24" dur="400" fill="hold"/>
                                        <p:tgtEl>
                                          <p:spTgt spid="2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26">
                                            <p:txEl>
                                              <p:pRg st="3" end="3"/>
                                            </p:txEl>
                                          </p:spTgt>
                                        </p:tgtEl>
                                        <p:attrNameLst>
                                          <p:attrName>style.visibility</p:attrName>
                                        </p:attrNameLst>
                                      </p:cBhvr>
                                      <p:to>
                                        <p:strVal val="visible"/>
                                      </p:to>
                                    </p:set>
                                    <p:anim calcmode="lin" valueType="num">
                                      <p:cBhvr>
                                        <p:cTn id="29" dur="400" fill="hold"/>
                                        <p:tgtEl>
                                          <p:spTgt spid="226">
                                            <p:txEl>
                                              <p:pRg st="3" end="3"/>
                                            </p:txEl>
                                          </p:spTgt>
                                        </p:tgtEl>
                                        <p:attrNameLst>
                                          <p:attrName>ppt_x</p:attrName>
                                        </p:attrNameLst>
                                      </p:cBhvr>
                                      <p:tavLst>
                                        <p:tav tm="0">
                                          <p:val>
                                            <p:strVal val="0-#ppt_w/2"/>
                                          </p:val>
                                        </p:tav>
                                        <p:tav tm="100000">
                                          <p:val>
                                            <p:strVal val="#ppt_x"/>
                                          </p:val>
                                        </p:tav>
                                      </p:tavLst>
                                    </p:anim>
                                    <p:anim calcmode="lin" valueType="num">
                                      <p:cBhvr>
                                        <p:cTn id="30" dur="400" fill="hold"/>
                                        <p:tgtEl>
                                          <p:spTgt spid="2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1" fill="hold">
                                  <p:stCondLst>
                                    <p:cond delay="0"/>
                                  </p:stCondLst>
                                  <p:iterate type="el" backwards="0">
                                    <p:tmAbs val="0"/>
                                  </p:iterate>
                                  <p:childTnLst>
                                    <p:set>
                                      <p:cBhvr>
                                        <p:cTn id="34" fill="hold"/>
                                        <p:tgtEl>
                                          <p:spTgt spid="226">
                                            <p:txEl>
                                              <p:pRg st="4" end="4"/>
                                            </p:txEl>
                                          </p:spTgt>
                                        </p:tgtEl>
                                        <p:attrNameLst>
                                          <p:attrName>style.visibility</p:attrName>
                                        </p:attrNameLst>
                                      </p:cBhvr>
                                      <p:to>
                                        <p:strVal val="visible"/>
                                      </p:to>
                                    </p:set>
                                    <p:anim calcmode="lin" valueType="num">
                                      <p:cBhvr>
                                        <p:cTn id="35" dur="400" fill="hold"/>
                                        <p:tgtEl>
                                          <p:spTgt spid="226">
                                            <p:txEl>
                                              <p:pRg st="4" end="4"/>
                                            </p:txEl>
                                          </p:spTgt>
                                        </p:tgtEl>
                                        <p:attrNameLst>
                                          <p:attrName>ppt_x</p:attrName>
                                        </p:attrNameLst>
                                      </p:cBhvr>
                                      <p:tavLst>
                                        <p:tav tm="0">
                                          <p:val>
                                            <p:strVal val="0-#ppt_w/2"/>
                                          </p:val>
                                        </p:tav>
                                        <p:tav tm="100000">
                                          <p:val>
                                            <p:strVal val="#ppt_x"/>
                                          </p:val>
                                        </p:tav>
                                      </p:tavLst>
                                    </p:anim>
                                    <p:anim calcmode="lin" valueType="num">
                                      <p:cBhvr>
                                        <p:cTn id="36" dur="400" fill="hold"/>
                                        <p:tgtEl>
                                          <p:spTgt spid="2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 grpId="1" fill="hold">
                                  <p:stCondLst>
                                    <p:cond delay="0"/>
                                  </p:stCondLst>
                                  <p:iterate type="el" backwards="0">
                                    <p:tmAbs val="0"/>
                                  </p:iterate>
                                  <p:childTnLst>
                                    <p:set>
                                      <p:cBhvr>
                                        <p:cTn id="40" fill="hold"/>
                                        <p:tgtEl>
                                          <p:spTgt spid="226">
                                            <p:txEl>
                                              <p:pRg st="5" end="5"/>
                                            </p:txEl>
                                          </p:spTgt>
                                        </p:tgtEl>
                                        <p:attrNameLst>
                                          <p:attrName>style.visibility</p:attrName>
                                        </p:attrNameLst>
                                      </p:cBhvr>
                                      <p:to>
                                        <p:strVal val="visible"/>
                                      </p:to>
                                    </p:set>
                                    <p:anim calcmode="lin" valueType="num">
                                      <p:cBhvr>
                                        <p:cTn id="41" dur="400" fill="hold"/>
                                        <p:tgtEl>
                                          <p:spTgt spid="226">
                                            <p:txEl>
                                              <p:pRg st="5" end="5"/>
                                            </p:txEl>
                                          </p:spTgt>
                                        </p:tgtEl>
                                        <p:attrNameLst>
                                          <p:attrName>ppt_x</p:attrName>
                                        </p:attrNameLst>
                                      </p:cBhvr>
                                      <p:tavLst>
                                        <p:tav tm="0">
                                          <p:val>
                                            <p:strVal val="0-#ppt_w/2"/>
                                          </p:val>
                                        </p:tav>
                                        <p:tav tm="100000">
                                          <p:val>
                                            <p:strVal val="#ppt_x"/>
                                          </p:val>
                                        </p:tav>
                                      </p:tavLst>
                                    </p:anim>
                                    <p:anim calcmode="lin" valueType="num">
                                      <p:cBhvr>
                                        <p:cTn id="42" dur="400" fill="hold"/>
                                        <p:tgtEl>
                                          <p:spTgt spid="2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 grpId="1" fill="hold">
                                  <p:stCondLst>
                                    <p:cond delay="0"/>
                                  </p:stCondLst>
                                  <p:iterate type="el" backwards="0">
                                    <p:tmAbs val="0"/>
                                  </p:iterate>
                                  <p:childTnLst>
                                    <p:set>
                                      <p:cBhvr>
                                        <p:cTn id="46" fill="hold"/>
                                        <p:tgtEl>
                                          <p:spTgt spid="226">
                                            <p:txEl>
                                              <p:pRg st="6" end="6"/>
                                            </p:txEl>
                                          </p:spTgt>
                                        </p:tgtEl>
                                        <p:attrNameLst>
                                          <p:attrName>style.visibility</p:attrName>
                                        </p:attrNameLst>
                                      </p:cBhvr>
                                      <p:to>
                                        <p:strVal val="visible"/>
                                      </p:to>
                                    </p:set>
                                    <p:anim calcmode="lin" valueType="num">
                                      <p:cBhvr>
                                        <p:cTn id="47" dur="400" fill="hold"/>
                                        <p:tgtEl>
                                          <p:spTgt spid="226">
                                            <p:txEl>
                                              <p:pRg st="6" end="6"/>
                                            </p:txEl>
                                          </p:spTgt>
                                        </p:tgtEl>
                                        <p:attrNameLst>
                                          <p:attrName>ppt_x</p:attrName>
                                        </p:attrNameLst>
                                      </p:cBhvr>
                                      <p:tavLst>
                                        <p:tav tm="0">
                                          <p:val>
                                            <p:strVal val="0-#ppt_w/2"/>
                                          </p:val>
                                        </p:tav>
                                        <p:tav tm="100000">
                                          <p:val>
                                            <p:strVal val="#ppt_x"/>
                                          </p:val>
                                        </p:tav>
                                      </p:tavLst>
                                    </p:anim>
                                    <p:anim calcmode="lin" valueType="num">
                                      <p:cBhvr>
                                        <p:cTn id="48" dur="400" fill="hold"/>
                                        <p:tgtEl>
                                          <p:spTgt spid="22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28" name="Rectangle"/>
          <p:cNvSpPr/>
          <p:nvPr/>
        </p:nvSpPr>
        <p:spPr>
          <a:xfrm>
            <a:off x="-30732" y="-7502"/>
            <a:ext cx="24445464" cy="2982811"/>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29" name="Rectangle"/>
          <p:cNvSpPr/>
          <p:nvPr/>
        </p:nvSpPr>
        <p:spPr>
          <a:xfrm>
            <a:off x="-30732" y="152590"/>
            <a:ext cx="24445464" cy="2630877"/>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30" name="Heal Us All"/>
          <p:cNvSpPr txBox="1"/>
          <p:nvPr/>
        </p:nvSpPr>
        <p:spPr>
          <a:xfrm>
            <a:off x="7840979" y="-71847"/>
            <a:ext cx="8702041" cy="237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small" sz="14700">
                <a:solidFill>
                  <a:srgbClr val="FFFFFF"/>
                </a:solidFill>
                <a:latin typeface="Calibri"/>
                <a:ea typeface="Calibri"/>
                <a:cs typeface="Calibri"/>
                <a:sym typeface="Calibri"/>
              </a:defRPr>
            </a:lvl1pPr>
          </a:lstStyle>
          <a:p>
            <a:pPr/>
            <a:r>
              <a:t>Heal Us All</a:t>
            </a:r>
          </a:p>
        </p:txBody>
      </p:sp>
      <p:sp>
        <p:nvSpPr>
          <p:cNvPr id="231" name="At evening, when the sun had set,…"/>
          <p:cNvSpPr txBox="1"/>
          <p:nvPr/>
        </p:nvSpPr>
        <p:spPr>
          <a:xfrm>
            <a:off x="789194" y="3445795"/>
            <a:ext cx="22805612" cy="9881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indent="0" algn="l" defTabSz="642937">
              <a:lnSpc>
                <a:spcPct val="90000"/>
              </a:lnSpc>
              <a:spcBef>
                <a:spcPts val="1400"/>
              </a:spcBef>
              <a:defRPr sz="7600">
                <a:solidFill>
                  <a:srgbClr val="32646D"/>
                </a:solidFill>
                <a:latin typeface="Calibri"/>
                <a:ea typeface="Calibri"/>
                <a:cs typeface="Calibri"/>
                <a:sym typeface="Calibri"/>
              </a:defRPr>
            </a:pPr>
            <a:r>
              <a:t>At evening, when the sun had set,</a:t>
            </a:r>
          </a:p>
          <a:p>
            <a:pPr lvl="2" indent="0" algn="l" defTabSz="642937">
              <a:lnSpc>
                <a:spcPct val="90000"/>
              </a:lnSpc>
              <a:spcBef>
                <a:spcPts val="1400"/>
              </a:spcBef>
              <a:defRPr sz="7600">
                <a:solidFill>
                  <a:srgbClr val="32646D"/>
                </a:solidFill>
                <a:latin typeface="Calibri"/>
                <a:ea typeface="Calibri"/>
                <a:cs typeface="Calibri"/>
                <a:sym typeface="Calibri"/>
              </a:defRPr>
            </a:pPr>
            <a:r>
              <a:t>The sick, O Lord, around You lay;</a:t>
            </a:r>
          </a:p>
          <a:p>
            <a:pPr lvl="2" indent="0" algn="l" defTabSz="642937">
              <a:lnSpc>
                <a:spcPct val="90000"/>
              </a:lnSpc>
              <a:spcBef>
                <a:spcPts val="1400"/>
              </a:spcBef>
              <a:defRPr sz="7600">
                <a:solidFill>
                  <a:srgbClr val="32646D"/>
                </a:solidFill>
                <a:latin typeface="Calibri"/>
                <a:ea typeface="Calibri"/>
                <a:cs typeface="Calibri"/>
                <a:sym typeface="Calibri"/>
              </a:defRPr>
            </a:pPr>
            <a:r>
              <a:t>O, with how many pains they met!</a:t>
            </a:r>
          </a:p>
          <a:p>
            <a:pPr lvl="2" indent="0" algn="l" defTabSz="642937">
              <a:lnSpc>
                <a:spcPct val="90000"/>
              </a:lnSpc>
              <a:spcBef>
                <a:spcPts val="1400"/>
              </a:spcBef>
              <a:defRPr sz="7600">
                <a:solidFill>
                  <a:srgbClr val="32646D"/>
                </a:solidFill>
                <a:latin typeface="Calibri"/>
                <a:ea typeface="Calibri"/>
                <a:cs typeface="Calibri"/>
                <a:sym typeface="Calibri"/>
              </a:defRPr>
            </a:pPr>
            <a:r>
              <a:t>O, with what joy they went away!</a:t>
            </a:r>
          </a:p>
          <a:p>
            <a:pPr lvl="2" indent="0" algn="l" defTabSz="642937">
              <a:lnSpc>
                <a:spcPct val="90000"/>
              </a:lnSpc>
              <a:spcBef>
                <a:spcPts val="1400"/>
              </a:spcBef>
              <a:defRPr sz="7600">
                <a:solidFill>
                  <a:srgbClr val="32646D"/>
                </a:solidFill>
                <a:latin typeface="Calibri"/>
                <a:ea typeface="Calibri"/>
                <a:cs typeface="Calibri"/>
                <a:sym typeface="Calibri"/>
              </a:defRPr>
            </a:pPr>
            <a:r>
              <a:t>Once more ’tis eventide, and we,</a:t>
            </a:r>
          </a:p>
          <a:p>
            <a:pPr lvl="2" indent="0" algn="l" defTabSz="642937">
              <a:lnSpc>
                <a:spcPct val="90000"/>
              </a:lnSpc>
              <a:spcBef>
                <a:spcPts val="1400"/>
              </a:spcBef>
              <a:defRPr sz="7600">
                <a:solidFill>
                  <a:srgbClr val="32646D"/>
                </a:solidFill>
                <a:latin typeface="Calibri"/>
                <a:ea typeface="Calibri"/>
                <a:cs typeface="Calibri"/>
                <a:sym typeface="Calibri"/>
              </a:defRPr>
            </a:pPr>
            <a:r>
              <a:t>Oppressed with various ills, draw near;</a:t>
            </a:r>
          </a:p>
          <a:p>
            <a:pPr lvl="2" indent="0" algn="l" defTabSz="642937">
              <a:lnSpc>
                <a:spcPct val="90000"/>
              </a:lnSpc>
              <a:spcBef>
                <a:spcPts val="1400"/>
              </a:spcBef>
              <a:defRPr sz="7600">
                <a:solidFill>
                  <a:srgbClr val="32646D"/>
                </a:solidFill>
                <a:latin typeface="Calibri"/>
                <a:ea typeface="Calibri"/>
                <a:cs typeface="Calibri"/>
                <a:sym typeface="Calibri"/>
              </a:defRPr>
            </a:pPr>
            <a:r>
              <a:t>And though Your form we cannot see,</a:t>
            </a:r>
          </a:p>
          <a:p>
            <a:pPr lvl="2" indent="0" algn="l" defTabSz="642937">
              <a:lnSpc>
                <a:spcPct val="90000"/>
              </a:lnSpc>
              <a:spcBef>
                <a:spcPts val="1400"/>
              </a:spcBef>
              <a:defRPr sz="7600">
                <a:solidFill>
                  <a:srgbClr val="32646D"/>
                </a:solidFill>
                <a:latin typeface="Calibri"/>
                <a:ea typeface="Calibri"/>
                <a:cs typeface="Calibri"/>
                <a:sym typeface="Calibri"/>
              </a:defRPr>
            </a:pPr>
            <a:r>
              <a:t>We know that You are ever near.</a:t>
            </a:r>
          </a:p>
        </p:txBody>
      </p:sp>
      <p:sp>
        <p:nvSpPr>
          <p:cNvPr id="232" name="by henry twells (1868)"/>
          <p:cNvSpPr txBox="1"/>
          <p:nvPr/>
        </p:nvSpPr>
        <p:spPr>
          <a:xfrm>
            <a:off x="9207581" y="1722278"/>
            <a:ext cx="596883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small" sz="5200">
                <a:solidFill>
                  <a:srgbClr val="FFFFFF"/>
                </a:solidFill>
                <a:latin typeface="Calibri"/>
                <a:ea typeface="Calibri"/>
                <a:cs typeface="Calibri"/>
                <a:sym typeface="Calibri"/>
              </a:defRPr>
            </a:lvl1pPr>
          </a:lstStyle>
          <a:p>
            <a:pPr/>
            <a:r>
              <a:t>by henry twells (1868)</a:t>
            </a:r>
          </a:p>
        </p:txBody>
      </p:sp>
      <p:sp>
        <p:nvSpPr>
          <p:cNvPr id="233" name="Mark 1:32-34…"/>
          <p:cNvSpPr/>
          <p:nvPr/>
        </p:nvSpPr>
        <p:spPr>
          <a:xfrm>
            <a:off x="16485933" y="3481051"/>
            <a:ext cx="7323513" cy="9810566"/>
          </a:xfrm>
          <a:prstGeom prst="roundRect">
            <a:avLst>
              <a:gd name="adj" fmla="val 6885"/>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marL="228600" marR="228600" defTabSz="821531">
              <a:defRPr b="1" sz="5000">
                <a:solidFill>
                  <a:srgbClr val="FFFFFF"/>
                </a:solidFill>
                <a:latin typeface="Calibri"/>
                <a:ea typeface="Calibri"/>
                <a:cs typeface="Calibri"/>
                <a:sym typeface="Calibri"/>
              </a:defRPr>
            </a:pPr>
            <a:r>
              <a:t>Mark 1:32-34</a:t>
            </a:r>
          </a:p>
          <a:p>
            <a:pPr marL="228600" marR="228600" defTabSz="821531">
              <a:defRPr sz="5000">
                <a:solidFill>
                  <a:srgbClr val="FFFFFF"/>
                </a:solidFill>
                <a:latin typeface="Calibri"/>
                <a:ea typeface="Calibri"/>
                <a:cs typeface="Calibri"/>
                <a:sym typeface="Calibri"/>
              </a:defRPr>
            </a:pPr>
            <a:r>
              <a:t>That evening at sundown they brought to him all who were sick or oppressed by demons. And the whole city was gathered together at the door. And he healed many who were sick with various diseases, and cast out many demons…</a:t>
            </a:r>
          </a:p>
        </p:txBody>
      </p:sp>
    </p:spTree>
  </p:cSld>
  <p:clrMapOvr>
    <a:masterClrMapping/>
  </p:clrMapOvr>
  <mc:AlternateContent xmlns:mc="http://schemas.openxmlformats.org/markup-compatibility/2006">
    <mc:Choice xmlns:p14="http://schemas.microsoft.com/office/powerpoint/2010/main" Requires="p14">
      <p:transition spd="fast" advClick="1" p14:dur="699">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3"/>
                                        </p:tgtEl>
                                        <p:attrNameLst>
                                          <p:attrName>style.visibility</p:attrName>
                                        </p:attrNameLst>
                                      </p:cBhvr>
                                      <p:to>
                                        <p:strVal val="visible"/>
                                      </p:to>
                                    </p:set>
                                    <p:animEffect filter="fade" transition="in">
                                      <p:cBhvr>
                                        <p:cTn id="7" dur="4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35" name="Rectangle"/>
          <p:cNvSpPr/>
          <p:nvPr/>
        </p:nvSpPr>
        <p:spPr>
          <a:xfrm>
            <a:off x="-30732" y="-7502"/>
            <a:ext cx="24445464" cy="2982811"/>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36" name="Rectangle"/>
          <p:cNvSpPr/>
          <p:nvPr/>
        </p:nvSpPr>
        <p:spPr>
          <a:xfrm>
            <a:off x="-30732" y="152590"/>
            <a:ext cx="24445464" cy="2630877"/>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37" name="O Savior Christ, our woes dispel;…"/>
          <p:cNvSpPr txBox="1"/>
          <p:nvPr/>
        </p:nvSpPr>
        <p:spPr>
          <a:xfrm>
            <a:off x="789194" y="3445795"/>
            <a:ext cx="22805612" cy="9881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indent="0" algn="l" defTabSz="642937">
              <a:lnSpc>
                <a:spcPct val="90000"/>
              </a:lnSpc>
              <a:spcBef>
                <a:spcPts val="1400"/>
              </a:spcBef>
              <a:defRPr sz="7600">
                <a:solidFill>
                  <a:srgbClr val="32646D"/>
                </a:solidFill>
                <a:latin typeface="Calibri"/>
                <a:ea typeface="Calibri"/>
                <a:cs typeface="Calibri"/>
                <a:sym typeface="Calibri"/>
              </a:defRPr>
            </a:pPr>
            <a:r>
              <a:t>O Savior Christ, our woes dispel;</a:t>
            </a:r>
          </a:p>
          <a:p>
            <a:pPr lvl="2" indent="0" algn="l" defTabSz="642937">
              <a:lnSpc>
                <a:spcPct val="90000"/>
              </a:lnSpc>
              <a:spcBef>
                <a:spcPts val="1400"/>
              </a:spcBef>
              <a:defRPr sz="7600">
                <a:solidFill>
                  <a:srgbClr val="32646D"/>
                </a:solidFill>
                <a:latin typeface="Calibri"/>
                <a:ea typeface="Calibri"/>
                <a:cs typeface="Calibri"/>
                <a:sym typeface="Calibri"/>
              </a:defRPr>
            </a:pPr>
            <a:r>
              <a:t>For some are sick, and some are sad;</a:t>
            </a:r>
          </a:p>
          <a:p>
            <a:pPr lvl="2" indent="0" algn="l" defTabSz="642937">
              <a:lnSpc>
                <a:spcPct val="90000"/>
              </a:lnSpc>
              <a:spcBef>
                <a:spcPts val="1400"/>
              </a:spcBef>
              <a:defRPr sz="7600">
                <a:solidFill>
                  <a:srgbClr val="32646D"/>
                </a:solidFill>
                <a:latin typeface="Calibri"/>
                <a:ea typeface="Calibri"/>
                <a:cs typeface="Calibri"/>
                <a:sym typeface="Calibri"/>
              </a:defRPr>
            </a:pPr>
            <a:r>
              <a:t>And some have never loved You well,</a:t>
            </a:r>
          </a:p>
          <a:p>
            <a:pPr lvl="2" indent="0" algn="l" defTabSz="642937">
              <a:lnSpc>
                <a:spcPct val="90000"/>
              </a:lnSpc>
              <a:spcBef>
                <a:spcPts val="1400"/>
              </a:spcBef>
              <a:defRPr sz="7600">
                <a:solidFill>
                  <a:srgbClr val="32646D"/>
                </a:solidFill>
                <a:latin typeface="Calibri"/>
                <a:ea typeface="Calibri"/>
                <a:cs typeface="Calibri"/>
                <a:sym typeface="Calibri"/>
              </a:defRPr>
            </a:pPr>
            <a:r>
              <a:t>And some have lost the love they had.</a:t>
            </a:r>
          </a:p>
          <a:p>
            <a:pPr lvl="2" indent="0" algn="l" defTabSz="642937">
              <a:lnSpc>
                <a:spcPct val="90000"/>
              </a:lnSpc>
              <a:spcBef>
                <a:spcPts val="1400"/>
              </a:spcBef>
              <a:defRPr sz="7600">
                <a:solidFill>
                  <a:srgbClr val="32646D"/>
                </a:solidFill>
                <a:latin typeface="Calibri"/>
                <a:ea typeface="Calibri"/>
                <a:cs typeface="Calibri"/>
                <a:sym typeface="Calibri"/>
              </a:defRPr>
            </a:pPr>
            <a:r>
              <a:t>And some are pressed with worldly care,</a:t>
            </a:r>
          </a:p>
          <a:p>
            <a:pPr lvl="2" indent="0" algn="l" defTabSz="642937">
              <a:lnSpc>
                <a:spcPct val="90000"/>
              </a:lnSpc>
              <a:spcBef>
                <a:spcPts val="1400"/>
              </a:spcBef>
              <a:defRPr sz="7600">
                <a:solidFill>
                  <a:srgbClr val="32646D"/>
                </a:solidFill>
                <a:latin typeface="Calibri"/>
                <a:ea typeface="Calibri"/>
                <a:cs typeface="Calibri"/>
                <a:sym typeface="Calibri"/>
              </a:defRPr>
            </a:pPr>
            <a:r>
              <a:t>And some are tried with fear and doubt,</a:t>
            </a:r>
          </a:p>
          <a:p>
            <a:pPr lvl="2" indent="0" algn="l" defTabSz="642937">
              <a:lnSpc>
                <a:spcPct val="90000"/>
              </a:lnSpc>
              <a:spcBef>
                <a:spcPts val="1400"/>
              </a:spcBef>
              <a:defRPr sz="7600">
                <a:solidFill>
                  <a:srgbClr val="32646D"/>
                </a:solidFill>
                <a:latin typeface="Calibri"/>
                <a:ea typeface="Calibri"/>
                <a:cs typeface="Calibri"/>
                <a:sym typeface="Calibri"/>
              </a:defRPr>
            </a:pPr>
            <a:r>
              <a:t>And some such grievous passions bear</a:t>
            </a:r>
          </a:p>
          <a:p>
            <a:pPr lvl="2" indent="0" algn="l" defTabSz="642937">
              <a:lnSpc>
                <a:spcPct val="90000"/>
              </a:lnSpc>
              <a:spcBef>
                <a:spcPts val="1400"/>
              </a:spcBef>
              <a:defRPr sz="7600">
                <a:solidFill>
                  <a:srgbClr val="32646D"/>
                </a:solidFill>
                <a:latin typeface="Calibri"/>
                <a:ea typeface="Calibri"/>
                <a:cs typeface="Calibri"/>
                <a:sym typeface="Calibri"/>
              </a:defRPr>
            </a:pPr>
            <a:r>
              <a:t>That only You can cast them out.</a:t>
            </a:r>
          </a:p>
        </p:txBody>
      </p:sp>
      <p:sp>
        <p:nvSpPr>
          <p:cNvPr id="238" name="Rev 2:4…"/>
          <p:cNvSpPr/>
          <p:nvPr/>
        </p:nvSpPr>
        <p:spPr>
          <a:xfrm>
            <a:off x="16873597" y="3346339"/>
            <a:ext cx="7323514" cy="4474529"/>
          </a:xfrm>
          <a:prstGeom prst="roundRect">
            <a:avLst>
              <a:gd name="adj" fmla="val 11268"/>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marL="228600" marR="228600" defTabSz="821531">
              <a:defRPr b="1" sz="5100">
                <a:solidFill>
                  <a:srgbClr val="FFFFFF"/>
                </a:solidFill>
                <a:latin typeface="Calibri"/>
                <a:ea typeface="Calibri"/>
                <a:cs typeface="Calibri"/>
                <a:sym typeface="Calibri"/>
              </a:defRPr>
            </a:pPr>
            <a:r>
              <a:t>Rev 2:4</a:t>
            </a:r>
          </a:p>
          <a:p>
            <a:pPr marL="228600" marR="228600" defTabSz="821531">
              <a:defRPr sz="5100">
                <a:solidFill>
                  <a:srgbClr val="FFFFFF"/>
                </a:solidFill>
                <a:latin typeface="Calibri"/>
                <a:ea typeface="Calibri"/>
                <a:cs typeface="Calibri"/>
                <a:sym typeface="Calibri"/>
              </a:defRPr>
            </a:pPr>
            <a:r>
              <a:t>But I have this against you, that you have abandoned the love you had at first.</a:t>
            </a:r>
          </a:p>
        </p:txBody>
      </p:sp>
      <p:sp>
        <p:nvSpPr>
          <p:cNvPr id="239" name="Mark 9:28-29…"/>
          <p:cNvSpPr/>
          <p:nvPr/>
        </p:nvSpPr>
        <p:spPr>
          <a:xfrm>
            <a:off x="16873597" y="8191899"/>
            <a:ext cx="7323514" cy="5246804"/>
          </a:xfrm>
          <a:prstGeom prst="roundRect">
            <a:avLst>
              <a:gd name="adj" fmla="val 9609"/>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marL="228600" marR="228600" defTabSz="821531">
              <a:defRPr b="1" sz="5000">
                <a:solidFill>
                  <a:srgbClr val="FFFFFF"/>
                </a:solidFill>
                <a:latin typeface="Calibri"/>
                <a:ea typeface="Calibri"/>
                <a:cs typeface="Calibri"/>
                <a:sym typeface="Calibri"/>
              </a:defRPr>
            </a:pPr>
            <a:r>
              <a:t>Mark 9:28-29</a:t>
            </a:r>
          </a:p>
          <a:p>
            <a:pPr marL="228600" marR="228600" defTabSz="821531">
              <a:defRPr sz="5000">
                <a:solidFill>
                  <a:srgbClr val="FFFFFF"/>
                </a:solidFill>
                <a:latin typeface="Calibri"/>
                <a:ea typeface="Calibri"/>
                <a:cs typeface="Calibri"/>
                <a:sym typeface="Calibri"/>
              </a:defRPr>
            </a:pPr>
            <a:r>
              <a:t>“Why could we not cast it out?” And he said to them, “This kind cannot be driven out by anything but prayer.”</a:t>
            </a:r>
          </a:p>
        </p:txBody>
      </p:sp>
      <p:sp>
        <p:nvSpPr>
          <p:cNvPr id="240" name="Heal Us All"/>
          <p:cNvSpPr txBox="1"/>
          <p:nvPr/>
        </p:nvSpPr>
        <p:spPr>
          <a:xfrm>
            <a:off x="7840979" y="-71847"/>
            <a:ext cx="8702041" cy="237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small" sz="14700">
                <a:solidFill>
                  <a:srgbClr val="FFFFFF"/>
                </a:solidFill>
                <a:latin typeface="Calibri"/>
                <a:ea typeface="Calibri"/>
                <a:cs typeface="Calibri"/>
                <a:sym typeface="Calibri"/>
              </a:defRPr>
            </a:lvl1pPr>
          </a:lstStyle>
          <a:p>
            <a:pPr/>
            <a:r>
              <a:t>Heal Us All</a:t>
            </a:r>
          </a:p>
        </p:txBody>
      </p:sp>
      <p:sp>
        <p:nvSpPr>
          <p:cNvPr id="241" name="by henry twells (1868)"/>
          <p:cNvSpPr txBox="1"/>
          <p:nvPr/>
        </p:nvSpPr>
        <p:spPr>
          <a:xfrm>
            <a:off x="9207581" y="1722278"/>
            <a:ext cx="596883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small" sz="5200">
                <a:solidFill>
                  <a:srgbClr val="FFFFFF"/>
                </a:solidFill>
                <a:latin typeface="Calibri"/>
                <a:ea typeface="Calibri"/>
                <a:cs typeface="Calibri"/>
                <a:sym typeface="Calibri"/>
              </a:defRPr>
            </a:lvl1pPr>
          </a:lstStyle>
          <a:p>
            <a:pPr/>
            <a:r>
              <a:t>by henry twells (1868)</a:t>
            </a:r>
          </a:p>
        </p:txBody>
      </p:sp>
    </p:spTree>
  </p:cSld>
  <p:clrMapOvr>
    <a:masterClrMapping/>
  </p:clrMapOvr>
  <mc:AlternateContent xmlns:mc="http://schemas.openxmlformats.org/markup-compatibility/2006">
    <mc:Choice xmlns:p14="http://schemas.microsoft.com/office/powerpoint/2010/main" Requires="p14">
      <p:transition spd="fast" advClick="1" p14:dur="7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8"/>
                                        </p:tgtEl>
                                        <p:attrNameLst>
                                          <p:attrName>style.visibility</p:attrName>
                                        </p:attrNameLst>
                                      </p:cBhvr>
                                      <p:to>
                                        <p:strVal val="visible"/>
                                      </p:to>
                                    </p:set>
                                    <p:animEffect filter="fade" transition="in">
                                      <p:cBhvr>
                                        <p:cTn id="7" dur="4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39"/>
                                        </p:tgtEl>
                                        <p:attrNameLst>
                                          <p:attrName>style.visibility</p:attrName>
                                        </p:attrNameLst>
                                      </p:cBhvr>
                                      <p:to>
                                        <p:strVal val="visible"/>
                                      </p:to>
                                    </p:set>
                                    <p:animEffect filter="fade" transition="in">
                                      <p:cBhvr>
                                        <p:cTn id="12" dur="4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1"/>
      <p:bldP build="whole" bldLvl="1" animBg="1" rev="0" advAuto="0" spid="239"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43" name="Rectangle"/>
          <p:cNvSpPr/>
          <p:nvPr/>
        </p:nvSpPr>
        <p:spPr>
          <a:xfrm>
            <a:off x="-30732" y="-7502"/>
            <a:ext cx="24445464" cy="2982811"/>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44" name="Rectangle"/>
          <p:cNvSpPr/>
          <p:nvPr/>
        </p:nvSpPr>
        <p:spPr>
          <a:xfrm>
            <a:off x="-30732" y="152590"/>
            <a:ext cx="24445464" cy="2630877"/>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45" name="And some have found the world is vain,…"/>
          <p:cNvSpPr txBox="1"/>
          <p:nvPr/>
        </p:nvSpPr>
        <p:spPr>
          <a:xfrm>
            <a:off x="789194" y="3445795"/>
            <a:ext cx="22805612" cy="9881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indent="0" algn="l" defTabSz="642937">
              <a:lnSpc>
                <a:spcPct val="90000"/>
              </a:lnSpc>
              <a:spcBef>
                <a:spcPts val="1400"/>
              </a:spcBef>
              <a:defRPr sz="7600">
                <a:solidFill>
                  <a:srgbClr val="32646D"/>
                </a:solidFill>
                <a:latin typeface="Calibri"/>
                <a:ea typeface="Calibri"/>
                <a:cs typeface="Calibri"/>
                <a:sym typeface="Calibri"/>
              </a:defRPr>
            </a:pPr>
            <a:r>
              <a:t>And some have found the world is vain,</a:t>
            </a:r>
          </a:p>
          <a:p>
            <a:pPr lvl="2" indent="0" algn="l" defTabSz="642937">
              <a:lnSpc>
                <a:spcPct val="90000"/>
              </a:lnSpc>
              <a:spcBef>
                <a:spcPts val="1400"/>
              </a:spcBef>
              <a:defRPr sz="7600">
                <a:solidFill>
                  <a:srgbClr val="32646D"/>
                </a:solidFill>
                <a:latin typeface="Calibri"/>
                <a:ea typeface="Calibri"/>
                <a:cs typeface="Calibri"/>
                <a:sym typeface="Calibri"/>
              </a:defRPr>
            </a:pPr>
            <a:r>
              <a:t>Yet to the world they turn anew;</a:t>
            </a:r>
          </a:p>
          <a:p>
            <a:pPr lvl="2" indent="0" algn="l" defTabSz="642937">
              <a:lnSpc>
                <a:spcPct val="90000"/>
              </a:lnSpc>
              <a:spcBef>
                <a:spcPts val="1400"/>
              </a:spcBef>
              <a:defRPr sz="7600">
                <a:solidFill>
                  <a:srgbClr val="32646D"/>
                </a:solidFill>
                <a:latin typeface="Calibri"/>
                <a:ea typeface="Calibri"/>
                <a:cs typeface="Calibri"/>
                <a:sym typeface="Calibri"/>
              </a:defRPr>
            </a:pPr>
            <a:r>
              <a:t>And some have friends who cause them pain,</a:t>
            </a:r>
          </a:p>
          <a:p>
            <a:pPr lvl="2" indent="0" algn="l" defTabSz="642937">
              <a:lnSpc>
                <a:spcPct val="90000"/>
              </a:lnSpc>
              <a:spcBef>
                <a:spcPts val="1400"/>
              </a:spcBef>
              <a:defRPr sz="7600">
                <a:solidFill>
                  <a:srgbClr val="32646D"/>
                </a:solidFill>
                <a:latin typeface="Calibri"/>
                <a:ea typeface="Calibri"/>
                <a:cs typeface="Calibri"/>
                <a:sym typeface="Calibri"/>
              </a:defRPr>
            </a:pPr>
            <a:r>
              <a:t>Yet have not sought a friend in You.</a:t>
            </a:r>
          </a:p>
          <a:p>
            <a:pPr lvl="2" indent="0" algn="l" defTabSz="642937">
              <a:lnSpc>
                <a:spcPct val="90000"/>
              </a:lnSpc>
              <a:spcBef>
                <a:spcPts val="1400"/>
              </a:spcBef>
              <a:defRPr sz="7600">
                <a:solidFill>
                  <a:srgbClr val="32646D"/>
                </a:solidFill>
                <a:latin typeface="Calibri"/>
                <a:ea typeface="Calibri"/>
                <a:cs typeface="Calibri"/>
                <a:sym typeface="Calibri"/>
              </a:defRPr>
            </a:pPr>
            <a:r>
              <a:t>And none, O Lord, have perfect rest,</a:t>
            </a:r>
          </a:p>
          <a:p>
            <a:pPr lvl="2" indent="0" algn="l" defTabSz="642937">
              <a:lnSpc>
                <a:spcPct val="90000"/>
              </a:lnSpc>
              <a:spcBef>
                <a:spcPts val="1400"/>
              </a:spcBef>
              <a:defRPr sz="7600">
                <a:solidFill>
                  <a:srgbClr val="32646D"/>
                </a:solidFill>
                <a:latin typeface="Calibri"/>
                <a:ea typeface="Calibri"/>
                <a:cs typeface="Calibri"/>
                <a:sym typeface="Calibri"/>
              </a:defRPr>
            </a:pPr>
            <a:r>
              <a:t>For none are wholly free from sin;</a:t>
            </a:r>
          </a:p>
          <a:p>
            <a:pPr lvl="2" indent="0" algn="l" defTabSz="642937">
              <a:lnSpc>
                <a:spcPct val="90000"/>
              </a:lnSpc>
              <a:spcBef>
                <a:spcPts val="1400"/>
              </a:spcBef>
              <a:defRPr sz="7600">
                <a:solidFill>
                  <a:srgbClr val="32646D"/>
                </a:solidFill>
                <a:latin typeface="Calibri"/>
                <a:ea typeface="Calibri"/>
                <a:cs typeface="Calibri"/>
                <a:sym typeface="Calibri"/>
              </a:defRPr>
            </a:pPr>
            <a:r>
              <a:t>And those who seek to serve You best</a:t>
            </a:r>
          </a:p>
          <a:p>
            <a:pPr lvl="2" indent="0" algn="l" defTabSz="642937">
              <a:lnSpc>
                <a:spcPct val="90000"/>
              </a:lnSpc>
              <a:spcBef>
                <a:spcPts val="1400"/>
              </a:spcBef>
              <a:defRPr sz="7600">
                <a:solidFill>
                  <a:srgbClr val="32646D"/>
                </a:solidFill>
                <a:latin typeface="Calibri"/>
                <a:ea typeface="Calibri"/>
                <a:cs typeface="Calibri"/>
                <a:sym typeface="Calibri"/>
              </a:defRPr>
            </a:pPr>
            <a:r>
              <a:t>Are conscious most of wrong within.</a:t>
            </a:r>
          </a:p>
        </p:txBody>
      </p:sp>
      <p:sp>
        <p:nvSpPr>
          <p:cNvPr id="246" name="Ecc 2:10-11…"/>
          <p:cNvSpPr/>
          <p:nvPr/>
        </p:nvSpPr>
        <p:spPr>
          <a:xfrm>
            <a:off x="17150878" y="65167"/>
            <a:ext cx="6768953" cy="5924476"/>
          </a:xfrm>
          <a:prstGeom prst="roundRect">
            <a:avLst>
              <a:gd name="adj" fmla="val 8510"/>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marL="228600" marR="228600" defTabSz="821531">
              <a:defRPr b="1" sz="4600">
                <a:solidFill>
                  <a:srgbClr val="FFFFFF"/>
                </a:solidFill>
                <a:latin typeface="Calibri"/>
                <a:ea typeface="Calibri"/>
                <a:cs typeface="Calibri"/>
                <a:sym typeface="Calibri"/>
              </a:defRPr>
            </a:pPr>
            <a:r>
              <a:t>Ecc 2:10-11</a:t>
            </a:r>
          </a:p>
          <a:p>
            <a:pPr marL="228600" marR="228600" defTabSz="821531">
              <a:defRPr sz="4600">
                <a:solidFill>
                  <a:srgbClr val="FFFFFF"/>
                </a:solidFill>
                <a:latin typeface="Calibri"/>
                <a:ea typeface="Calibri"/>
                <a:cs typeface="Calibri"/>
                <a:sym typeface="Calibri"/>
              </a:defRPr>
            </a:pPr>
            <a:r>
              <a:t>And whatever my eyes desired I did not keep from them… Then I considered all that my hands had done… and behold, all was vanity…</a:t>
            </a:r>
          </a:p>
        </p:txBody>
      </p:sp>
      <p:sp>
        <p:nvSpPr>
          <p:cNvPr id="247" name="Psalm 139:23-24…"/>
          <p:cNvSpPr/>
          <p:nvPr/>
        </p:nvSpPr>
        <p:spPr>
          <a:xfrm>
            <a:off x="17181656" y="7146927"/>
            <a:ext cx="6707397" cy="6196990"/>
          </a:xfrm>
          <a:prstGeom prst="roundRect">
            <a:avLst>
              <a:gd name="adj" fmla="val 8136"/>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marL="228600" marR="228600" defTabSz="821531">
              <a:defRPr b="1" sz="4800">
                <a:solidFill>
                  <a:srgbClr val="FFFFFF"/>
                </a:solidFill>
                <a:latin typeface="Calibri"/>
                <a:ea typeface="Calibri"/>
                <a:cs typeface="Calibri"/>
                <a:sym typeface="Calibri"/>
              </a:defRPr>
            </a:pPr>
            <a:r>
              <a:t>Psalm 139:23-24</a:t>
            </a:r>
          </a:p>
          <a:p>
            <a:pPr marL="228600" marR="228600" defTabSz="821531">
              <a:defRPr sz="4800">
                <a:solidFill>
                  <a:srgbClr val="FFFFFF"/>
                </a:solidFill>
                <a:latin typeface="Calibri"/>
                <a:ea typeface="Calibri"/>
                <a:cs typeface="Calibri"/>
                <a:sym typeface="Calibri"/>
              </a:defRPr>
            </a:pPr>
            <a:r>
              <a:t>Search me, O God, and know my heart!…</a:t>
            </a:r>
          </a:p>
          <a:p>
            <a:pPr marL="228600" marR="228600" defTabSz="821531">
              <a:defRPr sz="4800">
                <a:solidFill>
                  <a:srgbClr val="FFFFFF"/>
                </a:solidFill>
                <a:latin typeface="Calibri"/>
                <a:ea typeface="Calibri"/>
                <a:cs typeface="Calibri"/>
                <a:sym typeface="Calibri"/>
              </a:defRPr>
            </a:pPr>
            <a:r>
              <a:t>And see if there be any grievous way in me,</a:t>
            </a:r>
          </a:p>
          <a:p>
            <a:pPr marL="228600" marR="228600" defTabSz="821531">
              <a:defRPr sz="4800">
                <a:solidFill>
                  <a:srgbClr val="FFFFFF"/>
                </a:solidFill>
                <a:latin typeface="Calibri"/>
                <a:ea typeface="Calibri"/>
                <a:cs typeface="Calibri"/>
                <a:sym typeface="Calibri"/>
              </a:defRPr>
            </a:pPr>
            <a:r>
              <a:t>and lead me in the way everlasting!</a:t>
            </a:r>
          </a:p>
        </p:txBody>
      </p:sp>
      <p:sp>
        <p:nvSpPr>
          <p:cNvPr id="248" name="Heal Us All"/>
          <p:cNvSpPr txBox="1"/>
          <p:nvPr/>
        </p:nvSpPr>
        <p:spPr>
          <a:xfrm>
            <a:off x="7840979" y="-71847"/>
            <a:ext cx="8702041" cy="237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small" sz="14700">
                <a:solidFill>
                  <a:srgbClr val="FFFFFF"/>
                </a:solidFill>
                <a:latin typeface="Calibri"/>
                <a:ea typeface="Calibri"/>
                <a:cs typeface="Calibri"/>
                <a:sym typeface="Calibri"/>
              </a:defRPr>
            </a:lvl1pPr>
          </a:lstStyle>
          <a:p>
            <a:pPr/>
            <a:r>
              <a:t>Heal Us All</a:t>
            </a:r>
          </a:p>
        </p:txBody>
      </p:sp>
      <p:sp>
        <p:nvSpPr>
          <p:cNvPr id="249" name="by henry twells (1868)"/>
          <p:cNvSpPr txBox="1"/>
          <p:nvPr/>
        </p:nvSpPr>
        <p:spPr>
          <a:xfrm>
            <a:off x="9207581" y="1722278"/>
            <a:ext cx="596883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small" sz="5200">
                <a:solidFill>
                  <a:srgbClr val="FFFFFF"/>
                </a:solidFill>
                <a:latin typeface="Calibri"/>
                <a:ea typeface="Calibri"/>
                <a:cs typeface="Calibri"/>
                <a:sym typeface="Calibri"/>
              </a:defRPr>
            </a:lvl1pPr>
          </a:lstStyle>
          <a:p>
            <a:pPr/>
            <a:r>
              <a:t>by henry twells (1868)</a:t>
            </a:r>
          </a:p>
        </p:txBody>
      </p:sp>
    </p:spTree>
  </p:cSld>
  <p:clrMapOvr>
    <a:masterClrMapping/>
  </p:clrMapOvr>
  <mc:AlternateContent xmlns:mc="http://schemas.openxmlformats.org/markup-compatibility/2006">
    <mc:Choice xmlns:p14="http://schemas.microsoft.com/office/powerpoint/2010/main" Requires="p14">
      <p:transition spd="fast" advClick="1" p14:dur="7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6"/>
                                        </p:tgtEl>
                                        <p:attrNameLst>
                                          <p:attrName>style.visibility</p:attrName>
                                        </p:attrNameLst>
                                      </p:cBhvr>
                                      <p:to>
                                        <p:strVal val="visible"/>
                                      </p:to>
                                    </p:set>
                                    <p:animEffect filter="fade" transition="in">
                                      <p:cBhvr>
                                        <p:cTn id="7" dur="4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47"/>
                                        </p:tgtEl>
                                        <p:attrNameLst>
                                          <p:attrName>style.visibility</p:attrName>
                                        </p:attrNameLst>
                                      </p:cBhvr>
                                      <p:to>
                                        <p:strVal val="visible"/>
                                      </p:to>
                                    </p:set>
                                    <p:animEffect filter="fade" transition="in">
                                      <p:cBhvr>
                                        <p:cTn id="12" dur="4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6" grpId="1"/>
      <p:bldP build="whole" bldLvl="1" animBg="1" rev="0" advAuto="0" spid="247"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51" name="Rectangle"/>
          <p:cNvSpPr/>
          <p:nvPr/>
        </p:nvSpPr>
        <p:spPr>
          <a:xfrm>
            <a:off x="-30732" y="-7502"/>
            <a:ext cx="24445464" cy="2982811"/>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52" name="Rectangle"/>
          <p:cNvSpPr/>
          <p:nvPr/>
        </p:nvSpPr>
        <p:spPr>
          <a:xfrm>
            <a:off x="-30732" y="152590"/>
            <a:ext cx="24445464" cy="2630877"/>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53" name="O Savior Christ, You too are man;…"/>
          <p:cNvSpPr txBox="1"/>
          <p:nvPr/>
        </p:nvSpPr>
        <p:spPr>
          <a:xfrm>
            <a:off x="789194" y="3445795"/>
            <a:ext cx="22805612" cy="9881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indent="0" algn="l" defTabSz="642937">
              <a:lnSpc>
                <a:spcPct val="90000"/>
              </a:lnSpc>
              <a:spcBef>
                <a:spcPts val="1400"/>
              </a:spcBef>
              <a:defRPr sz="7600">
                <a:solidFill>
                  <a:srgbClr val="32646D"/>
                </a:solidFill>
                <a:latin typeface="Calibri"/>
                <a:ea typeface="Calibri"/>
                <a:cs typeface="Calibri"/>
                <a:sym typeface="Calibri"/>
              </a:defRPr>
            </a:pPr>
            <a:r>
              <a:t>O Savior Christ, You too are man;</a:t>
            </a:r>
          </a:p>
          <a:p>
            <a:pPr lvl="2" indent="0" algn="l" defTabSz="642937">
              <a:lnSpc>
                <a:spcPct val="90000"/>
              </a:lnSpc>
              <a:spcBef>
                <a:spcPts val="1400"/>
              </a:spcBef>
              <a:defRPr sz="7600">
                <a:solidFill>
                  <a:srgbClr val="32646D"/>
                </a:solidFill>
                <a:latin typeface="Calibri"/>
                <a:ea typeface="Calibri"/>
                <a:cs typeface="Calibri"/>
                <a:sym typeface="Calibri"/>
              </a:defRPr>
            </a:pPr>
            <a:r>
              <a:t>You have been troubled, tempted, tried;</a:t>
            </a:r>
          </a:p>
          <a:p>
            <a:pPr lvl="2" indent="0" algn="l" defTabSz="642937">
              <a:lnSpc>
                <a:spcPct val="90000"/>
              </a:lnSpc>
              <a:spcBef>
                <a:spcPts val="1400"/>
              </a:spcBef>
              <a:defRPr sz="7600">
                <a:solidFill>
                  <a:srgbClr val="32646D"/>
                </a:solidFill>
                <a:latin typeface="Calibri"/>
                <a:ea typeface="Calibri"/>
                <a:cs typeface="Calibri"/>
                <a:sym typeface="Calibri"/>
              </a:defRPr>
            </a:pPr>
            <a:r>
              <a:t>Your kind but searching glance can scan</a:t>
            </a:r>
          </a:p>
          <a:p>
            <a:pPr lvl="2" indent="0" algn="l" defTabSz="642937">
              <a:lnSpc>
                <a:spcPct val="90000"/>
              </a:lnSpc>
              <a:spcBef>
                <a:spcPts val="1400"/>
              </a:spcBef>
              <a:defRPr sz="7600">
                <a:solidFill>
                  <a:srgbClr val="32646D"/>
                </a:solidFill>
                <a:latin typeface="Calibri"/>
                <a:ea typeface="Calibri"/>
                <a:cs typeface="Calibri"/>
                <a:sym typeface="Calibri"/>
              </a:defRPr>
            </a:pPr>
            <a:r>
              <a:t>The very wounds that shame would hide.</a:t>
            </a:r>
          </a:p>
          <a:p>
            <a:pPr lvl="2" indent="0" algn="l" defTabSz="642937">
              <a:lnSpc>
                <a:spcPct val="90000"/>
              </a:lnSpc>
              <a:spcBef>
                <a:spcPts val="1400"/>
              </a:spcBef>
              <a:defRPr sz="7600">
                <a:solidFill>
                  <a:srgbClr val="32646D"/>
                </a:solidFill>
                <a:latin typeface="Calibri"/>
                <a:ea typeface="Calibri"/>
                <a:cs typeface="Calibri"/>
                <a:sym typeface="Calibri"/>
              </a:defRPr>
            </a:pPr>
            <a:r>
              <a:t>Your touch still has its ancient power.</a:t>
            </a:r>
          </a:p>
          <a:p>
            <a:pPr lvl="2" indent="0" algn="l" defTabSz="642937">
              <a:lnSpc>
                <a:spcPct val="90000"/>
              </a:lnSpc>
              <a:spcBef>
                <a:spcPts val="1400"/>
              </a:spcBef>
              <a:defRPr sz="7600">
                <a:solidFill>
                  <a:srgbClr val="32646D"/>
                </a:solidFill>
                <a:latin typeface="Calibri"/>
                <a:ea typeface="Calibri"/>
                <a:cs typeface="Calibri"/>
                <a:sym typeface="Calibri"/>
              </a:defRPr>
            </a:pPr>
            <a:r>
              <a:t>No word from You can fruitless fall;</a:t>
            </a:r>
          </a:p>
          <a:p>
            <a:pPr lvl="2" indent="0" algn="l" defTabSz="642937">
              <a:lnSpc>
                <a:spcPct val="90000"/>
              </a:lnSpc>
              <a:spcBef>
                <a:spcPts val="1400"/>
              </a:spcBef>
              <a:defRPr sz="7600">
                <a:solidFill>
                  <a:srgbClr val="32646D"/>
                </a:solidFill>
                <a:latin typeface="Calibri"/>
                <a:ea typeface="Calibri"/>
                <a:cs typeface="Calibri"/>
                <a:sym typeface="Calibri"/>
              </a:defRPr>
            </a:pPr>
            <a:r>
              <a:t>Hear, in this solemn evening hour,</a:t>
            </a:r>
          </a:p>
          <a:p>
            <a:pPr lvl="2" indent="0" algn="l" defTabSz="642937">
              <a:lnSpc>
                <a:spcPct val="90000"/>
              </a:lnSpc>
              <a:spcBef>
                <a:spcPts val="1400"/>
              </a:spcBef>
              <a:defRPr sz="7600">
                <a:solidFill>
                  <a:srgbClr val="32646D"/>
                </a:solidFill>
                <a:latin typeface="Calibri"/>
                <a:ea typeface="Calibri"/>
                <a:cs typeface="Calibri"/>
                <a:sym typeface="Calibri"/>
              </a:defRPr>
            </a:pPr>
            <a:r>
              <a:t>And in Your mercy heal us all.</a:t>
            </a:r>
          </a:p>
        </p:txBody>
      </p:sp>
      <p:sp>
        <p:nvSpPr>
          <p:cNvPr id="254" name="1 Tim 2:5 (Ac 17:31)…"/>
          <p:cNvSpPr/>
          <p:nvPr/>
        </p:nvSpPr>
        <p:spPr>
          <a:xfrm>
            <a:off x="17150878" y="65167"/>
            <a:ext cx="7018602" cy="3759089"/>
          </a:xfrm>
          <a:prstGeom prst="roundRect">
            <a:avLst>
              <a:gd name="adj" fmla="val 13413"/>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900">
                <a:solidFill>
                  <a:srgbClr val="FFFFFF"/>
                </a:solidFill>
                <a:latin typeface="Calibri"/>
                <a:ea typeface="Calibri"/>
                <a:cs typeface="Calibri"/>
                <a:sym typeface="Calibri"/>
              </a:defRPr>
            </a:pPr>
            <a:r>
              <a:t>1 Tim 2:5 (Ac 17:31)</a:t>
            </a:r>
          </a:p>
          <a:p>
            <a:pPr defTabSz="821531">
              <a:defRPr sz="4900">
                <a:solidFill>
                  <a:srgbClr val="FFFFFF"/>
                </a:solidFill>
                <a:latin typeface="Calibri"/>
                <a:ea typeface="Calibri"/>
                <a:cs typeface="Calibri"/>
                <a:sym typeface="Calibri"/>
              </a:defRPr>
            </a:pPr>
            <a:r>
              <a:t>there is one mediator between God and men, the man Christ Jesus</a:t>
            </a:r>
          </a:p>
        </p:txBody>
      </p:sp>
      <p:sp>
        <p:nvSpPr>
          <p:cNvPr id="255" name="Heb 2:18…"/>
          <p:cNvSpPr/>
          <p:nvPr/>
        </p:nvSpPr>
        <p:spPr>
          <a:xfrm>
            <a:off x="17181656" y="3971556"/>
            <a:ext cx="6957046" cy="5528887"/>
          </a:xfrm>
          <a:prstGeom prst="roundRect">
            <a:avLst>
              <a:gd name="adj" fmla="val 9119"/>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5000">
                <a:solidFill>
                  <a:srgbClr val="FFFFFF"/>
                </a:solidFill>
                <a:latin typeface="Calibri"/>
                <a:ea typeface="Calibri"/>
                <a:cs typeface="Calibri"/>
                <a:sym typeface="Calibri"/>
              </a:defRPr>
            </a:pPr>
            <a:r>
              <a:t>Heb 2:18</a:t>
            </a:r>
          </a:p>
          <a:p>
            <a:pPr defTabSz="821531">
              <a:defRPr sz="4900">
                <a:solidFill>
                  <a:srgbClr val="FFFFFF"/>
                </a:solidFill>
                <a:latin typeface="Calibri"/>
                <a:ea typeface="Calibri"/>
                <a:cs typeface="Calibri"/>
                <a:sym typeface="Calibri"/>
              </a:defRPr>
            </a:pPr>
            <a:r>
              <a:t>For because he himself has suffered when tempted, he is able to help those who are being tempted.</a:t>
            </a:r>
          </a:p>
        </p:txBody>
      </p:sp>
      <p:sp>
        <p:nvSpPr>
          <p:cNvPr id="256" name="Luke 4:40 - he laid his hands on every one of them and healed them.…"/>
          <p:cNvSpPr/>
          <p:nvPr/>
        </p:nvSpPr>
        <p:spPr>
          <a:xfrm>
            <a:off x="15059775" y="9647743"/>
            <a:ext cx="9131428" cy="3968288"/>
          </a:xfrm>
          <a:prstGeom prst="roundRect">
            <a:avLst>
              <a:gd name="adj" fmla="val 12706"/>
            </a:avLst>
          </a:prstGeom>
          <a:solidFill>
            <a:srgbClr val="32646D"/>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400">
                <a:solidFill>
                  <a:srgbClr val="FFFFFF"/>
                </a:solidFill>
                <a:latin typeface="Calibri"/>
                <a:ea typeface="Calibri"/>
                <a:cs typeface="Calibri"/>
                <a:sym typeface="Calibri"/>
              </a:defRPr>
            </a:pPr>
            <a:r>
              <a:t>Luke 4:40 </a:t>
            </a:r>
            <a:r>
              <a:rPr b="0"/>
              <a:t>- he laid his hands on every one of them and healed them.</a:t>
            </a:r>
            <a:endParaRPr b="0"/>
          </a:p>
          <a:p>
            <a:pPr defTabSz="821531">
              <a:defRPr b="1" sz="4400">
                <a:solidFill>
                  <a:srgbClr val="FFFFFF"/>
                </a:solidFill>
                <a:latin typeface="Calibri"/>
                <a:ea typeface="Calibri"/>
                <a:cs typeface="Calibri"/>
                <a:sym typeface="Calibri"/>
              </a:defRPr>
            </a:pPr>
            <a:endParaRPr b="0"/>
          </a:p>
          <a:p>
            <a:pPr defTabSz="821531">
              <a:defRPr b="1" sz="4400">
                <a:solidFill>
                  <a:srgbClr val="FFFFFF"/>
                </a:solidFill>
                <a:latin typeface="Calibri"/>
                <a:ea typeface="Calibri"/>
                <a:cs typeface="Calibri"/>
                <a:sym typeface="Calibri"/>
              </a:defRPr>
            </a:pPr>
            <a:r>
              <a:t>Matt 8:16</a:t>
            </a:r>
            <a:r>
              <a:rPr b="0"/>
              <a:t> - he cast out the spirits</a:t>
            </a:r>
            <a:endParaRPr b="0"/>
          </a:p>
          <a:p>
            <a:pPr defTabSz="821531">
              <a:defRPr b="1" sz="4400">
                <a:solidFill>
                  <a:srgbClr val="FFFFFF"/>
                </a:solidFill>
                <a:latin typeface="Calibri"/>
                <a:ea typeface="Calibri"/>
                <a:cs typeface="Calibri"/>
                <a:sym typeface="Calibri"/>
              </a:defRPr>
            </a:pPr>
            <a:r>
              <a:rPr b="0"/>
              <a:t>with a word</a:t>
            </a:r>
          </a:p>
        </p:txBody>
      </p:sp>
      <p:sp>
        <p:nvSpPr>
          <p:cNvPr id="257" name="Heal Us All"/>
          <p:cNvSpPr txBox="1"/>
          <p:nvPr/>
        </p:nvSpPr>
        <p:spPr>
          <a:xfrm>
            <a:off x="7840979" y="-71847"/>
            <a:ext cx="8702041" cy="237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small" sz="14700">
                <a:solidFill>
                  <a:srgbClr val="FFFFFF"/>
                </a:solidFill>
                <a:latin typeface="Calibri"/>
                <a:ea typeface="Calibri"/>
                <a:cs typeface="Calibri"/>
                <a:sym typeface="Calibri"/>
              </a:defRPr>
            </a:lvl1pPr>
          </a:lstStyle>
          <a:p>
            <a:pPr/>
            <a:r>
              <a:t>Heal Us All</a:t>
            </a:r>
          </a:p>
        </p:txBody>
      </p:sp>
      <p:sp>
        <p:nvSpPr>
          <p:cNvPr id="258" name="by henry twells (1868)"/>
          <p:cNvSpPr txBox="1"/>
          <p:nvPr/>
        </p:nvSpPr>
        <p:spPr>
          <a:xfrm>
            <a:off x="9207581" y="1722278"/>
            <a:ext cx="596883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small" sz="5200">
                <a:solidFill>
                  <a:srgbClr val="FFFFFF"/>
                </a:solidFill>
                <a:latin typeface="Calibri"/>
                <a:ea typeface="Calibri"/>
                <a:cs typeface="Calibri"/>
                <a:sym typeface="Calibri"/>
              </a:defRPr>
            </a:lvl1pPr>
          </a:lstStyle>
          <a:p>
            <a:pPr/>
            <a:r>
              <a:t>by henry twells (1868)</a:t>
            </a:r>
          </a:p>
        </p:txBody>
      </p:sp>
    </p:spTree>
  </p:cSld>
  <p:clrMapOvr>
    <a:masterClrMapping/>
  </p:clrMapOvr>
  <mc:AlternateContent xmlns:mc="http://schemas.openxmlformats.org/markup-compatibility/2006">
    <mc:Choice xmlns:p14="http://schemas.microsoft.com/office/powerpoint/2010/main" Requires="p14">
      <p:transition spd="fast" advClick="1" p14:dur="7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4"/>
                                        </p:tgtEl>
                                        <p:attrNameLst>
                                          <p:attrName>style.visibility</p:attrName>
                                        </p:attrNameLst>
                                      </p:cBhvr>
                                      <p:to>
                                        <p:strVal val="visible"/>
                                      </p:to>
                                    </p:set>
                                    <p:animEffect filter="fade" transition="in">
                                      <p:cBhvr>
                                        <p:cTn id="7" dur="4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55"/>
                                        </p:tgtEl>
                                        <p:attrNameLst>
                                          <p:attrName>style.visibility</p:attrName>
                                        </p:attrNameLst>
                                      </p:cBhvr>
                                      <p:to>
                                        <p:strVal val="visible"/>
                                      </p:to>
                                    </p:set>
                                    <p:animEffect filter="fade" transition="in">
                                      <p:cBhvr>
                                        <p:cTn id="12" dur="4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56"/>
                                        </p:tgtEl>
                                        <p:attrNameLst>
                                          <p:attrName>style.visibility</p:attrName>
                                        </p:attrNameLst>
                                      </p:cBhvr>
                                      <p:to>
                                        <p:strVal val="visible"/>
                                      </p:to>
                                    </p:set>
                                    <p:animEffect filter="fade" transition="in">
                                      <p:cBhvr>
                                        <p:cTn id="17" dur="4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3"/>
      <p:bldP build="whole" bldLvl="1" animBg="1" rev="0" advAuto="0" spid="255" grpId="2"/>
      <p:bldP build="whole" bldLvl="1" animBg="1" rev="0" advAuto="0" spid="25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0" name="Heal Us All - Slides 16x9 - 001.png" descr="Heal Us All - Slides 16x9 - 001.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00">
        <p:fad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Heal Us All - Slides 16x9 - 002.png" descr="Heal Us All - Slides 16x9 - 002.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Heal Us All - Slides 16x9 - 003.png" descr="Heal Us All - Slides 16x9 - 003.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Heal Us All - Slides 16x9 - 004.png" descr="Heal Us All - Slides 16x9 - 004.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Screen Shot 2018-09-16 at 7.42.29 AM.png" descr="Screen Shot 2018-09-16 at 7.42.29 AM.png"/>
          <p:cNvPicPr>
            <a:picLocks noChangeAspect="1"/>
          </p:cNvPicPr>
          <p:nvPr/>
        </p:nvPicPr>
        <p:blipFill>
          <a:blip r:embed="rId2">
            <a:extLst/>
          </a:blip>
          <a:stretch>
            <a:fillRect/>
          </a:stretch>
        </p:blipFill>
        <p:spPr>
          <a:xfrm>
            <a:off x="-26732" y="1765233"/>
            <a:ext cx="24437463" cy="101855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Heal Us All - Slides 16x9 - 005.png" descr="Heal Us All - Slides 16x9 - 005.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Heal Us All - Slides 16x9 - 006.png" descr="Heal Us All - Slides 16x9 - 006.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Heal Us All - Slides 16x9 - 007.png" descr="Heal Us All - Slides 16x9 - 007.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Heal Us All - Slides 16x9 - 008.png" descr="Heal Us All - Slides 16x9 - 008.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Heal Us All - Slides 16x9 - 009.png" descr="Heal Us All - Slides 16x9 - 009.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Heal Us All - Slides 16x9 - 010.png" descr="Heal Us All - Slides 16x9 - 010.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Heal Us All - Slides 16x9 - 011.png" descr="Heal Us All - Slides 16x9 - 011.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Heal Us All - Slides 16x9 - 012.png" descr="Heal Us All - Slides 16x9 - 012.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Heal Us All - Slides 16x9 - 013.png" descr="Heal Us All - Slides 16x9 - 013.png"/>
          <p:cNvPicPr>
            <a:picLocks noChangeAspect="1"/>
          </p:cNvPicPr>
          <p:nvPr/>
        </p:nvPicPr>
        <p:blipFill>
          <a:blip r:embed="rId2">
            <a:extLst/>
          </a:blip>
          <a:stretch>
            <a:fillRect/>
          </a:stretch>
        </p:blipFill>
        <p:spPr>
          <a:xfrm>
            <a:off x="6350" y="0"/>
            <a:ext cx="243713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86" name="Rectangle"/>
          <p:cNvSpPr/>
          <p:nvPr/>
        </p:nvSpPr>
        <p:spPr>
          <a:xfrm>
            <a:off x="-30732" y="4254188"/>
            <a:ext cx="24445464" cy="5207624"/>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87" name="Rectangle"/>
          <p:cNvSpPr/>
          <p:nvPr/>
        </p:nvSpPr>
        <p:spPr>
          <a:xfrm>
            <a:off x="-30732" y="4446030"/>
            <a:ext cx="24445464" cy="4823940"/>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88" name="Heal Us All…"/>
          <p:cNvSpPr txBox="1"/>
          <p:nvPr/>
        </p:nvSpPr>
        <p:spPr>
          <a:xfrm>
            <a:off x="5212080" y="4096907"/>
            <a:ext cx="13959841" cy="508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80000"/>
              </a:lnSpc>
              <a:defRPr b="1" cap="small" sz="23700">
                <a:solidFill>
                  <a:srgbClr val="FFFFFF"/>
                </a:solidFill>
                <a:latin typeface="Calibri"/>
                <a:ea typeface="Calibri"/>
                <a:cs typeface="Calibri"/>
                <a:sym typeface="Calibri"/>
              </a:defRPr>
            </a:pPr>
            <a:r>
              <a:t>Heal Us All</a:t>
            </a:r>
          </a:p>
          <a:p>
            <a:pPr defTabSz="457200">
              <a:lnSpc>
                <a:spcPct val="80000"/>
              </a:lnSpc>
              <a:defRPr b="1" cap="small" sz="13100">
                <a:solidFill>
                  <a:srgbClr val="FFFFFF"/>
                </a:solidFill>
                <a:latin typeface="Calibri"/>
                <a:ea typeface="Calibri"/>
                <a:cs typeface="Calibri"/>
                <a:sym typeface="Calibri"/>
              </a:defRPr>
            </a:pPr>
            <a:r>
              <a:t>Mark 1:32-34</a:t>
            </a:r>
          </a:p>
        </p:txBody>
      </p:sp>
      <p:sp>
        <p:nvSpPr>
          <p:cNvPr id="289" name="Unless otherwise indicated, all Scripture quotations are from The ESV® Bible (The Holy Bible, English Standard Version®),…"/>
          <p:cNvSpPr txBox="1"/>
          <p:nvPr/>
        </p:nvSpPr>
        <p:spPr>
          <a:xfrm>
            <a:off x="106285" y="12625838"/>
            <a:ext cx="24171429" cy="11144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70000"/>
              </a:lnSpc>
              <a:defRPr cap="small" spc="195" sz="3900">
                <a:solidFill>
                  <a:srgbClr val="929292"/>
                </a:solidFill>
                <a:latin typeface="Abadi MT Condensed Light"/>
                <a:ea typeface="Abadi MT Condensed Light"/>
                <a:cs typeface="Abadi MT Condensed Light"/>
                <a:sym typeface="Abadi MT Condensed Light"/>
              </a:defRPr>
            </a:pPr>
            <a:r>
              <a:t>Unless otherwise indicated, all Scripture quotations are from The ESV® Bible (The Holy Bible, English Standard Version®),</a:t>
            </a:r>
          </a:p>
          <a:p>
            <a:pPr defTabSz="821531">
              <a:lnSpc>
                <a:spcPct val="70000"/>
              </a:lnSpc>
              <a:defRPr cap="small" spc="195" sz="3900">
                <a:solidFill>
                  <a:srgbClr val="929292"/>
                </a:solidFill>
                <a:latin typeface="Abadi MT Condensed Light"/>
                <a:ea typeface="Abadi MT Condensed Light"/>
                <a:cs typeface="Abadi MT Condensed Light"/>
                <a:sym typeface="Abadi MT Condensed Light"/>
              </a:defRPr>
            </a:pPr>
            <a:r>
              <a:t>copyright © 2001 by Crossway, a publishing ministry of Good News Publishers. Used by permission. All rights reserved.</a:t>
            </a:r>
          </a:p>
        </p:txBody>
      </p:sp>
      <p:sp>
        <p:nvSpPr>
          <p:cNvPr id="290" name="Exton church of Christ | 9.10.23"/>
          <p:cNvSpPr txBox="1"/>
          <p:nvPr/>
        </p:nvSpPr>
        <p:spPr>
          <a:xfrm>
            <a:off x="5090039" y="10553071"/>
            <a:ext cx="14203922" cy="1171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cap="small" spc="725" sz="6600">
                <a:solidFill>
                  <a:srgbClr val="32646D"/>
                </a:solidFill>
                <a:latin typeface="Calibri"/>
                <a:ea typeface="Calibri"/>
                <a:cs typeface="Calibri"/>
                <a:sym typeface="Calibri"/>
              </a:defRPr>
            </a:lvl1pPr>
          </a:lstStyle>
          <a:p>
            <a:pPr/>
            <a:r>
              <a:t>Exton church of Christ | 9.10.23</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Screen Shot 2021-10-03 at 9.22.35 AM.png" descr="Screen Shot 2021-10-03 at 9.22.35 AM.png"/>
          <p:cNvPicPr>
            <a:picLocks noChangeAspect="1"/>
          </p:cNvPicPr>
          <p:nvPr/>
        </p:nvPicPr>
        <p:blipFill>
          <a:blip r:embed="rId2">
            <a:extLst/>
          </a:blip>
          <a:stretch>
            <a:fillRect/>
          </a:stretch>
        </p:blipFill>
        <p:spPr>
          <a:xfrm>
            <a:off x="1439937" y="-12054"/>
            <a:ext cx="21504123" cy="137401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G_1462.jpeg" descr="IMG_1462.jpeg"/>
          <p:cNvPicPr>
            <a:picLocks noChangeAspect="1"/>
          </p:cNvPicPr>
          <p:nvPr/>
        </p:nvPicPr>
        <p:blipFill>
          <a:blip r:embed="rId2">
            <a:extLst/>
          </a:blip>
          <a:stretch>
            <a:fillRect/>
          </a:stretch>
        </p:blipFill>
        <p:spPr>
          <a:xfrm>
            <a:off x="67730" y="-2799398"/>
            <a:ext cx="24248538" cy="18186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G_0725.jpeg" descr="IMG_0725.jpeg"/>
          <p:cNvPicPr>
            <a:picLocks noChangeAspect="1"/>
          </p:cNvPicPr>
          <p:nvPr/>
        </p:nvPicPr>
        <p:blipFill>
          <a:blip r:embed="rId2">
            <a:extLst/>
          </a:blip>
          <a:stretch>
            <a:fillRect/>
          </a:stretch>
        </p:blipFill>
        <p:spPr>
          <a:xfrm>
            <a:off x="101150" y="-1780471"/>
            <a:ext cx="24181700" cy="181362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lide Title"/>
          <p:cNvSpPr txBox="1"/>
          <p:nvPr>
            <p:ph type="title"/>
          </p:nvPr>
        </p:nvSpPr>
        <p:spPr>
          <a:prstGeom prst="rect">
            <a:avLst/>
          </a:prstGeom>
        </p:spPr>
        <p:txBody>
          <a:bodyPr/>
          <a:lstStyle/>
          <a:p>
            <a:pPr/>
          </a:p>
        </p:txBody>
      </p:sp>
      <p:sp>
        <p:nvSpPr>
          <p:cNvPr id="199" name="Slide Subtitle"/>
          <p:cNvSpPr txBox="1"/>
          <p:nvPr>
            <p:ph type="body" idx="21"/>
          </p:nvPr>
        </p:nvSpPr>
        <p:spPr>
          <a:prstGeom prst="rect">
            <a:avLst/>
          </a:prstGeom>
        </p:spPr>
        <p:txBody>
          <a:bodyPr/>
          <a:lstStyle/>
          <a:p>
            <a:pPr/>
          </a:p>
        </p:txBody>
      </p:sp>
      <p:sp>
        <p:nvSpPr>
          <p:cNvPr id="200" name="Slide bullet text"/>
          <p:cNvSpPr txBox="1"/>
          <p:nvPr>
            <p:ph type="body" idx="1"/>
          </p:nvPr>
        </p:nvSpPr>
        <p:spPr>
          <a:prstGeom prst="rect">
            <a:avLst/>
          </a:prstGeom>
        </p:spPr>
        <p:txBody>
          <a:bodyPr/>
          <a:lstStyle/>
          <a:p>
            <a:pPr/>
          </a:p>
        </p:txBody>
      </p:sp>
      <p:pic>
        <p:nvPicPr>
          <p:cNvPr id="201" name="32A42116-DA11-447E-9135-D1338A7E92DA_1_105_c.jpeg" descr="32A42116-DA11-447E-9135-D1338A7E92DA_1_105_c.jpeg"/>
          <p:cNvPicPr>
            <a:picLocks noChangeAspect="1"/>
          </p:cNvPicPr>
          <p:nvPr/>
        </p:nvPicPr>
        <p:blipFill>
          <a:blip r:embed="rId2">
            <a:extLst/>
          </a:blip>
          <a:stretch>
            <a:fillRect/>
          </a:stretch>
        </p:blipFill>
        <p:spPr>
          <a:xfrm>
            <a:off x="-11612" y="-4199708"/>
            <a:ext cx="24407224" cy="183054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Double-click to edit"/>
          <p:cNvSpPr txBox="1"/>
          <p:nvPr>
            <p:ph type="title"/>
          </p:nvPr>
        </p:nvSpPr>
        <p:spPr>
          <a:prstGeom prst="rect">
            <a:avLst/>
          </a:prstGeom>
        </p:spPr>
        <p:txBody>
          <a:bodyPr/>
          <a:lstStyle/>
          <a:p>
            <a:pPr/>
          </a:p>
        </p:txBody>
      </p:sp>
      <p:sp>
        <p:nvSpPr>
          <p:cNvPr id="204" name="Double-click to edit"/>
          <p:cNvSpPr txBox="1"/>
          <p:nvPr>
            <p:ph type="body" idx="1"/>
          </p:nvPr>
        </p:nvSpPr>
        <p:spPr>
          <a:prstGeom prst="rect">
            <a:avLst/>
          </a:prstGeom>
        </p:spPr>
        <p:txBody>
          <a:bodyPr/>
          <a:lstStyle/>
          <a:p>
            <a:pPr/>
          </a:p>
        </p:txBody>
      </p:sp>
      <p:pic>
        <p:nvPicPr>
          <p:cNvPr id="205" name="IMG_3402.jpeg" descr="IMG_3402.jpeg"/>
          <p:cNvPicPr>
            <a:picLocks noChangeAspect="1"/>
          </p:cNvPicPr>
          <p:nvPr/>
        </p:nvPicPr>
        <p:blipFill>
          <a:blip r:embed="rId2">
            <a:extLst/>
          </a:blip>
          <a:stretch>
            <a:fillRect/>
          </a:stretch>
        </p:blipFill>
        <p:spPr>
          <a:xfrm>
            <a:off x="-45913" y="-3175000"/>
            <a:ext cx="24384001" cy="1828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lide Title"/>
          <p:cNvSpPr txBox="1"/>
          <p:nvPr>
            <p:ph type="title"/>
          </p:nvPr>
        </p:nvSpPr>
        <p:spPr>
          <a:prstGeom prst="rect">
            <a:avLst/>
          </a:prstGeom>
        </p:spPr>
        <p:txBody>
          <a:bodyPr/>
          <a:lstStyle/>
          <a:p>
            <a:pPr/>
          </a:p>
        </p:txBody>
      </p:sp>
      <p:sp>
        <p:nvSpPr>
          <p:cNvPr id="208" name="Slide Subtitle"/>
          <p:cNvSpPr txBox="1"/>
          <p:nvPr>
            <p:ph type="body" idx="21"/>
          </p:nvPr>
        </p:nvSpPr>
        <p:spPr>
          <a:prstGeom prst="rect">
            <a:avLst/>
          </a:prstGeom>
        </p:spPr>
        <p:txBody>
          <a:bodyPr/>
          <a:lstStyle/>
          <a:p>
            <a:pPr/>
          </a:p>
        </p:txBody>
      </p:sp>
      <p:sp>
        <p:nvSpPr>
          <p:cNvPr id="209" name="Slide bullet text"/>
          <p:cNvSpPr txBox="1"/>
          <p:nvPr>
            <p:ph type="body" idx="1"/>
          </p:nvPr>
        </p:nvSpPr>
        <p:spPr>
          <a:prstGeom prst="rect">
            <a:avLst/>
          </a:prstGeom>
        </p:spPr>
        <p:txBody>
          <a:bodyPr/>
          <a:lstStyle/>
          <a:p>
            <a:pPr/>
          </a:p>
        </p:txBody>
      </p:sp>
      <p:pic>
        <p:nvPicPr>
          <p:cNvPr id="210" name="165447E0-8668-4728-A69E-8E6C9CC956BF_1_105_c.jpeg" descr="165447E0-8668-4728-A69E-8E6C9CC956BF_1_105_c.jpeg"/>
          <p:cNvPicPr>
            <a:picLocks noChangeAspect="1"/>
          </p:cNvPicPr>
          <p:nvPr/>
        </p:nvPicPr>
        <p:blipFill>
          <a:blip r:embed="rId2">
            <a:extLst/>
          </a:blip>
          <a:stretch>
            <a:fillRect/>
          </a:stretch>
        </p:blipFill>
        <p:spPr>
          <a:xfrm>
            <a:off x="-11153" y="-3056364"/>
            <a:ext cx="24406306" cy="183047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FFE"/>
            </a:gs>
            <a:gs pos="87114">
              <a:srgbClr val="D1D3D2"/>
            </a:gs>
            <a:gs pos="100000">
              <a:srgbClr val="A4A6A6"/>
            </a:gs>
          </a:gsLst>
          <a:path path="circle">
            <a:fillToRect l="50000" t="50000" r="50000" b="50000"/>
          </a:path>
        </a:gradFill>
      </p:bgPr>
    </p:bg>
    <p:spTree>
      <p:nvGrpSpPr>
        <p:cNvPr id="1" name=""/>
        <p:cNvGrpSpPr/>
        <p:nvPr/>
      </p:nvGrpSpPr>
      <p:grpSpPr>
        <a:xfrm>
          <a:off x="0" y="0"/>
          <a:ext cx="0" cy="0"/>
          <a:chOff x="0" y="0"/>
          <a:chExt cx="0" cy="0"/>
        </a:xfrm>
      </p:grpSpPr>
      <p:sp>
        <p:nvSpPr>
          <p:cNvPr id="212" name="Rectangle"/>
          <p:cNvSpPr/>
          <p:nvPr/>
        </p:nvSpPr>
        <p:spPr>
          <a:xfrm>
            <a:off x="-30732" y="4254188"/>
            <a:ext cx="24445464" cy="5207624"/>
          </a:xfrm>
          <a:prstGeom prst="rect">
            <a:avLst/>
          </a:prstGeom>
          <a:solidFill>
            <a:srgbClr val="DB9C3C"/>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13" name="Rectangle"/>
          <p:cNvSpPr/>
          <p:nvPr/>
        </p:nvSpPr>
        <p:spPr>
          <a:xfrm>
            <a:off x="-30732" y="4446030"/>
            <a:ext cx="24445464" cy="4823940"/>
          </a:xfrm>
          <a:prstGeom prst="rect">
            <a:avLst/>
          </a:prstGeom>
          <a:solidFill>
            <a:srgbClr val="32646D"/>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
        <p:nvSpPr>
          <p:cNvPr id="214" name="Heal Us All…"/>
          <p:cNvSpPr txBox="1"/>
          <p:nvPr/>
        </p:nvSpPr>
        <p:spPr>
          <a:xfrm>
            <a:off x="5212080" y="4096907"/>
            <a:ext cx="13959841" cy="508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80000"/>
              </a:lnSpc>
              <a:defRPr b="1" cap="small" sz="23700">
                <a:solidFill>
                  <a:srgbClr val="FFFFFF"/>
                </a:solidFill>
                <a:latin typeface="Calibri"/>
                <a:ea typeface="Calibri"/>
                <a:cs typeface="Calibri"/>
                <a:sym typeface="Calibri"/>
              </a:defRPr>
            </a:pPr>
            <a:r>
              <a:t>Heal Us All</a:t>
            </a:r>
          </a:p>
          <a:p>
            <a:pPr defTabSz="457200">
              <a:lnSpc>
                <a:spcPct val="80000"/>
              </a:lnSpc>
              <a:defRPr b="1" cap="small" sz="13100">
                <a:solidFill>
                  <a:srgbClr val="FFFFFF"/>
                </a:solidFill>
                <a:latin typeface="Calibri"/>
                <a:ea typeface="Calibri"/>
                <a:cs typeface="Calibri"/>
                <a:sym typeface="Calibri"/>
              </a:defRPr>
            </a:pPr>
            <a:r>
              <a:t>Mark 1:32-34</a:t>
            </a:r>
          </a:p>
        </p:txBody>
      </p:sp>
      <p:sp>
        <p:nvSpPr>
          <p:cNvPr id="215" name="Unless otherwise indicated, all Scripture quotations are from The ESV® Bible (The Holy Bible, English Standard Version®),…"/>
          <p:cNvSpPr txBox="1"/>
          <p:nvPr/>
        </p:nvSpPr>
        <p:spPr>
          <a:xfrm>
            <a:off x="106285" y="12771460"/>
            <a:ext cx="24171429" cy="8231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70000"/>
              </a:lnSpc>
              <a:defRPr cap="small" spc="140" sz="2800">
                <a:solidFill>
                  <a:srgbClr val="929292"/>
                </a:solidFill>
                <a:latin typeface="Times New Roman"/>
                <a:ea typeface="Times New Roman"/>
                <a:cs typeface="Times New Roman"/>
                <a:sym typeface="Times New Roman"/>
              </a:defRPr>
            </a:pPr>
            <a:r>
              <a:t>Unless otherwise indicated, all Scripture quotations are from The ESV® Bible (The Holy Bible, English Standard Version®),</a:t>
            </a:r>
          </a:p>
          <a:p>
            <a:pPr defTabSz="821531">
              <a:lnSpc>
                <a:spcPct val="70000"/>
              </a:lnSpc>
              <a:defRPr cap="small" spc="140" sz="2800">
                <a:solidFill>
                  <a:srgbClr val="929292"/>
                </a:solidFill>
                <a:latin typeface="Times New Roman"/>
                <a:ea typeface="Times New Roman"/>
                <a:cs typeface="Times New Roman"/>
                <a:sym typeface="Times New Roman"/>
              </a:defRPr>
            </a:pPr>
            <a:r>
              <a:t>copyright © 2001 by Crossway, a publishing ministry of Good News Publishers. Used by permission. All rights reserved.</a:t>
            </a:r>
          </a:p>
        </p:txBody>
      </p:sp>
      <p:sp>
        <p:nvSpPr>
          <p:cNvPr id="216" name="Exton church of Christ | 9.10.23"/>
          <p:cNvSpPr txBox="1"/>
          <p:nvPr/>
        </p:nvSpPr>
        <p:spPr>
          <a:xfrm>
            <a:off x="5090039" y="10553071"/>
            <a:ext cx="14203922" cy="1171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cap="small" spc="725" sz="6600">
                <a:solidFill>
                  <a:srgbClr val="32646D"/>
                </a:solidFill>
                <a:latin typeface="Calibri"/>
                <a:ea typeface="Calibri"/>
                <a:cs typeface="Calibri"/>
                <a:sym typeface="Calibri"/>
              </a:defRPr>
            </a:lvl1pPr>
          </a:lstStyle>
          <a:p>
            <a:pPr/>
            <a:r>
              <a:t>Exton church of Christ | 9.10.23</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