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600" r:id="rId3"/>
    <p:sldId id="750" r:id="rId4"/>
    <p:sldId id="268" r:id="rId5"/>
    <p:sldId id="269" r:id="rId6"/>
    <p:sldId id="751" r:id="rId7"/>
    <p:sldId id="752" r:id="rId8"/>
    <p:sldId id="753" r:id="rId9"/>
    <p:sldId id="754" r:id="rId10"/>
    <p:sldId id="271" r:id="rId11"/>
    <p:sldId id="755" r:id="rId12"/>
    <p:sldId id="756" r:id="rId13"/>
    <p:sldId id="260" r:id="rId14"/>
    <p:sldId id="757" r:id="rId15"/>
    <p:sldId id="758" r:id="rId16"/>
    <p:sldId id="759" r:id="rId17"/>
    <p:sldId id="760" r:id="rId18"/>
    <p:sldId id="761" r:id="rId19"/>
    <p:sldId id="264" r:id="rId20"/>
    <p:sldId id="7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A55D0-F064-4CC9-A723-7D974AF26505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C45A1-7FD8-4104-B650-D8E1792F1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780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730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579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1572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178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976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149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230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86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35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34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956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910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721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62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425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580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C15258-9637-4C90-A78E-0CB9626F4A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06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8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70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15766-F8D9-4E68-A5B3-DBE2FCCFD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9516A-7AD2-43BB-B176-3D96D1D71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2C71F-A278-478A-BA45-DF216BD8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6520-3E4D-4382-8560-ADE8323C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59DF3-180F-423E-9CEA-7C62D44E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11E4-0B4A-4ACC-97A6-57818562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095D-01CC-4D71-B2F7-DE187D286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BCAF9-F611-4472-9F04-0315436C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D8E27-BC3B-43BE-8A7B-26B82421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63868-5DCD-4092-9FEF-A868FE63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7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DB5F-8F8E-471E-9A38-FA22887C2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B7D94-A8A9-4B79-875F-F55EB5A25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06993-7884-442D-9AE2-D91BED7A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F5FB3-9FBE-4C57-875A-72EDDC99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CEF8F-30A2-41CF-BE7F-A9F36EF1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7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5765E-17F6-4038-A94F-2A04844B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708AF-7906-4DE0-A578-1932BBCA3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19CA7-F523-4D3F-A786-21D995E77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1C14A-4B24-47B7-9E99-E07BF5E5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5826A-6697-47AC-9901-778CAF77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926EB-DFC6-4E4A-950F-3A678B29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6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AF00-4F88-4C0E-8438-951C71EB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8ACA8-BE50-45D9-A608-6F2A23250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903A4-F5FE-4755-88FE-3D84E664B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F0C44E-DA6E-43B3-8676-D37DC00FC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FA283-0E81-4155-BE1F-A9D2A9F05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0CEC7-1EAF-4F63-AA9C-7BA586BF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B8E601-B339-466D-88D2-5CA163B9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CD3A18-DED5-48EA-BF94-81A2C687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82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78E8-99C0-4D49-B461-916E8158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3528B-FB6D-477F-8515-4CBD9BC4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447EB-12D8-4624-8F95-D766A12E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3D3F0-9C52-47E2-9CD8-338B9A39C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16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85032D-8BE1-4811-B7AD-4FE424B3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37F87-A825-45B1-AB03-09D2A87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F5D18-7FDC-43CC-A93D-B37F9BAB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39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6D6FB-950B-49E8-B110-56CF8BE7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257F-C279-43FB-8425-E37AD906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11DE9-BDA4-481F-A790-CEAE94189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3C958-992F-4198-9614-588B49F8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45851-01A0-4968-8EFF-584B0AC4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DCFB9-0DBC-4F11-9417-793B3BA1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0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1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F68C-7F0C-40B2-A79F-EF6D6151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753681-E47D-432F-A028-114AEA28E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3E4ED-E1AA-48F7-B58D-112E30D95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95D62-FEE6-4F73-90DD-8B7386D1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5FCF9-B383-4A19-ABF3-2200CC79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244F4-5FA8-444B-8FF0-57F59F3C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52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886D-8503-4F9D-89F7-0911928CF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843D2-24EB-43EF-9DED-816D86393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6C4A0-4012-4EC4-A34C-CE46574F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B6495-FAF9-4AF1-B7BB-5656150A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54FE8-18EC-41E0-9B76-6F5060E0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6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2080D3-29AA-4463-9600-BDF34FEB5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D58D6-3B42-45C1-93AA-546CA2C7D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5E9AB-C683-4F75-8AA8-D3E43F6E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0ED6B-A8FA-41E3-816A-9F4360D5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09CAB-4E24-4B8B-BF76-8998DF42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5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5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1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6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4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6EA887-F14A-4D40-BE03-278345A7B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3CDBF-DAB7-4B68-8A1D-C21114449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5C760-2799-4F97-888C-EDDF53F51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BA08-685D-4DAC-9D2F-F7DD29EDE0C6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BAD7A-A613-400E-9E44-53C555A86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3F671-C6F2-4464-AAF6-14C46B2FD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4241-D85F-4C5A-A67D-AA3EAB29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740182" y="1701800"/>
            <a:ext cx="10597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Sermon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Heinrich </a:t>
            </a:r>
            <a:r>
              <a:rPr kumimoji="0" lang="en-US" sz="48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Rutenkroger</a:t>
            </a:r>
            <a:endParaRPr kumimoji="0" lang="en-US" sz="4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Why do we lie?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ECCC02-4D68-440B-AC6A-D3067EB00F3D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1754457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MINIMIZE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39E637-5160-4637-AA12-7B4B558C7FD2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3674696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DB2EF348-1583-4362-BF70-24C20DC1DE29}"/>
              </a:ext>
            </a:extLst>
          </p:cNvPr>
          <p:cNvSpPr/>
          <p:nvPr/>
        </p:nvSpPr>
        <p:spPr>
          <a:xfrm rot="964213">
            <a:off x="2579751" y="3068877"/>
            <a:ext cx="674703" cy="1276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50767-E73A-497F-8171-EF4EC5C5706A}"/>
              </a:ext>
            </a:extLst>
          </p:cNvPr>
          <p:cNvSpPr/>
          <p:nvPr/>
        </p:nvSpPr>
        <p:spPr>
          <a:xfrm>
            <a:off x="627451" y="4374028"/>
            <a:ext cx="3873528" cy="20252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 Prophet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wanted to talk with the young man of God</a:t>
            </a:r>
          </a:p>
        </p:txBody>
      </p:sp>
    </p:spTree>
    <p:extLst>
      <p:ext uri="{BB962C8B-B14F-4D97-AF65-F5344CB8AC3E}">
        <p14:creationId xmlns:p14="http://schemas.microsoft.com/office/powerpoint/2010/main" val="210285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Why do we lie?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ECCC02-4D68-440B-AC6A-D3067EB00F3D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1754457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MINIMIZE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39E637-5160-4637-AA12-7B4B558C7FD2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3674696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DB2EF348-1583-4362-BF70-24C20DC1DE29}"/>
              </a:ext>
            </a:extLst>
          </p:cNvPr>
          <p:cNvSpPr/>
          <p:nvPr/>
        </p:nvSpPr>
        <p:spPr>
          <a:xfrm rot="964213">
            <a:off x="2579751" y="3068877"/>
            <a:ext cx="674703" cy="1276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50767-E73A-497F-8171-EF4EC5C5706A}"/>
              </a:ext>
            </a:extLst>
          </p:cNvPr>
          <p:cNvSpPr/>
          <p:nvPr/>
        </p:nvSpPr>
        <p:spPr>
          <a:xfrm>
            <a:off x="627451" y="4374028"/>
            <a:ext cx="3873528" cy="20252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 Prophet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wanted to talk with the young man of God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3312A68-E41D-4443-BF28-6D275D875CED}"/>
              </a:ext>
            </a:extLst>
          </p:cNvPr>
          <p:cNvSpPr/>
          <p:nvPr/>
        </p:nvSpPr>
        <p:spPr>
          <a:xfrm rot="20337718">
            <a:off x="8325082" y="3261876"/>
            <a:ext cx="674703" cy="1276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6C665F-A0CE-4EB2-A3AB-FAEC2E1F36EF}"/>
              </a:ext>
            </a:extLst>
          </p:cNvPr>
          <p:cNvSpPr/>
          <p:nvPr/>
        </p:nvSpPr>
        <p:spPr>
          <a:xfrm>
            <a:off x="6967587" y="4616613"/>
            <a:ext cx="3873528" cy="202521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David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wanted to avoid the consequences of his sin with Bathsheba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0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3608771" y="-5270"/>
            <a:ext cx="497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What now?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50CE5D3-08E1-4E6A-9531-7219BCC3021B}"/>
              </a:ext>
            </a:extLst>
          </p:cNvPr>
          <p:cNvSpPr/>
          <p:nvPr/>
        </p:nvSpPr>
        <p:spPr>
          <a:xfrm>
            <a:off x="2698811" y="1242874"/>
            <a:ext cx="6433352" cy="121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Defined Lying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790DFCC5-FFA5-4B32-A766-9622163B5343}"/>
              </a:ext>
            </a:extLst>
          </p:cNvPr>
          <p:cNvSpPr/>
          <p:nvPr/>
        </p:nvSpPr>
        <p:spPr>
          <a:xfrm>
            <a:off x="5767525" y="2554808"/>
            <a:ext cx="656947" cy="598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FE487-17E0-47F0-93EF-8176D384D0EC}"/>
              </a:ext>
            </a:extLst>
          </p:cNvPr>
          <p:cNvSpPr/>
          <p:nvPr/>
        </p:nvSpPr>
        <p:spPr>
          <a:xfrm>
            <a:off x="2879321" y="3220105"/>
            <a:ext cx="6433352" cy="121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Pinpointed Why We Lie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E1DB25E-C650-4805-BD7F-7DA843F9E758}"/>
              </a:ext>
            </a:extLst>
          </p:cNvPr>
          <p:cNvSpPr/>
          <p:nvPr/>
        </p:nvSpPr>
        <p:spPr>
          <a:xfrm>
            <a:off x="5767525" y="4503385"/>
            <a:ext cx="656948" cy="598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1481E7-6AFB-44BD-AB7D-4F52B418A0D0}"/>
              </a:ext>
            </a:extLst>
          </p:cNvPr>
          <p:cNvSpPr/>
          <p:nvPr/>
        </p:nvSpPr>
        <p:spPr>
          <a:xfrm>
            <a:off x="2879321" y="5168683"/>
            <a:ext cx="6433352" cy="121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to Stop</a:t>
            </a:r>
          </a:p>
        </p:txBody>
      </p:sp>
    </p:spTree>
    <p:extLst>
      <p:ext uri="{BB962C8B-B14F-4D97-AF65-F5344CB8AC3E}">
        <p14:creationId xmlns:p14="http://schemas.microsoft.com/office/powerpoint/2010/main" val="18270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68DC6A-5414-466C-A7A3-62097F0D7CAD}"/>
              </a:ext>
            </a:extLst>
          </p:cNvPr>
          <p:cNvSpPr txBox="1"/>
          <p:nvPr/>
        </p:nvSpPr>
        <p:spPr>
          <a:xfrm>
            <a:off x="4863483" y="1598391"/>
            <a:ext cx="3713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DO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128817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3272900" y="-15807"/>
            <a:ext cx="5285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World view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ECCC02-4D68-440B-AC6A-D3067EB00F3D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1754457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MINIMIZE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39E637-5160-4637-AA12-7B4B558C7FD2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3674696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CFFE51D-E4E4-494C-81BF-09EEB57A40D0}"/>
              </a:ext>
            </a:extLst>
          </p:cNvPr>
          <p:cNvSpPr/>
          <p:nvPr/>
        </p:nvSpPr>
        <p:spPr>
          <a:xfrm>
            <a:off x="2956265" y="1973334"/>
            <a:ext cx="6755907" cy="3915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 vs You</a:t>
            </a:r>
          </a:p>
        </p:txBody>
      </p:sp>
    </p:spTree>
    <p:extLst>
      <p:ext uri="{BB962C8B-B14F-4D97-AF65-F5344CB8AC3E}">
        <p14:creationId xmlns:p14="http://schemas.microsoft.com/office/powerpoint/2010/main" val="217561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3231471" y="3608"/>
            <a:ext cx="5729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God’s View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>
            <a:cxnSpLocks/>
          </p:cNvCxnSpPr>
          <p:nvPr/>
        </p:nvCxnSpPr>
        <p:spPr>
          <a:xfrm>
            <a:off x="3059029" y="923432"/>
            <a:ext cx="5969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58945C5-D5F8-46B9-8506-7604DA5B919D}"/>
              </a:ext>
            </a:extLst>
          </p:cNvPr>
          <p:cNvGraphicFramePr>
            <a:graphicFrameLocks noGrp="1"/>
          </p:cNvGraphicFramePr>
          <p:nvPr/>
        </p:nvGraphicFramePr>
        <p:xfrm>
          <a:off x="1960979" y="1736701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</a:t>
                      </a:r>
                      <a:r>
                        <a:rPr lang="en-US" sz="5400" u="sng" dirty="0"/>
                        <a:t>ACCEPT</a:t>
                      </a:r>
                      <a:r>
                        <a:rPr lang="en-US" sz="4000" u="sng" dirty="0"/>
                        <a:t> </a:t>
                      </a:r>
                      <a:r>
                        <a:rPr lang="en-US" sz="4000" dirty="0"/>
                        <a:t>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935AE16-6075-4A78-9099-889D769819EC}"/>
              </a:ext>
            </a:extLst>
          </p:cNvPr>
          <p:cNvGraphicFramePr>
            <a:graphicFrameLocks noGrp="1"/>
          </p:cNvGraphicFramePr>
          <p:nvPr/>
        </p:nvGraphicFramePr>
        <p:xfrm>
          <a:off x="1960979" y="3656940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</a:t>
                      </a:r>
                      <a:r>
                        <a:rPr lang="en-US" sz="7200" u="sng" dirty="0"/>
                        <a:t>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230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1404195" y="-73824"/>
            <a:ext cx="924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Maximizing pleasure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441552" y="1221957"/>
            <a:ext cx="5284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Philippians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aur" panose="02030504050205020304" pitchFamily="18" charset="0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>
            <a:cxnSpLocks/>
          </p:cNvCxnSpPr>
          <p:nvPr/>
        </p:nvCxnSpPr>
        <p:spPr>
          <a:xfrm>
            <a:off x="1293091" y="868014"/>
            <a:ext cx="86267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499F8466-1677-4FA3-8335-8A6B0034E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85" y="1996928"/>
            <a:ext cx="11255819" cy="143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8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120238" y="-80784"/>
            <a:ext cx="7211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Accepting Pain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4489454" y="1031983"/>
            <a:ext cx="2473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JOB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>
            <a:cxnSpLocks/>
          </p:cNvCxnSpPr>
          <p:nvPr/>
        </p:nvCxnSpPr>
        <p:spPr>
          <a:xfrm>
            <a:off x="1293091" y="868014"/>
            <a:ext cx="86267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4713C81-1DB5-4962-B016-A46481E04871}"/>
              </a:ext>
            </a:extLst>
          </p:cNvPr>
          <p:cNvSpPr/>
          <p:nvPr/>
        </p:nvSpPr>
        <p:spPr>
          <a:xfrm>
            <a:off x="1293091" y="1518082"/>
            <a:ext cx="4450761" cy="211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Upright man, fears God, as does his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household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6A33C8-B58C-4D0D-9ADB-9C55E985A5D6}"/>
              </a:ext>
            </a:extLst>
          </p:cNvPr>
          <p:cNvSpPr/>
          <p:nvPr/>
        </p:nvSpPr>
        <p:spPr>
          <a:xfrm>
            <a:off x="2264073" y="2105460"/>
            <a:ext cx="5678144" cy="21128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allows Satan to “test” Job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course of one day, Job receives four messages, each bearing separate news that his livestock, servants, and ten children have all died due to marauding invaders or natural catastrophes.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3A743A-B7FF-46BC-B208-6C881387074C}"/>
              </a:ext>
            </a:extLst>
          </p:cNvPr>
          <p:cNvSpPr/>
          <p:nvPr/>
        </p:nvSpPr>
        <p:spPr>
          <a:xfrm>
            <a:off x="3235055" y="2638582"/>
            <a:ext cx="5273219" cy="2112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Job is afflicted with horrible skin sores. His wife encourages him to curse God and to give up and die, but Job refuses</a:t>
            </a:r>
          </a:p>
        </p:txBody>
      </p:sp>
    </p:spTree>
    <p:extLst>
      <p:ext uri="{BB962C8B-B14F-4D97-AF65-F5344CB8AC3E}">
        <p14:creationId xmlns:p14="http://schemas.microsoft.com/office/powerpoint/2010/main" val="16854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401" y="-155723"/>
            <a:ext cx="5538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Do We Care?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>
            <a:cxnSpLocks/>
          </p:cNvCxnSpPr>
          <p:nvPr/>
        </p:nvCxnSpPr>
        <p:spPr>
          <a:xfrm>
            <a:off x="1293091" y="868014"/>
            <a:ext cx="86267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A746D1-6AA9-42EE-804E-FD1FAB6E403E}"/>
              </a:ext>
            </a:extLst>
          </p:cNvPr>
          <p:cNvGraphicFramePr>
            <a:graphicFrameLocks noGrp="1"/>
          </p:cNvGraphicFramePr>
          <p:nvPr/>
        </p:nvGraphicFramePr>
        <p:xfrm>
          <a:off x="1002189" y="1674558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MINIMIZE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5C6795-FF50-40FD-B9E3-AE7005C24D96}"/>
              </a:ext>
            </a:extLst>
          </p:cNvPr>
          <p:cNvGraphicFramePr>
            <a:graphicFrameLocks noGrp="1"/>
          </p:cNvGraphicFramePr>
          <p:nvPr/>
        </p:nvGraphicFramePr>
        <p:xfrm>
          <a:off x="1002189" y="3594797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06DEC08-0422-4C96-815B-885702E1FFFE}"/>
              </a:ext>
            </a:extLst>
          </p:cNvPr>
          <p:cNvSpPr/>
          <p:nvPr/>
        </p:nvSpPr>
        <p:spPr>
          <a:xfrm>
            <a:off x="3572766" y="2481745"/>
            <a:ext cx="5832630" cy="2726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BFA7851-8E0E-481A-8F02-C608ED7FFB3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475387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</a:t>
                      </a:r>
                      <a:r>
                        <a:rPr lang="en-US" sz="5400" u="sng" dirty="0"/>
                        <a:t>ACCEPT</a:t>
                      </a:r>
                      <a:r>
                        <a:rPr lang="en-US" sz="4000" u="sng" dirty="0"/>
                        <a:t> </a:t>
                      </a:r>
                      <a:r>
                        <a:rPr lang="en-US" sz="4000" dirty="0"/>
                        <a:t>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12239E-1903-41E6-A882-78FB709AD081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5395626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</a:t>
                      </a:r>
                      <a:r>
                        <a:rPr lang="en-US" sz="7200" u="sng" dirty="0"/>
                        <a:t>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97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4869153" y="-138964"/>
            <a:ext cx="3110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Lying?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>
            <a:cxnSpLocks/>
          </p:cNvCxnSpPr>
          <p:nvPr/>
        </p:nvCxnSpPr>
        <p:spPr>
          <a:xfrm>
            <a:off x="4409242" y="785118"/>
            <a:ext cx="33735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0F05F2D-C5E9-41E2-B0F7-8E678030E9B3}"/>
              </a:ext>
            </a:extLst>
          </p:cNvPr>
          <p:cNvSpPr/>
          <p:nvPr/>
        </p:nvSpPr>
        <p:spPr>
          <a:xfrm>
            <a:off x="2698811" y="1242874"/>
            <a:ext cx="6433352" cy="121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Defined Lying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49251E1E-A88A-4157-8624-6EF92DCDA950}"/>
              </a:ext>
            </a:extLst>
          </p:cNvPr>
          <p:cNvSpPr/>
          <p:nvPr/>
        </p:nvSpPr>
        <p:spPr>
          <a:xfrm>
            <a:off x="5767525" y="2554808"/>
            <a:ext cx="656947" cy="598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61DF4A-46A8-4C6C-8B0A-D41E41A9749A}"/>
              </a:ext>
            </a:extLst>
          </p:cNvPr>
          <p:cNvSpPr/>
          <p:nvPr/>
        </p:nvSpPr>
        <p:spPr>
          <a:xfrm>
            <a:off x="2879321" y="3220105"/>
            <a:ext cx="6433352" cy="121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Pinpointed Why We Lie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9063E49-353F-4DA3-8C77-4972974C513C}"/>
              </a:ext>
            </a:extLst>
          </p:cNvPr>
          <p:cNvSpPr/>
          <p:nvPr/>
        </p:nvSpPr>
        <p:spPr>
          <a:xfrm>
            <a:off x="5767525" y="4503385"/>
            <a:ext cx="656948" cy="598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1ACDF3-4B22-4E0C-B1DF-CB97948DEBB1}"/>
              </a:ext>
            </a:extLst>
          </p:cNvPr>
          <p:cNvSpPr/>
          <p:nvPr/>
        </p:nvSpPr>
        <p:spPr>
          <a:xfrm>
            <a:off x="2879321" y="5168683"/>
            <a:ext cx="6433352" cy="1216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to Stop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4F365B0-0CA6-442D-9F80-1AFFE87FE25A}"/>
              </a:ext>
            </a:extLst>
          </p:cNvPr>
          <p:cNvSpPr/>
          <p:nvPr/>
        </p:nvSpPr>
        <p:spPr>
          <a:xfrm>
            <a:off x="975063" y="1427994"/>
            <a:ext cx="9880847" cy="4332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Who’s more important?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God, or you?</a:t>
            </a:r>
          </a:p>
        </p:txBody>
      </p:sp>
    </p:spTree>
    <p:extLst>
      <p:ext uri="{BB962C8B-B14F-4D97-AF65-F5344CB8AC3E}">
        <p14:creationId xmlns:p14="http://schemas.microsoft.com/office/powerpoint/2010/main" val="2179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68DC6A-5414-466C-A7A3-62097F0D7CAD}"/>
              </a:ext>
            </a:extLst>
          </p:cNvPr>
          <p:cNvSpPr txBox="1"/>
          <p:nvPr/>
        </p:nvSpPr>
        <p:spPr>
          <a:xfrm>
            <a:off x="4597153" y="2921164"/>
            <a:ext cx="3713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TO LIE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79DAA0-FA7B-408E-84F5-F0803F5A4EDC}"/>
              </a:ext>
            </a:extLst>
          </p:cNvPr>
          <p:cNvSpPr/>
          <p:nvPr/>
        </p:nvSpPr>
        <p:spPr>
          <a:xfrm>
            <a:off x="4239087" y="2523474"/>
            <a:ext cx="3713825" cy="181104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96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What is Lying?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424335" y="1432912"/>
            <a:ext cx="2274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Merriam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Webster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Dictionary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1D84492-7DBA-40BB-8C56-55DD26694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808" y="1099405"/>
            <a:ext cx="6601746" cy="51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0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What is Lying?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2837894" y="1053629"/>
            <a:ext cx="6935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Stanford Encyclopedia of Philosophy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ED3AD46-FC01-46D1-86CF-0C10156A7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83" y="2139525"/>
            <a:ext cx="11751230" cy="29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What is Lying?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514905" y="999880"/>
            <a:ext cx="107852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BIBLE (NKJV)    	  John 8:44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aur" panose="020305040502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aur" panose="020305040502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You are of your father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the devil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, and the desires of your father you want to do. He was a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murderer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 from the beginning, and does not stand in the truth, because there is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no truth in him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. When he speaks a lie, he speaks from his own resources, for he is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a liar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and the father of it.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Arrow: Right 1">
            <a:extLst>
              <a:ext uri="{FF2B5EF4-FFF2-40B4-BE49-F238E27FC236}">
                <a16:creationId xmlns:a16="http://schemas.microsoft.com/office/drawing/2014/main" id="{CDBA94D4-C379-4B89-8C15-37843155B3E4}"/>
              </a:ext>
            </a:extLst>
          </p:cNvPr>
          <p:cNvSpPr/>
          <p:nvPr/>
        </p:nvSpPr>
        <p:spPr>
          <a:xfrm>
            <a:off x="3204838" y="1143150"/>
            <a:ext cx="985421" cy="28654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068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Why do we lie?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ECCC02-4D68-440B-AC6A-D3067EB00F3D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1754457"/>
          <a:ext cx="8128000" cy="14437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4370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MINIMIZE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88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Why do we lie?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545662" y="642800"/>
            <a:ext cx="10917382" cy="1276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Maximizing pleasure ==&gt; 1</a:t>
            </a:r>
            <a:r>
              <a:rPr kumimoji="0" lang="en-US" sz="4400" b="0" i="0" u="none" strike="noStrike" kern="1200" cap="none" spc="0" normalizeH="0" baseline="30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st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 Kings 13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97DEE70-F53B-4D45-924B-F309ACABD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833" y="1919047"/>
            <a:ext cx="9411140" cy="47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4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Why do we lie?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6FD3B-EBD4-4A01-A887-25849A2D40FA}"/>
              </a:ext>
            </a:extLst>
          </p:cNvPr>
          <p:cNvSpPr txBox="1"/>
          <p:nvPr/>
        </p:nvSpPr>
        <p:spPr>
          <a:xfrm>
            <a:off x="545662" y="642800"/>
            <a:ext cx="10917382" cy="607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Minimizing pain ==&gt; David and Bathsheba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Second Samuel 11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Inquired about Bathsheba (V3)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Laid with her (V4)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Tried to get Uriah to sleep with her (V8)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Got Uriah drunk to get him to sleep with her (V13)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Murdered Uriah (V15)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entaur" panose="02030504050205020304" pitchFamily="18" charset="0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71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EEA489-EABB-44D8-A521-5E5FDC9CE1D6}"/>
              </a:ext>
            </a:extLst>
          </p:cNvPr>
          <p:cNvSpPr txBox="1"/>
          <p:nvPr/>
        </p:nvSpPr>
        <p:spPr>
          <a:xfrm>
            <a:off x="2837894" y="0"/>
            <a:ext cx="65162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pperplate Gothic Light" panose="020E0507020206020404" pitchFamily="34" charset="0"/>
                <a:ea typeface="+mn-ea"/>
                <a:cs typeface="+mn-cs"/>
              </a:rPr>
              <a:t>Why do we lie?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70D8E3-2008-4B82-BF5E-E8C62E484910}"/>
              </a:ext>
            </a:extLst>
          </p:cNvPr>
          <p:cNvCxnSpPr/>
          <p:nvPr/>
        </p:nvCxnSpPr>
        <p:spPr>
          <a:xfrm>
            <a:off x="2698811" y="969614"/>
            <a:ext cx="6433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ECCC02-4D68-440B-AC6A-D3067EB00F3D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1754457"/>
          <a:ext cx="8128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906544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22533672"/>
                    </a:ext>
                  </a:extLst>
                </a:gridCol>
              </a:tblGrid>
              <a:tr h="145925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MAXIMIZE PLEASURE</a:t>
                      </a:r>
                    </a:p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TO MINIMIZE 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74489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39E637-5160-4637-AA12-7B4B558C7FD2}"/>
              </a:ext>
            </a:extLst>
          </p:cNvPr>
          <p:cNvGraphicFramePr>
            <a:graphicFrameLocks noGrp="1"/>
          </p:cNvGraphicFramePr>
          <p:nvPr/>
        </p:nvGraphicFramePr>
        <p:xfrm>
          <a:off x="1952100" y="3674696"/>
          <a:ext cx="8128000" cy="118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294118294"/>
                    </a:ext>
                  </a:extLst>
                </a:gridCol>
              </a:tblGrid>
              <a:tr h="110148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/>
                        <a:t>For 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842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35750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Widescreen</PresentationFormat>
  <Paragraphs>99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Centaur</vt:lpstr>
      <vt:lpstr>Copperplate Gothic Light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2023-01-29T17:25:33Z</dcterms:created>
  <dcterms:modified xsi:type="dcterms:W3CDTF">2023-01-29T17:25:52Z</dcterms:modified>
</cp:coreProperties>
</file>