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4" r:id="rId3"/>
    <p:sldId id="273" r:id="rId4"/>
    <p:sldId id="262" r:id="rId5"/>
    <p:sldId id="260" r:id="rId6"/>
    <p:sldId id="272" r:id="rId7"/>
    <p:sldId id="263" r:id="rId8"/>
    <p:sldId id="259" r:id="rId9"/>
    <p:sldId id="264" r:id="rId10"/>
    <p:sldId id="257" r:id="rId11"/>
    <p:sldId id="258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101" d="100"/>
          <a:sy n="101" d="100"/>
        </p:scale>
        <p:origin x="31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5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2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7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1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2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8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2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54AB-9B88-4884-AEA1-A852F7F8BDBD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FCCA-9491-4A0E-A270-109E037E9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5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82776" y="1258431"/>
            <a:ext cx="4826049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800" b="1" dirty="0">
              <a:latin typeface="David" pitchFamily="34" charset="-79"/>
              <a:cs typeface="David" pitchFamily="34" charset="-79"/>
            </a:endParaRPr>
          </a:p>
          <a:p>
            <a:pPr algn="ctr"/>
            <a:r>
              <a:rPr lang="en-US" sz="2800" dirty="0"/>
              <a:t>Psalm 45</a:t>
            </a:r>
          </a:p>
          <a:p>
            <a:pPr algn="ctr"/>
            <a:r>
              <a:rPr lang="en-US" sz="2800" dirty="0"/>
              <a:t>Exton</a:t>
            </a:r>
          </a:p>
          <a:p>
            <a:pPr algn="ctr"/>
            <a:r>
              <a:rPr lang="en-US" sz="2800" dirty="0"/>
              <a:t>Sunday, 12/16/2018</a:t>
            </a:r>
          </a:p>
          <a:p>
            <a:pPr algn="ctr"/>
            <a:r>
              <a:rPr lang="en-US" sz="2800" dirty="0"/>
              <a:t>6 pm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411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228600"/>
            <a:ext cx="8153400" cy="579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14400" y="533400"/>
            <a:ext cx="716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Psalm 45</a:t>
            </a:r>
          </a:p>
          <a:p>
            <a:pPr algn="ctr"/>
            <a:r>
              <a:rPr lang="en-US" sz="2800" b="1" dirty="0"/>
              <a:t>Upon Further Investigation…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Addressed to the King who is addressed as “God”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Quoted in Hebrews 1 with reference to Jesus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3224986"/>
            <a:ext cx="5486400" cy="21852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endParaRPr lang="en-US" dirty="0"/>
          </a:p>
          <a:p>
            <a:r>
              <a:rPr lang="en-US" baseline="30000" dirty="0"/>
              <a:t>6 </a:t>
            </a:r>
            <a:r>
              <a:rPr lang="en-US" dirty="0"/>
              <a:t> Your throne, O God, is forever and ever;</a:t>
            </a:r>
          </a:p>
          <a:p>
            <a:r>
              <a:rPr lang="en-US" dirty="0"/>
              <a:t>A scepter of uprightness is the scepter of Your kingdom.</a:t>
            </a:r>
          </a:p>
          <a:p>
            <a:r>
              <a:rPr lang="en-US" baseline="30000" dirty="0"/>
              <a:t>7 </a:t>
            </a:r>
            <a:r>
              <a:rPr lang="en-US" dirty="0"/>
              <a:t>You have loved righteousness and hated wickedness;</a:t>
            </a:r>
          </a:p>
          <a:p>
            <a:r>
              <a:rPr lang="en-US" dirty="0"/>
              <a:t>Therefore God, Your God, has anointed You</a:t>
            </a:r>
          </a:p>
          <a:p>
            <a:r>
              <a:rPr lang="en-US" dirty="0"/>
              <a:t>With the oil of joy above Your fellows.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4243387"/>
            <a:ext cx="5715000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Hebrews 1</a:t>
            </a:r>
          </a:p>
          <a:p>
            <a:endParaRPr lang="en-US" dirty="0"/>
          </a:p>
          <a:p>
            <a:r>
              <a:rPr lang="en-US" baseline="30000" dirty="0"/>
              <a:t>8 </a:t>
            </a:r>
            <a:r>
              <a:rPr lang="en-US" dirty="0"/>
              <a:t>But of the Son He says,</a:t>
            </a:r>
          </a:p>
          <a:p>
            <a:pPr lvl="1"/>
            <a:r>
              <a:rPr lang="en-US" dirty="0"/>
              <a:t>“ </a:t>
            </a:r>
            <a:r>
              <a:rPr lang="en-US" cap="small" dirty="0">
                <a:effectLst/>
              </a:rPr>
              <a:t>Your throne</a:t>
            </a:r>
            <a:r>
              <a:rPr lang="en-US" dirty="0"/>
              <a:t>, O </a:t>
            </a:r>
            <a:r>
              <a:rPr lang="en-US" cap="small" dirty="0">
                <a:effectLst/>
              </a:rPr>
              <a:t>God, is forever and ever</a:t>
            </a:r>
            <a:r>
              <a:rPr lang="en-US" dirty="0"/>
              <a:t>,</a:t>
            </a:r>
          </a:p>
          <a:p>
            <a:pPr lvl="1"/>
            <a:r>
              <a:rPr lang="en-US" cap="small" dirty="0">
                <a:effectLst/>
              </a:rPr>
              <a:t>And the righteous scepter is the scepter of</a:t>
            </a:r>
            <a:r>
              <a:rPr lang="en-US" dirty="0"/>
              <a:t> </a:t>
            </a:r>
            <a:r>
              <a:rPr lang="en-US" cap="small" dirty="0">
                <a:effectLst/>
              </a:rPr>
              <a:t>His kingdom</a:t>
            </a:r>
            <a:r>
              <a:rPr lang="en-US" dirty="0"/>
              <a:t>.</a:t>
            </a:r>
          </a:p>
          <a:p>
            <a:pPr lvl="1"/>
            <a:r>
              <a:rPr lang="en-US" baseline="30000" dirty="0"/>
              <a:t>9 </a:t>
            </a:r>
            <a:r>
              <a:rPr lang="en-US" dirty="0"/>
              <a:t>“ </a:t>
            </a:r>
            <a:r>
              <a:rPr lang="en-US" cap="small" dirty="0">
                <a:effectLst/>
              </a:rPr>
              <a:t>You have loved righteousness and hated lawlessness</a:t>
            </a:r>
            <a:r>
              <a:rPr lang="en-US" dirty="0"/>
              <a:t>;</a:t>
            </a:r>
          </a:p>
          <a:p>
            <a:pPr lvl="1"/>
            <a:r>
              <a:rPr lang="en-US" cap="small" dirty="0">
                <a:effectLst/>
              </a:rPr>
              <a:t>Therefore God, Your God, has</a:t>
            </a:r>
            <a:r>
              <a:rPr lang="en-US" dirty="0"/>
              <a:t> </a:t>
            </a:r>
            <a:r>
              <a:rPr lang="en-US" cap="small" dirty="0">
                <a:effectLst/>
              </a:rPr>
              <a:t>anointed You</a:t>
            </a:r>
            <a:endParaRPr lang="en-US" dirty="0"/>
          </a:p>
          <a:p>
            <a:pPr lvl="1"/>
            <a:r>
              <a:rPr lang="en-US" cap="small" dirty="0">
                <a:effectLst/>
              </a:rPr>
              <a:t>With the oil of gladness above Your companions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04342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228600"/>
            <a:ext cx="8153400" cy="579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14400" y="533400"/>
            <a:ext cx="716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Psalm 45</a:t>
            </a:r>
          </a:p>
          <a:p>
            <a:pPr algn="ctr"/>
            <a:r>
              <a:rPr lang="en-US" sz="2800" b="1" dirty="0"/>
              <a:t>Upon Further Investigation…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 King is a standard of righteousness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76600" y="3107591"/>
            <a:ext cx="5715000" cy="35702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r>
              <a:rPr lang="en-US" baseline="30000" dirty="0"/>
              <a:t>4 </a:t>
            </a:r>
            <a:r>
              <a:rPr lang="en-US" dirty="0"/>
              <a:t>And in Your majesty ride on victoriously,</a:t>
            </a:r>
          </a:p>
          <a:p>
            <a:r>
              <a:rPr lang="en-US" dirty="0"/>
              <a:t>For the cause of truth and meekness and righteousness;</a:t>
            </a:r>
          </a:p>
          <a:p>
            <a:r>
              <a:rPr lang="en-US" dirty="0"/>
              <a:t>Let Your right hand teach You awesome things.</a:t>
            </a:r>
          </a:p>
          <a:p>
            <a:r>
              <a:rPr lang="en-US" baseline="30000" dirty="0"/>
              <a:t>5 </a:t>
            </a:r>
            <a:r>
              <a:rPr lang="en-US" dirty="0"/>
              <a:t>Your arrows are sharp;</a:t>
            </a:r>
          </a:p>
          <a:p>
            <a:r>
              <a:rPr lang="en-US" dirty="0"/>
              <a:t>The peoples fall under You;</a:t>
            </a:r>
          </a:p>
          <a:p>
            <a:r>
              <a:rPr lang="en-US" dirty="0"/>
              <a:t>Your arrows are in the heart of the King’s enemies.</a:t>
            </a:r>
          </a:p>
          <a:p>
            <a:r>
              <a:rPr lang="en-US" baseline="30000" dirty="0"/>
              <a:t>6 </a:t>
            </a:r>
            <a:r>
              <a:rPr lang="en-US" dirty="0"/>
              <a:t> Your throne, O God, is forever and ever;</a:t>
            </a:r>
          </a:p>
          <a:p>
            <a:r>
              <a:rPr lang="en-US" dirty="0"/>
              <a:t>A scepter of uprightness is the scepter of Your kingdom.</a:t>
            </a:r>
          </a:p>
          <a:p>
            <a:r>
              <a:rPr lang="en-US" baseline="30000" dirty="0"/>
              <a:t>7 </a:t>
            </a:r>
            <a:r>
              <a:rPr lang="en-US" dirty="0"/>
              <a:t>You have loved righteousness and hated wickedness;</a:t>
            </a:r>
          </a:p>
          <a:p>
            <a:r>
              <a:rPr lang="en-US" dirty="0"/>
              <a:t>Therefore God, Your God, has anointed You</a:t>
            </a:r>
          </a:p>
          <a:p>
            <a:r>
              <a:rPr lang="en-US" dirty="0"/>
              <a:t>With the oil of joy above Your fellows.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52800" y="3832416"/>
            <a:ext cx="5334000" cy="293592"/>
          </a:xfrm>
          <a:prstGeom prst="roundRect">
            <a:avLst/>
          </a:prstGeom>
          <a:solidFill>
            <a:schemeClr val="accent1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352800" y="5497608"/>
            <a:ext cx="5334000" cy="293592"/>
          </a:xfrm>
          <a:prstGeom prst="roundRect">
            <a:avLst/>
          </a:prstGeom>
          <a:solidFill>
            <a:schemeClr val="accent1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352800" y="5791200"/>
            <a:ext cx="5334000" cy="293592"/>
          </a:xfrm>
          <a:prstGeom prst="roundRect">
            <a:avLst/>
          </a:prstGeom>
          <a:solidFill>
            <a:schemeClr val="accent1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8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228600"/>
            <a:ext cx="8153400" cy="579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14400" y="533400"/>
            <a:ext cx="716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Psalm 45</a:t>
            </a:r>
          </a:p>
          <a:p>
            <a:pPr algn="ctr"/>
            <a:r>
              <a:rPr lang="en-US" sz="2800" b="1" dirty="0"/>
              <a:t>Upon Further Investigation…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 King is a standard of righteousness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Anointed (Messiah/Christ)</a:t>
            </a:r>
          </a:p>
        </p:txBody>
      </p:sp>
      <p:sp>
        <p:nvSpPr>
          <p:cNvPr id="8" name="Rectangle 7"/>
          <p:cNvSpPr/>
          <p:nvPr/>
        </p:nvSpPr>
        <p:spPr>
          <a:xfrm>
            <a:off x="3276600" y="3107591"/>
            <a:ext cx="5715000" cy="35702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r>
              <a:rPr lang="en-US" baseline="30000" dirty="0"/>
              <a:t>4 </a:t>
            </a:r>
            <a:r>
              <a:rPr lang="en-US" dirty="0"/>
              <a:t>And in Your majesty ride on victoriously,</a:t>
            </a:r>
          </a:p>
          <a:p>
            <a:r>
              <a:rPr lang="en-US" dirty="0"/>
              <a:t>For the cause of truth and meekness and righteousness;</a:t>
            </a:r>
          </a:p>
          <a:p>
            <a:r>
              <a:rPr lang="en-US" dirty="0"/>
              <a:t>Let Your right hand teach You awesome things.</a:t>
            </a:r>
          </a:p>
          <a:p>
            <a:r>
              <a:rPr lang="en-US" baseline="30000" dirty="0"/>
              <a:t>5 </a:t>
            </a:r>
            <a:r>
              <a:rPr lang="en-US" dirty="0"/>
              <a:t>Your arrows are sharp;</a:t>
            </a:r>
          </a:p>
          <a:p>
            <a:r>
              <a:rPr lang="en-US" dirty="0"/>
              <a:t>The peoples fall under You;</a:t>
            </a:r>
          </a:p>
          <a:p>
            <a:r>
              <a:rPr lang="en-US" dirty="0"/>
              <a:t>Your arrows are in the heart of the King’s enemies.</a:t>
            </a:r>
          </a:p>
          <a:p>
            <a:r>
              <a:rPr lang="en-US" baseline="30000" dirty="0"/>
              <a:t>6 </a:t>
            </a:r>
            <a:r>
              <a:rPr lang="en-US" dirty="0"/>
              <a:t> Your throne, O God, is forever and ever;</a:t>
            </a:r>
          </a:p>
          <a:p>
            <a:r>
              <a:rPr lang="en-US" dirty="0"/>
              <a:t>A scepter of uprightness is the scepter of Your kingdom.</a:t>
            </a:r>
          </a:p>
          <a:p>
            <a:r>
              <a:rPr lang="en-US" baseline="30000" dirty="0"/>
              <a:t>7 </a:t>
            </a:r>
            <a:r>
              <a:rPr lang="en-US" dirty="0"/>
              <a:t>You have loved righteousness and hated wickedness;</a:t>
            </a:r>
          </a:p>
          <a:p>
            <a:r>
              <a:rPr lang="en-US" dirty="0"/>
              <a:t>Therefore God, Your God, has anointed You</a:t>
            </a:r>
          </a:p>
          <a:p>
            <a:r>
              <a:rPr lang="en-US" dirty="0"/>
              <a:t>With the oil of joy above Your fellows.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352800" y="6019799"/>
            <a:ext cx="4191000" cy="657999"/>
          </a:xfrm>
          <a:prstGeom prst="roundRect">
            <a:avLst/>
          </a:prstGeom>
          <a:solidFill>
            <a:schemeClr val="accent1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6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228600"/>
            <a:ext cx="8153400" cy="579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14400" y="533400"/>
            <a:ext cx="716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Psalm 45</a:t>
            </a:r>
          </a:p>
          <a:p>
            <a:pPr algn="ctr"/>
            <a:r>
              <a:rPr lang="en-US" sz="2800" b="1" dirty="0"/>
              <a:t>Upon Further Investigation…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 King is a standard of righteousness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Anointed (Messiah/Christ)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Myrrh, aloes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1905000"/>
            <a:ext cx="3733800" cy="13542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endParaRPr lang="en-US" dirty="0"/>
          </a:p>
          <a:p>
            <a:r>
              <a:rPr lang="en-US" baseline="30000" dirty="0"/>
              <a:t>8 </a:t>
            </a:r>
            <a:r>
              <a:rPr lang="en-US" dirty="0"/>
              <a:t>All Your garments are fragrant with myrrh and aloes and cassia</a:t>
            </a:r>
          </a:p>
        </p:txBody>
      </p:sp>
      <p:sp>
        <p:nvSpPr>
          <p:cNvPr id="8" name="Rectangle 7"/>
          <p:cNvSpPr/>
          <p:nvPr/>
        </p:nvSpPr>
        <p:spPr>
          <a:xfrm>
            <a:off x="4419600" y="4004608"/>
            <a:ext cx="45720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b="1" dirty="0">
                <a:latin typeface="David" pitchFamily="34" charset="-79"/>
                <a:cs typeface="David" pitchFamily="34" charset="-79"/>
              </a:rPr>
              <a:t>Proverbs 7:17</a:t>
            </a:r>
            <a:endParaRPr lang="en-US" baseline="30000" dirty="0"/>
          </a:p>
          <a:p>
            <a:r>
              <a:rPr lang="en-US" dirty="0"/>
              <a:t>“I have sprinkled my bed</a:t>
            </a:r>
          </a:p>
          <a:p>
            <a:r>
              <a:rPr lang="en-US" dirty="0"/>
              <a:t>With myrrh, aloes and cinnamon.”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4191000" y="3657600"/>
            <a:ext cx="4800600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>
                <a:latin typeface="David" pitchFamily="34" charset="-79"/>
                <a:cs typeface="David" pitchFamily="34" charset="-79"/>
              </a:rPr>
              <a:t>Song of Solomon 4:13-14</a:t>
            </a:r>
          </a:p>
          <a:p>
            <a:r>
              <a:rPr lang="en-US" baseline="30000" dirty="0"/>
              <a:t>13</a:t>
            </a:r>
            <a:r>
              <a:rPr lang="en-US" dirty="0"/>
              <a:t> “Your shoots are an orchard of pomegranates</a:t>
            </a:r>
          </a:p>
          <a:p>
            <a:r>
              <a:rPr lang="en-US" dirty="0"/>
              <a:t>With choice fruits, henna with nard plants,</a:t>
            </a:r>
          </a:p>
          <a:p>
            <a:r>
              <a:rPr lang="en-US" baseline="30000" dirty="0"/>
              <a:t>14 </a:t>
            </a:r>
            <a:r>
              <a:rPr lang="en-US" dirty="0"/>
              <a:t> Nard and saffron, </a:t>
            </a:r>
            <a:r>
              <a:rPr lang="en-US" dirty="0" err="1"/>
              <a:t>calamus</a:t>
            </a:r>
            <a:r>
              <a:rPr lang="en-US" dirty="0"/>
              <a:t> and cinnamon,</a:t>
            </a:r>
          </a:p>
          <a:p>
            <a:r>
              <a:rPr lang="en-US" dirty="0"/>
              <a:t>With all the trees of frankincense,</a:t>
            </a:r>
          </a:p>
          <a:p>
            <a:r>
              <a:rPr lang="en-US" dirty="0"/>
              <a:t>Myrrh and aloes, along with all the finest spices.”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91000" y="3810000"/>
            <a:ext cx="4800600" cy="15081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>
                <a:latin typeface="David" pitchFamily="34" charset="-79"/>
                <a:cs typeface="David" pitchFamily="34" charset="-79"/>
              </a:rPr>
              <a:t>Exodus 30:22-23</a:t>
            </a:r>
          </a:p>
          <a:p>
            <a:endParaRPr lang="en-US" b="1" dirty="0">
              <a:latin typeface="David" pitchFamily="34" charset="-79"/>
              <a:cs typeface="David" pitchFamily="34" charset="-79"/>
            </a:endParaRPr>
          </a:p>
          <a:p>
            <a:pPr algn="ctr"/>
            <a:r>
              <a:rPr lang="en-US" sz="2800" b="1" dirty="0">
                <a:latin typeface="David" pitchFamily="34" charset="-79"/>
                <a:cs typeface="David" pitchFamily="34" charset="-79"/>
              </a:rPr>
              <a:t>The Holy Anointing Oil</a:t>
            </a:r>
          </a:p>
          <a:p>
            <a:pPr algn="ctr"/>
            <a:endParaRPr lang="en-US" sz="28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91000" y="3810000"/>
            <a:ext cx="48006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>
                <a:latin typeface="David" pitchFamily="34" charset="-79"/>
                <a:cs typeface="David" pitchFamily="34" charset="-79"/>
              </a:rPr>
              <a:t>John 19:39	 </a:t>
            </a:r>
          </a:p>
          <a:p>
            <a:r>
              <a:rPr lang="en-US" dirty="0"/>
              <a:t>Nicodemus, who had first come to Him by night, also came, bringing a mixture of myrrh and aloes, about a hundred pounds weight.</a:t>
            </a:r>
          </a:p>
        </p:txBody>
      </p:sp>
    </p:spTree>
    <p:extLst>
      <p:ext uri="{BB962C8B-B14F-4D97-AF65-F5344CB8AC3E}">
        <p14:creationId xmlns:p14="http://schemas.microsoft.com/office/powerpoint/2010/main" val="95167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228600"/>
            <a:ext cx="8153400" cy="579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14400" y="533400"/>
            <a:ext cx="716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Psalm 45</a:t>
            </a:r>
          </a:p>
          <a:p>
            <a:pPr algn="ctr"/>
            <a:r>
              <a:rPr lang="en-US" sz="2800" b="1" dirty="0"/>
              <a:t>Upon Further Investigation…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 King is a standard of righteousness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Anointed (Messiah/Christ)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Myrrh, aloes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b="1" u="sng" dirty="0"/>
          </a:p>
          <a:p>
            <a:r>
              <a:rPr lang="en-US" sz="2000" b="1" u="sng" dirty="0"/>
              <a:t>THE BRIDE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She is to forget her people and her father’s house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1752600"/>
            <a:ext cx="4495800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endParaRPr lang="en-US" dirty="0"/>
          </a:p>
          <a:p>
            <a:r>
              <a:rPr lang="en-US" baseline="30000" dirty="0"/>
              <a:t>10 </a:t>
            </a:r>
            <a:r>
              <a:rPr lang="en-US" dirty="0"/>
              <a:t>Listen, O daughter, give attention and incline your ear:</a:t>
            </a:r>
          </a:p>
          <a:p>
            <a:r>
              <a:rPr lang="en-US" dirty="0"/>
              <a:t>Forget your people and your father’s house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3352800"/>
            <a:ext cx="6705600" cy="34778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David" pitchFamily="34" charset="-79"/>
                <a:cs typeface="David" pitchFamily="34" charset="-79"/>
              </a:rPr>
              <a:t>Deuteronomy 21:10</a:t>
            </a:r>
            <a:r>
              <a:rPr lang="en-US" sz="2000" b="1" i="1" dirty="0">
                <a:latin typeface="David" pitchFamily="34" charset="-79"/>
                <a:cs typeface="David" pitchFamily="34" charset="-79"/>
              </a:rPr>
              <a:t>ff</a:t>
            </a:r>
            <a:r>
              <a:rPr lang="en-US" sz="2000" b="1" dirty="0">
                <a:latin typeface="David" pitchFamily="34" charset="-79"/>
                <a:cs typeface="David" pitchFamily="34" charset="-79"/>
              </a:rPr>
              <a:t>	 </a:t>
            </a:r>
          </a:p>
          <a:p>
            <a:r>
              <a:rPr lang="en-US" sz="2000" baseline="30000" dirty="0"/>
              <a:t>10 </a:t>
            </a:r>
            <a:r>
              <a:rPr lang="en-US" sz="2000" dirty="0"/>
              <a:t>“When you go out to battle against your enemies, and the </a:t>
            </a:r>
            <a:r>
              <a:rPr lang="en-US" sz="2000" cap="small" dirty="0"/>
              <a:t>Lord</a:t>
            </a:r>
            <a:r>
              <a:rPr lang="en-US" sz="2000" dirty="0"/>
              <a:t> your God delivers them into your hands and you take them away captive, </a:t>
            </a:r>
            <a:r>
              <a:rPr lang="en-US" sz="2000" baseline="30000" dirty="0"/>
              <a:t>11 </a:t>
            </a:r>
            <a:r>
              <a:rPr lang="en-US" sz="2000" dirty="0"/>
              <a:t>and see among the captives a beautiful woman, and have a desire for her and would take her as a wife for yourself, </a:t>
            </a:r>
            <a:r>
              <a:rPr lang="en-US" sz="2000" baseline="30000" dirty="0"/>
              <a:t>12 </a:t>
            </a:r>
            <a:r>
              <a:rPr lang="en-US" sz="2000" dirty="0"/>
              <a:t>then you shall bring her home to your house, and she shall shave her head and trim her nails. </a:t>
            </a:r>
            <a:r>
              <a:rPr lang="en-US" sz="2000" baseline="30000" dirty="0"/>
              <a:t>13 </a:t>
            </a:r>
            <a:r>
              <a:rPr lang="en-US" sz="2000" dirty="0"/>
              <a:t>She shall also remove the clothes of her captivity and shall remain in your house, and mourn her father and mother a full month; and after that you may go in to her and be her husband and she shall be your wife.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114800" y="6137565"/>
            <a:ext cx="3017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3810000"/>
            <a:ext cx="54102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u="sng" dirty="0"/>
              <a:t>THE CHURCH IS THE BRIDE, FREED FROM CAPTIVITY</a:t>
            </a:r>
          </a:p>
          <a:p>
            <a:r>
              <a:rPr lang="en-US" dirty="0"/>
              <a:t>Matthew 8:22</a:t>
            </a:r>
          </a:p>
          <a:p>
            <a:r>
              <a:rPr lang="en-US" dirty="0"/>
              <a:t>  </a:t>
            </a:r>
            <a:r>
              <a:rPr lang="en-US" i="1" dirty="0"/>
              <a:t>“Follow me. Leave the dead to bury their own dead.”</a:t>
            </a:r>
          </a:p>
          <a:p>
            <a:r>
              <a:rPr lang="en-US" dirty="0"/>
              <a:t>Ephesians  4:17</a:t>
            </a:r>
          </a:p>
          <a:p>
            <a:r>
              <a:rPr lang="en-US" dirty="0"/>
              <a:t>  </a:t>
            </a:r>
            <a:r>
              <a:rPr lang="en-US" i="1" dirty="0"/>
              <a:t>“no longer walk as the Gentiles walk”</a:t>
            </a:r>
          </a:p>
          <a:p>
            <a:r>
              <a:rPr lang="en-US" dirty="0"/>
              <a:t>2 Corinthians 6:17</a:t>
            </a:r>
          </a:p>
          <a:p>
            <a:r>
              <a:rPr lang="en-US" dirty="0"/>
              <a:t>  </a:t>
            </a:r>
            <a:r>
              <a:rPr lang="en-US" i="1" dirty="0"/>
              <a:t>“Come ye out from among them”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4419600" y="4014787"/>
            <a:ext cx="4495800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200" b="1" dirty="0">
                <a:latin typeface="David" pitchFamily="34" charset="-79"/>
                <a:cs typeface="David" pitchFamily="34" charset="-79"/>
              </a:rPr>
              <a:t>John 8</a:t>
            </a:r>
          </a:p>
          <a:p>
            <a:r>
              <a:rPr lang="en-US" sz="2200" baseline="30000" dirty="0"/>
              <a:t>34 </a:t>
            </a:r>
            <a:r>
              <a:rPr lang="en-US" sz="2200" dirty="0"/>
              <a:t>Jesus answered them, “Truly, truly, I say to you, everyone who commits sin is the slave of sin.</a:t>
            </a:r>
          </a:p>
          <a:p>
            <a:r>
              <a:rPr lang="en-US" sz="2200" b="1" dirty="0">
                <a:latin typeface="David" pitchFamily="34" charset="-79"/>
                <a:cs typeface="David" pitchFamily="34" charset="-79"/>
              </a:rPr>
              <a:t>Romans 6</a:t>
            </a:r>
          </a:p>
          <a:p>
            <a:r>
              <a:rPr lang="en-US" sz="2200" baseline="30000" dirty="0"/>
              <a:t>17 </a:t>
            </a:r>
            <a:r>
              <a:rPr lang="en-US" sz="2200" dirty="0"/>
              <a:t>But thanks be to God that though you were slaves of sin…</a:t>
            </a:r>
          </a:p>
        </p:txBody>
      </p:sp>
    </p:spTree>
    <p:extLst>
      <p:ext uri="{BB962C8B-B14F-4D97-AF65-F5344CB8AC3E}">
        <p14:creationId xmlns:p14="http://schemas.microsoft.com/office/powerpoint/2010/main" val="395329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uiExpand="1" build="p" bldLvl="2" animBg="1"/>
      <p:bldP spid="9" grpId="0" uiExpand="1" build="p" animBg="1"/>
      <p:bldP spid="9" grpId="1" uiExpand="1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228600"/>
            <a:ext cx="8153400" cy="579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14400" y="533400"/>
            <a:ext cx="716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Psalm 45</a:t>
            </a:r>
          </a:p>
          <a:p>
            <a:pPr algn="ctr"/>
            <a:r>
              <a:rPr lang="en-US" sz="2800" b="1" dirty="0"/>
              <a:t>Upon Further Investigation…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571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The King is a standard of righteousness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Anointed (Messiah/Christ)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Myrrh</a:t>
            </a:r>
            <a:r>
              <a:rPr lang="en-US" sz="2000"/>
              <a:t>, aloes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b="1" u="sng" dirty="0"/>
          </a:p>
          <a:p>
            <a:r>
              <a:rPr lang="en-US" sz="2000" b="1" u="sng" dirty="0"/>
              <a:t>THE BRIDE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She is to forget her people and her father’s house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She is beautiful and desired by the King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800" y="2667000"/>
            <a:ext cx="4572000" cy="13542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endParaRPr lang="en-US" dirty="0"/>
          </a:p>
          <a:p>
            <a:r>
              <a:rPr lang="en-US" baseline="30000" dirty="0"/>
              <a:t>11 </a:t>
            </a:r>
            <a:r>
              <a:rPr lang="en-US" dirty="0"/>
              <a:t>Then the King will desire your beauty.</a:t>
            </a:r>
          </a:p>
          <a:p>
            <a:r>
              <a:rPr lang="en-US" dirty="0"/>
              <a:t>Because He is your Lord, bow down to Him.</a:t>
            </a:r>
          </a:p>
        </p:txBody>
      </p:sp>
      <p:sp>
        <p:nvSpPr>
          <p:cNvPr id="8" name="Rectangle 7"/>
          <p:cNvSpPr/>
          <p:nvPr/>
        </p:nvSpPr>
        <p:spPr>
          <a:xfrm>
            <a:off x="3429000" y="3733800"/>
            <a:ext cx="5562600" cy="25545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David" pitchFamily="34" charset="-79"/>
                <a:cs typeface="David" pitchFamily="34" charset="-79"/>
              </a:rPr>
              <a:t>Ephesians 5 </a:t>
            </a:r>
          </a:p>
          <a:p>
            <a:r>
              <a:rPr lang="en-US" sz="2000" baseline="30000" dirty="0"/>
              <a:t>25 </a:t>
            </a:r>
            <a:r>
              <a:rPr lang="en-US" sz="2000" dirty="0"/>
              <a:t> Husbands, love your wives, just as Christ also loved the church and gave Himself up for her, </a:t>
            </a:r>
            <a:r>
              <a:rPr lang="en-US" sz="2000" baseline="30000" dirty="0"/>
              <a:t>26 </a:t>
            </a:r>
            <a:r>
              <a:rPr lang="en-US" sz="2000" dirty="0"/>
              <a:t> so that He might sanctify her, having cleansed her by the washing of water with the word, </a:t>
            </a:r>
            <a:r>
              <a:rPr lang="en-US" sz="2000" baseline="30000" dirty="0"/>
              <a:t>27 </a:t>
            </a:r>
            <a:r>
              <a:rPr lang="en-US" sz="2000" dirty="0"/>
              <a:t>that He might present to Himself the church in all her glory, having no spot or wrinkle or any such thing; but that she would be holy and blameless. </a:t>
            </a:r>
          </a:p>
        </p:txBody>
      </p:sp>
    </p:spTree>
    <p:extLst>
      <p:ext uri="{BB962C8B-B14F-4D97-AF65-F5344CB8AC3E}">
        <p14:creationId xmlns:p14="http://schemas.microsoft.com/office/powerpoint/2010/main" val="48589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-9259"/>
            <a:ext cx="7772400" cy="196977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800" b="1" dirty="0">
              <a:latin typeface="David" pitchFamily="34" charset="-79"/>
              <a:cs typeface="David" pitchFamily="34" charset="-79"/>
            </a:endParaRPr>
          </a:p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r>
              <a:rPr lang="en-US" sz="2200" b="1" dirty="0"/>
              <a:t>For the choir director; according to the </a:t>
            </a:r>
            <a:r>
              <a:rPr lang="en-US" sz="2200" b="1" dirty="0" err="1"/>
              <a:t>Shoshannim</a:t>
            </a:r>
            <a:r>
              <a:rPr lang="en-US" sz="2200" b="1" dirty="0"/>
              <a:t>.</a:t>
            </a:r>
          </a:p>
          <a:p>
            <a:r>
              <a:rPr lang="en-US" sz="2200" b="1" dirty="0"/>
              <a:t>A </a:t>
            </a:r>
            <a:r>
              <a:rPr lang="en-US" sz="2200" b="1" dirty="0" err="1"/>
              <a:t>Maskil</a:t>
            </a:r>
            <a:r>
              <a:rPr lang="en-US" sz="2200" b="1" dirty="0"/>
              <a:t> of the sons of </a:t>
            </a:r>
            <a:r>
              <a:rPr lang="en-US" sz="2200" b="1" dirty="0" err="1"/>
              <a:t>Korah</a:t>
            </a:r>
            <a:r>
              <a:rPr lang="en-US" sz="2200" b="1" dirty="0"/>
              <a:t>. A Song of Love.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413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838200"/>
            <a:ext cx="7772400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609600" y="182701"/>
            <a:ext cx="7772400" cy="28315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endParaRPr lang="en-US" dirty="0"/>
          </a:p>
          <a:p>
            <a:r>
              <a:rPr lang="en-US" sz="2200" b="1" dirty="0"/>
              <a:t>For the choir director; according to the </a:t>
            </a:r>
            <a:r>
              <a:rPr lang="en-US" sz="2200" b="1" dirty="0" err="1"/>
              <a:t>Shoshannim</a:t>
            </a:r>
            <a:r>
              <a:rPr lang="en-US" sz="2200" b="1" dirty="0"/>
              <a:t>.</a:t>
            </a:r>
          </a:p>
          <a:p>
            <a:r>
              <a:rPr lang="en-US" sz="2200" b="1" dirty="0"/>
              <a:t>A </a:t>
            </a:r>
            <a:r>
              <a:rPr lang="en-US" sz="2200" b="1" dirty="0" err="1"/>
              <a:t>Maskil</a:t>
            </a:r>
            <a:r>
              <a:rPr lang="en-US" sz="2200" b="1" dirty="0"/>
              <a:t> of the sons of </a:t>
            </a:r>
            <a:r>
              <a:rPr lang="en-US" sz="2200" b="1" dirty="0" err="1"/>
              <a:t>Korah</a:t>
            </a:r>
            <a:r>
              <a:rPr lang="en-US" sz="2200" b="1" dirty="0"/>
              <a:t>. A Song of Love.</a:t>
            </a:r>
          </a:p>
          <a:p>
            <a:endParaRPr lang="en-US" sz="2200" b="1" dirty="0"/>
          </a:p>
          <a:p>
            <a:r>
              <a:rPr lang="en-US" sz="2200" dirty="0"/>
              <a:t>My heart overflows with a good theme;</a:t>
            </a:r>
          </a:p>
          <a:p>
            <a:r>
              <a:rPr lang="en-US" sz="2200" dirty="0"/>
              <a:t>I address my verses to the King;</a:t>
            </a:r>
          </a:p>
          <a:p>
            <a:r>
              <a:rPr lang="en-US" sz="2200" dirty="0"/>
              <a:t>My tongue is the pen of a ready writer.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0"/>
            <a:ext cx="77724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800" b="1" dirty="0">
              <a:latin typeface="David" pitchFamily="34" charset="-79"/>
              <a:cs typeface="David" pitchFamily="34" charset="-79"/>
            </a:endParaRPr>
          </a:p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990600"/>
            <a:ext cx="7772400" cy="40421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200" baseline="30000" dirty="0"/>
          </a:p>
          <a:p>
            <a:r>
              <a:rPr lang="en-US" sz="2200" baseline="30000" dirty="0"/>
              <a:t>2 </a:t>
            </a:r>
            <a:r>
              <a:rPr lang="en-US" sz="2200" dirty="0"/>
              <a:t>You are fairer than the sons of men;</a:t>
            </a:r>
          </a:p>
          <a:p>
            <a:r>
              <a:rPr lang="en-US" sz="2200" dirty="0"/>
              <a:t>Grace is poured upon Your lips;</a:t>
            </a:r>
          </a:p>
          <a:p>
            <a:r>
              <a:rPr lang="en-US" sz="2200" dirty="0"/>
              <a:t>Therefore God has blessed You forever.</a:t>
            </a:r>
          </a:p>
          <a:p>
            <a:r>
              <a:rPr lang="en-US" sz="2200" baseline="30000" dirty="0"/>
              <a:t>3 </a:t>
            </a:r>
            <a:r>
              <a:rPr lang="en-US" sz="2200" dirty="0"/>
              <a:t>Gird Your sword on Your thigh, O Mighty One,</a:t>
            </a:r>
          </a:p>
          <a:p>
            <a:r>
              <a:rPr lang="en-US" sz="2200" dirty="0"/>
              <a:t>In Your splendor and Your majesty!</a:t>
            </a:r>
          </a:p>
          <a:p>
            <a:r>
              <a:rPr lang="en-US" sz="2200" baseline="30000" dirty="0"/>
              <a:t>4 </a:t>
            </a:r>
            <a:r>
              <a:rPr lang="en-US" sz="2200" dirty="0"/>
              <a:t>And in Your majesty ride on victoriously,</a:t>
            </a:r>
          </a:p>
          <a:p>
            <a:r>
              <a:rPr lang="en-US" sz="2200" dirty="0"/>
              <a:t>For the cause of truth and meekness and righteousness;</a:t>
            </a:r>
          </a:p>
          <a:p>
            <a:r>
              <a:rPr lang="en-US" sz="2200" dirty="0"/>
              <a:t>Let Your right hand teach You awesome things.</a:t>
            </a:r>
          </a:p>
          <a:p>
            <a:r>
              <a:rPr lang="en-US" sz="2200" baseline="30000" dirty="0"/>
              <a:t>5 </a:t>
            </a:r>
            <a:r>
              <a:rPr lang="en-US" sz="2200" dirty="0"/>
              <a:t>Your arrows are sharp;</a:t>
            </a:r>
          </a:p>
          <a:p>
            <a:r>
              <a:rPr lang="en-US" sz="2200" dirty="0"/>
              <a:t>The peoples fall under You;</a:t>
            </a:r>
          </a:p>
          <a:p>
            <a:r>
              <a:rPr lang="en-US" sz="2200" dirty="0"/>
              <a:t>Your arrows are in the heart of the King’s enemies.</a:t>
            </a:r>
          </a:p>
        </p:txBody>
      </p:sp>
    </p:spTree>
    <p:extLst>
      <p:ext uri="{BB962C8B-B14F-4D97-AF65-F5344CB8AC3E}">
        <p14:creationId xmlns:p14="http://schemas.microsoft.com/office/powerpoint/2010/main" val="23680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0"/>
            <a:ext cx="7772400" cy="42780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800" b="1" dirty="0">
              <a:latin typeface="David" pitchFamily="34" charset="-79"/>
              <a:cs typeface="David" pitchFamily="34" charset="-79"/>
            </a:endParaRPr>
          </a:p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endParaRPr lang="en-US" dirty="0"/>
          </a:p>
          <a:p>
            <a:r>
              <a:rPr lang="en-US" sz="2200" baseline="30000" dirty="0"/>
              <a:t>6 </a:t>
            </a:r>
            <a:r>
              <a:rPr lang="en-US" sz="2200" dirty="0"/>
              <a:t> Your throne, O God, is forever and ever;</a:t>
            </a:r>
          </a:p>
          <a:p>
            <a:r>
              <a:rPr lang="en-US" sz="2200" dirty="0"/>
              <a:t>A scepter of uprightness is the scepter of Your kingdom.</a:t>
            </a:r>
          </a:p>
          <a:p>
            <a:r>
              <a:rPr lang="en-US" sz="2200" baseline="30000" dirty="0"/>
              <a:t>7 </a:t>
            </a:r>
            <a:r>
              <a:rPr lang="en-US" sz="2200" dirty="0"/>
              <a:t>You have loved righteousness and hated wickedness;</a:t>
            </a:r>
          </a:p>
          <a:p>
            <a:r>
              <a:rPr lang="en-US" sz="2200" dirty="0"/>
              <a:t>Therefore God, Your God, has anointed You</a:t>
            </a:r>
          </a:p>
          <a:p>
            <a:r>
              <a:rPr lang="en-US" sz="2200" dirty="0"/>
              <a:t>With the oil of joy above Your fellows.</a:t>
            </a:r>
          </a:p>
          <a:p>
            <a:r>
              <a:rPr lang="en-US" sz="2200" baseline="30000" dirty="0"/>
              <a:t>8 </a:t>
            </a:r>
            <a:r>
              <a:rPr lang="en-US" sz="2200" dirty="0"/>
              <a:t>All Your garments are fragrant with myrrh and aloes and cassia;</a:t>
            </a:r>
          </a:p>
          <a:p>
            <a:r>
              <a:rPr lang="en-US" sz="2200" dirty="0"/>
              <a:t>Out of ivory palaces stringed instruments have made You glad.</a:t>
            </a:r>
          </a:p>
          <a:p>
            <a:r>
              <a:rPr lang="en-US" sz="2200" baseline="30000" dirty="0"/>
              <a:t>9 </a:t>
            </a:r>
            <a:r>
              <a:rPr lang="en-US" sz="2200" dirty="0"/>
              <a:t>Kings’ daughters are among Your noble ladies;</a:t>
            </a:r>
          </a:p>
          <a:p>
            <a:r>
              <a:rPr lang="en-US" sz="2200" dirty="0"/>
              <a:t>At Your right hand stands the queen in gold from </a:t>
            </a:r>
            <a:r>
              <a:rPr lang="en-US" sz="2200" dirty="0" err="1"/>
              <a:t>Ophir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127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0"/>
            <a:ext cx="7772400" cy="40010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800" b="1" dirty="0">
              <a:latin typeface="David" pitchFamily="34" charset="-79"/>
              <a:cs typeface="David" pitchFamily="34" charset="-79"/>
            </a:endParaRPr>
          </a:p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endParaRPr lang="en-US" sz="2200" dirty="0"/>
          </a:p>
          <a:p>
            <a:r>
              <a:rPr lang="en-US" sz="2200" baseline="30000" dirty="0"/>
              <a:t>10 </a:t>
            </a:r>
            <a:r>
              <a:rPr lang="en-US" sz="2200" dirty="0"/>
              <a:t>Listen, O daughter, give attention and incline your ear:</a:t>
            </a:r>
          </a:p>
          <a:p>
            <a:r>
              <a:rPr lang="en-US" sz="2200" dirty="0"/>
              <a:t>Forget your people and your father’s house;</a:t>
            </a:r>
          </a:p>
          <a:p>
            <a:r>
              <a:rPr lang="en-US" sz="2200" baseline="30000" dirty="0"/>
              <a:t>11 </a:t>
            </a:r>
            <a:r>
              <a:rPr lang="en-US" sz="2200" dirty="0"/>
              <a:t>Then the King will desire your beauty.</a:t>
            </a:r>
          </a:p>
          <a:p>
            <a:r>
              <a:rPr lang="en-US" sz="2200" dirty="0"/>
              <a:t>Because He is your Lord, bow down to Him.</a:t>
            </a:r>
          </a:p>
          <a:p>
            <a:r>
              <a:rPr lang="en-US" sz="2200" baseline="30000" dirty="0"/>
              <a:t>12 </a:t>
            </a:r>
            <a:r>
              <a:rPr lang="en-US" sz="2200" dirty="0"/>
              <a:t>The daughter of </a:t>
            </a:r>
            <a:r>
              <a:rPr lang="en-US" sz="2200" dirty="0" err="1"/>
              <a:t>Tyre</a:t>
            </a:r>
            <a:r>
              <a:rPr lang="en-US" sz="2200" dirty="0"/>
              <a:t> will come with a gift;</a:t>
            </a:r>
          </a:p>
          <a:p>
            <a:r>
              <a:rPr lang="en-US" sz="2200" dirty="0"/>
              <a:t>The rich among the people will seek your favor.</a:t>
            </a:r>
          </a:p>
          <a:p>
            <a:r>
              <a:rPr lang="en-US" sz="2200" baseline="30000" dirty="0"/>
              <a:t>13 </a:t>
            </a:r>
            <a:r>
              <a:rPr lang="en-US" sz="2200" dirty="0"/>
              <a:t>The King’s daughter is all glorious within;</a:t>
            </a:r>
          </a:p>
          <a:p>
            <a:r>
              <a:rPr lang="en-US" sz="2200" dirty="0"/>
              <a:t>Her clothing is interwoven with gold.</a:t>
            </a:r>
          </a:p>
        </p:txBody>
      </p:sp>
    </p:spTree>
    <p:extLst>
      <p:ext uri="{BB962C8B-B14F-4D97-AF65-F5344CB8AC3E}">
        <p14:creationId xmlns:p14="http://schemas.microsoft.com/office/powerpoint/2010/main" val="66942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0"/>
            <a:ext cx="7772400" cy="42780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US" sz="2800" b="1" dirty="0">
              <a:latin typeface="David" pitchFamily="34" charset="-79"/>
              <a:cs typeface="David" pitchFamily="34" charset="-79"/>
            </a:endParaRPr>
          </a:p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endParaRPr lang="en-US" dirty="0"/>
          </a:p>
          <a:p>
            <a:r>
              <a:rPr lang="en-US" sz="2200" baseline="30000" dirty="0"/>
              <a:t>14 </a:t>
            </a:r>
            <a:r>
              <a:rPr lang="en-US" sz="2200" dirty="0"/>
              <a:t>She will be led to the King in embroidered work;</a:t>
            </a:r>
          </a:p>
          <a:p>
            <a:r>
              <a:rPr lang="en-US" sz="2200" dirty="0"/>
              <a:t>The virgins, her companions who follow her,</a:t>
            </a:r>
          </a:p>
          <a:p>
            <a:r>
              <a:rPr lang="en-US" sz="2200" dirty="0"/>
              <a:t>Will be brought to You.</a:t>
            </a:r>
          </a:p>
          <a:p>
            <a:r>
              <a:rPr lang="en-US" sz="2200" baseline="30000" dirty="0"/>
              <a:t>15 </a:t>
            </a:r>
            <a:r>
              <a:rPr lang="en-US" sz="2200" dirty="0"/>
              <a:t>They will be led forth with gladness and rejoicing;</a:t>
            </a:r>
          </a:p>
          <a:p>
            <a:r>
              <a:rPr lang="en-US" sz="2200" dirty="0"/>
              <a:t>They will enter into the King’s palace.</a:t>
            </a:r>
          </a:p>
          <a:p>
            <a:r>
              <a:rPr lang="en-US" sz="2200" baseline="30000" dirty="0"/>
              <a:t>16 </a:t>
            </a:r>
            <a:r>
              <a:rPr lang="en-US" sz="2200" dirty="0"/>
              <a:t>In place of your fathers will be your sons;</a:t>
            </a:r>
          </a:p>
          <a:p>
            <a:r>
              <a:rPr lang="en-US" sz="2200" dirty="0"/>
              <a:t>You shall make them princes in all the earth.</a:t>
            </a:r>
          </a:p>
          <a:p>
            <a:r>
              <a:rPr lang="en-US" sz="2200" baseline="30000" dirty="0"/>
              <a:t>17 </a:t>
            </a:r>
            <a:r>
              <a:rPr lang="en-US" sz="2200" dirty="0"/>
              <a:t>I will cause Your name to be remembered in all generations;</a:t>
            </a:r>
          </a:p>
          <a:p>
            <a:r>
              <a:rPr lang="en-US" sz="2200" dirty="0"/>
              <a:t>Therefore the peoples will give You thanks forever and ever.</a:t>
            </a:r>
          </a:p>
        </p:txBody>
      </p:sp>
    </p:spTree>
    <p:extLst>
      <p:ext uri="{BB962C8B-B14F-4D97-AF65-F5344CB8AC3E}">
        <p14:creationId xmlns:p14="http://schemas.microsoft.com/office/powerpoint/2010/main" val="270144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228600"/>
            <a:ext cx="8153400" cy="579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14400" y="533400"/>
            <a:ext cx="716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Psalm 45</a:t>
            </a:r>
          </a:p>
          <a:p>
            <a:pPr algn="ctr"/>
            <a:r>
              <a:rPr lang="en-US" sz="2800" b="1" dirty="0"/>
              <a:t>On the surface…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Addressed to the King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343400" y="1905000"/>
            <a:ext cx="4343400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r>
              <a:rPr lang="en-US" i="1" dirty="0"/>
              <a:t>For the choir director; according to the </a:t>
            </a:r>
            <a:r>
              <a:rPr lang="en-US" i="1" dirty="0" err="1"/>
              <a:t>Shoshannim</a:t>
            </a:r>
            <a:r>
              <a:rPr lang="en-US" i="1" dirty="0"/>
              <a:t>. A </a:t>
            </a:r>
            <a:r>
              <a:rPr lang="en-US" i="1" dirty="0" err="1"/>
              <a:t>Maskil</a:t>
            </a:r>
            <a:r>
              <a:rPr lang="en-US" i="1" dirty="0"/>
              <a:t> of the sons of </a:t>
            </a:r>
            <a:r>
              <a:rPr lang="en-US" i="1" dirty="0" err="1"/>
              <a:t>Korah</a:t>
            </a:r>
            <a:r>
              <a:rPr lang="en-US" i="1" dirty="0"/>
              <a:t>. A Song of Love.</a:t>
            </a:r>
          </a:p>
          <a:p>
            <a:endParaRPr lang="en-US" dirty="0"/>
          </a:p>
          <a:p>
            <a:r>
              <a:rPr lang="en-US" dirty="0"/>
              <a:t>My heart overflows with a good theme;</a:t>
            </a:r>
          </a:p>
          <a:p>
            <a:r>
              <a:rPr lang="en-US" dirty="0"/>
              <a:t>I address my verses to the King;</a:t>
            </a:r>
          </a:p>
          <a:p>
            <a:r>
              <a:rPr lang="en-US" dirty="0"/>
              <a:t>My tongue is the pen of a ready writer.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384965" y="3773285"/>
            <a:ext cx="3048000" cy="251460"/>
          </a:xfrm>
          <a:prstGeom prst="roundRect">
            <a:avLst/>
          </a:prstGeom>
          <a:solidFill>
            <a:schemeClr val="accent1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19600" y="2948940"/>
            <a:ext cx="1524000" cy="251460"/>
          </a:xfrm>
          <a:prstGeom prst="roundRect">
            <a:avLst/>
          </a:prstGeom>
          <a:solidFill>
            <a:schemeClr val="accent1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4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228600"/>
            <a:ext cx="8153400" cy="579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14400" y="533400"/>
            <a:ext cx="716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Psalm 45</a:t>
            </a:r>
          </a:p>
          <a:p>
            <a:pPr algn="ctr"/>
            <a:r>
              <a:rPr lang="en-US" sz="2800" b="1" dirty="0"/>
              <a:t>On the surface…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Addressed to the 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Background music from Ivory Palace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1905000"/>
            <a:ext cx="3733800" cy="1908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endParaRPr lang="en-US" dirty="0"/>
          </a:p>
          <a:p>
            <a:r>
              <a:rPr lang="en-US" baseline="30000" dirty="0"/>
              <a:t>8 </a:t>
            </a:r>
            <a:r>
              <a:rPr lang="en-US" dirty="0"/>
              <a:t>All Your garments are fragrant with myrrh and aloes and cassia;</a:t>
            </a:r>
          </a:p>
          <a:p>
            <a:r>
              <a:rPr lang="en-US" dirty="0"/>
              <a:t>Out of ivory palaces stringed instruments have made You glad.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029200" y="3226029"/>
            <a:ext cx="3200400" cy="587185"/>
          </a:xfrm>
          <a:prstGeom prst="roundRect">
            <a:avLst/>
          </a:prstGeom>
          <a:solidFill>
            <a:schemeClr val="accent1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19600" y="4004608"/>
            <a:ext cx="4572000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b="1" dirty="0">
                <a:latin typeface="David" pitchFamily="34" charset="-79"/>
                <a:cs typeface="David" pitchFamily="34" charset="-79"/>
              </a:rPr>
              <a:t>1 Kings 22:39</a:t>
            </a:r>
          </a:p>
          <a:p>
            <a:endParaRPr lang="en-US" baseline="30000" dirty="0"/>
          </a:p>
          <a:p>
            <a:r>
              <a:rPr lang="en-US" dirty="0"/>
              <a:t>Now the rest of the acts of Ahab and all that he did and </a:t>
            </a:r>
            <a:r>
              <a:rPr lang="en-US" u="sng" dirty="0"/>
              <a:t>the ivory house</a:t>
            </a:r>
            <a:r>
              <a:rPr lang="en-US" dirty="0"/>
              <a:t> which he built and all the cities which he built, are they not written in the Book of the Chronicles of the Kings of Israel?</a:t>
            </a:r>
          </a:p>
        </p:txBody>
      </p:sp>
    </p:spTree>
    <p:extLst>
      <p:ext uri="{BB962C8B-B14F-4D97-AF65-F5344CB8AC3E}">
        <p14:creationId xmlns:p14="http://schemas.microsoft.com/office/powerpoint/2010/main" val="395839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1000" y="228600"/>
            <a:ext cx="8153400" cy="5791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14400" y="533400"/>
            <a:ext cx="71628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Psalm 45</a:t>
            </a:r>
          </a:p>
          <a:p>
            <a:pPr algn="ctr"/>
            <a:r>
              <a:rPr lang="en-US" sz="2800" b="1" dirty="0"/>
              <a:t>On the surface…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571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Addressed to the 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Background music from Ivory Palace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Queen, a King’s daughter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A foreigner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Gloriously clothed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led to the King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accompanied by virgins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A WEDDING!</a:t>
            </a:r>
          </a:p>
        </p:txBody>
      </p:sp>
      <p:sp>
        <p:nvSpPr>
          <p:cNvPr id="7" name="Rectangle 6"/>
          <p:cNvSpPr/>
          <p:nvPr/>
        </p:nvSpPr>
        <p:spPr>
          <a:xfrm>
            <a:off x="4114800" y="1447800"/>
            <a:ext cx="4876800" cy="3200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>
                <a:latin typeface="David" pitchFamily="34" charset="-79"/>
                <a:cs typeface="David" pitchFamily="34" charset="-79"/>
              </a:rPr>
              <a:t>Psalm 45</a:t>
            </a:r>
          </a:p>
          <a:p>
            <a:endParaRPr lang="en-US" dirty="0"/>
          </a:p>
          <a:p>
            <a:r>
              <a:rPr lang="en-US" baseline="30000" dirty="0"/>
              <a:t>10 </a:t>
            </a:r>
            <a:r>
              <a:rPr lang="en-US" dirty="0"/>
              <a:t>Listen, O daughter, give attention and incline your ear:</a:t>
            </a:r>
          </a:p>
          <a:p>
            <a:r>
              <a:rPr lang="en-US" dirty="0"/>
              <a:t>Forget your people and your father’s house </a:t>
            </a:r>
          </a:p>
          <a:p>
            <a:endParaRPr lang="en-US" baseline="30000" dirty="0"/>
          </a:p>
          <a:p>
            <a:r>
              <a:rPr lang="en-US" baseline="30000" dirty="0"/>
              <a:t>13 </a:t>
            </a:r>
            <a:r>
              <a:rPr lang="en-US" dirty="0"/>
              <a:t>The King’s daughter is all glorious within;</a:t>
            </a:r>
          </a:p>
          <a:p>
            <a:r>
              <a:rPr lang="en-US" dirty="0"/>
              <a:t>Her clothing is interwoven with gold.</a:t>
            </a:r>
          </a:p>
          <a:p>
            <a:r>
              <a:rPr lang="en-US" baseline="30000" dirty="0"/>
              <a:t>14 </a:t>
            </a:r>
            <a:r>
              <a:rPr lang="en-US" dirty="0"/>
              <a:t>She will be led to the King in embroidered work;</a:t>
            </a:r>
          </a:p>
          <a:p>
            <a:r>
              <a:rPr lang="en-US" dirty="0"/>
              <a:t>The virgins, her companions who follow her,</a:t>
            </a:r>
          </a:p>
          <a:p>
            <a:r>
              <a:rPr lang="en-US" dirty="0"/>
              <a:t>Will be brought to You.</a:t>
            </a:r>
          </a:p>
        </p:txBody>
      </p:sp>
    </p:spTree>
    <p:extLst>
      <p:ext uri="{BB962C8B-B14F-4D97-AF65-F5344CB8AC3E}">
        <p14:creationId xmlns:p14="http://schemas.microsoft.com/office/powerpoint/2010/main" val="4876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538</Words>
  <Application>Microsoft Office PowerPoint</Application>
  <PresentationFormat>On-screen Show (4:3)</PresentationFormat>
  <Paragraphs>228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41</cp:revision>
  <dcterms:created xsi:type="dcterms:W3CDTF">2012-07-07T21:37:10Z</dcterms:created>
  <dcterms:modified xsi:type="dcterms:W3CDTF">2018-12-17T00:00:52Z</dcterms:modified>
</cp:coreProperties>
</file>