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sldIdLst>
    <p:sldId id="314" r:id="rId2"/>
    <p:sldId id="291" r:id="rId3"/>
    <p:sldId id="294" r:id="rId4"/>
    <p:sldId id="295" r:id="rId5"/>
    <p:sldId id="296" r:id="rId6"/>
    <p:sldId id="297" r:id="rId7"/>
    <p:sldId id="300" r:id="rId8"/>
    <p:sldId id="302" r:id="rId9"/>
    <p:sldId id="301" r:id="rId10"/>
    <p:sldId id="299" r:id="rId11"/>
    <p:sldId id="303" r:id="rId12"/>
    <p:sldId id="305" r:id="rId13"/>
    <p:sldId id="304" r:id="rId14"/>
    <p:sldId id="308" r:id="rId15"/>
    <p:sldId id="307" r:id="rId16"/>
    <p:sldId id="315" r:id="rId17"/>
    <p:sldId id="309" r:id="rId18"/>
    <p:sldId id="310" r:id="rId19"/>
    <p:sldId id="316" r:id="rId20"/>
    <p:sldId id="311" r:id="rId21"/>
    <p:sldId id="312" r:id="rId22"/>
    <p:sldId id="313" r:id="rId23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24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1258E-18FF-4ED2-8F08-361F029A6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D5A6F-345B-4203-A2FF-EE141E065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2399A-9090-4B71-8A5D-0D8BFD586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4252E-E78E-4D26-9C88-73827B030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83297-E40F-4746-954E-B45B6D08F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9A87C-2CA0-4524-A122-CC79F7853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84870-65E8-47A1-8493-311DE681B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32901-09FE-4C78-A553-DA2BE56A8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37B8E-2EF5-4F72-B700-71EAE810A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B10D4-5E5F-4092-9D9C-5BB3C95CA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CB873-0608-4C5A-9DBB-5BF2B498C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9906AA5-AACE-4421-96EE-0DD713B21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7512" y="1857524"/>
            <a:ext cx="5882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small" dirty="0">
                <a:solidFill>
                  <a:schemeClr val="bg1"/>
                </a:solidFill>
              </a:rPr>
              <a:t>The Bible as One Story</a:t>
            </a:r>
          </a:p>
        </p:txBody>
      </p:sp>
    </p:spTree>
    <p:extLst>
      <p:ext uri="{BB962C8B-B14F-4D97-AF65-F5344CB8AC3E}">
        <p14:creationId xmlns:p14="http://schemas.microsoft.com/office/powerpoint/2010/main" val="361335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05"/>
          <a:stretch/>
        </p:blipFill>
        <p:spPr bwMode="auto">
          <a:xfrm>
            <a:off x="14289" y="895350"/>
            <a:ext cx="3527198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8113486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792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025"/>
          <a:stretch/>
        </p:blipFill>
        <p:spPr bwMode="auto">
          <a:xfrm>
            <a:off x="14288" y="895350"/>
            <a:ext cx="4281941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8113486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282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49"/>
          <a:stretch/>
        </p:blipFill>
        <p:spPr bwMode="auto">
          <a:xfrm>
            <a:off x="14288" y="895350"/>
            <a:ext cx="4717369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8113486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Documents and Settings\Jeff Smelser\My Documents\wp\Class\egyptsinaipalestine.JPG"/>
          <p:cNvPicPr>
            <a:picLocks noChangeAspect="1" noChangeArrowheads="1"/>
          </p:cNvPicPr>
          <p:nvPr/>
        </p:nvPicPr>
        <p:blipFill rotWithShape="1">
          <a:blip r:embed="rId3" cstate="print"/>
          <a:srcRect t="25491"/>
          <a:stretch/>
        </p:blipFill>
        <p:spPr bwMode="auto">
          <a:xfrm>
            <a:off x="4438650" y="2336800"/>
            <a:ext cx="4629150" cy="391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496050" y="3505200"/>
            <a:ext cx="438150" cy="990600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286250" y="3886200"/>
            <a:ext cx="1295400" cy="2819400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048250" y="4724400"/>
            <a:ext cx="609600" cy="1524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657850" y="4953000"/>
            <a:ext cx="228600" cy="4572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5962650" y="4572000"/>
            <a:ext cx="457200" cy="8382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 flipV="1">
            <a:off x="6724650" y="4114800"/>
            <a:ext cx="228600" cy="3048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3"/>
          <p:cNvSpPr/>
          <p:nvPr/>
        </p:nvSpPr>
        <p:spPr bwMode="auto">
          <a:xfrm>
            <a:off x="6464663" y="4458550"/>
            <a:ext cx="510903" cy="448561"/>
          </a:xfrm>
          <a:custGeom>
            <a:avLst/>
            <a:gdLst>
              <a:gd name="connsiteX0" fmla="*/ 0 w 464457"/>
              <a:gd name="connsiteY0" fmla="*/ 156993 h 448561"/>
              <a:gd name="connsiteX1" fmla="*/ 203200 w 464457"/>
              <a:gd name="connsiteY1" fmla="*/ 447279 h 448561"/>
              <a:gd name="connsiteX2" fmla="*/ 420914 w 464457"/>
              <a:gd name="connsiteY2" fmla="*/ 55393 h 448561"/>
              <a:gd name="connsiteX3" fmla="*/ 464457 w 464457"/>
              <a:gd name="connsiteY3" fmla="*/ 11850 h 448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457" h="448561">
                <a:moveTo>
                  <a:pt x="0" y="156993"/>
                </a:moveTo>
                <a:cubicBezTo>
                  <a:pt x="66524" y="310602"/>
                  <a:pt x="133048" y="464212"/>
                  <a:pt x="203200" y="447279"/>
                </a:cubicBezTo>
                <a:cubicBezTo>
                  <a:pt x="273352" y="430346"/>
                  <a:pt x="377371" y="127964"/>
                  <a:pt x="420914" y="55393"/>
                </a:cubicBezTo>
                <a:cubicBezTo>
                  <a:pt x="464457" y="-17178"/>
                  <a:pt x="464457" y="-2664"/>
                  <a:pt x="464457" y="11850"/>
                </a:cubicBezTo>
              </a:path>
            </a:pathLst>
          </a:cu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" name="Picture 11" descr="C:\Documents and Settings\Jeff Smelser\My Documents\wp\Class\1ki12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771775"/>
            <a:ext cx="1933575" cy="25622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2" name="Line 14"/>
          <p:cNvSpPr>
            <a:spLocks noChangeShapeType="1"/>
          </p:cNvSpPr>
          <p:nvPr/>
        </p:nvSpPr>
        <p:spPr bwMode="auto">
          <a:xfrm flipH="1" flipV="1">
            <a:off x="7267575" y="4114800"/>
            <a:ext cx="381000" cy="152400"/>
          </a:xfrm>
          <a:prstGeom prst="line">
            <a:avLst/>
          </a:prstGeom>
          <a:noFill/>
          <a:ln w="63500">
            <a:solidFill>
              <a:srgbClr val="C00000"/>
            </a:solidFill>
            <a:round/>
            <a:headEnd/>
            <a:tailEnd type="arrow" w="med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38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4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79"/>
          <a:stretch/>
        </p:blipFill>
        <p:spPr bwMode="auto">
          <a:xfrm>
            <a:off x="14288" y="895350"/>
            <a:ext cx="5297941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Documents and Settings\Jeff Smelser\My Documents\wp\Class\egyptsinaipalestine.JPG"/>
          <p:cNvPicPr>
            <a:picLocks noChangeAspect="1" noChangeArrowheads="1"/>
          </p:cNvPicPr>
          <p:nvPr/>
        </p:nvPicPr>
        <p:blipFill rotWithShape="1">
          <a:blip r:embed="rId3" cstate="print"/>
          <a:srcRect t="17612"/>
          <a:stretch/>
        </p:blipFill>
        <p:spPr bwMode="auto">
          <a:xfrm>
            <a:off x="2971800" y="2380342"/>
            <a:ext cx="4629150" cy="43252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" name="Picture 11" descr="C:\Documents and Settings\Jeff Smelser\My Documents\wp\Class\1ki12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71975" y="3305175"/>
            <a:ext cx="1933575" cy="2562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WordArt 12"/>
          <p:cNvSpPr>
            <a:spLocks noChangeArrowheads="1" noChangeShapeType="1" noTextEdit="1"/>
          </p:cNvSpPr>
          <p:nvPr/>
        </p:nvSpPr>
        <p:spPr bwMode="auto">
          <a:xfrm>
            <a:off x="4838700" y="4295775"/>
            <a:ext cx="1314450" cy="708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Jerusalem</a:t>
            </a:r>
          </a:p>
        </p:txBody>
      </p:sp>
      <p:sp>
        <p:nvSpPr>
          <p:cNvPr id="6" name="Oval 13"/>
          <p:cNvSpPr>
            <a:spLocks noChangeArrowheads="1"/>
          </p:cNvSpPr>
          <p:nvPr/>
        </p:nvSpPr>
        <p:spPr bwMode="auto">
          <a:xfrm>
            <a:off x="5772150" y="4752975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8113486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038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619"/>
          <a:stretch/>
        </p:blipFill>
        <p:spPr bwMode="auto">
          <a:xfrm>
            <a:off x="14288" y="895350"/>
            <a:ext cx="6415541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684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40"/>
          <a:stretch/>
        </p:blipFill>
        <p:spPr bwMode="auto">
          <a:xfrm>
            <a:off x="14288" y="895350"/>
            <a:ext cx="795405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57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649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rved Down Arrow 3"/>
          <p:cNvSpPr/>
          <p:nvPr/>
        </p:nvSpPr>
        <p:spPr bwMode="auto">
          <a:xfrm rot="278052">
            <a:off x="3728469" y="258947"/>
            <a:ext cx="5461961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Curved Down Arrow 4"/>
          <p:cNvSpPr/>
          <p:nvPr/>
        </p:nvSpPr>
        <p:spPr bwMode="auto">
          <a:xfrm rot="21234667">
            <a:off x="4648200" y="541502"/>
            <a:ext cx="4514017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Curved Down Arrow 6"/>
          <p:cNvSpPr/>
          <p:nvPr/>
        </p:nvSpPr>
        <p:spPr bwMode="auto">
          <a:xfrm rot="495342">
            <a:off x="3683513" y="150520"/>
            <a:ext cx="5461961" cy="886961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28600" y="47172"/>
            <a:ext cx="5867400" cy="102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NATION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LAND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ALL FAMILIES BLESSED</a:t>
            </a:r>
            <a:r>
              <a:rPr lang="en-US" dirty="0">
                <a:solidFill>
                  <a:srgbClr val="000066"/>
                </a:solidFill>
              </a:rPr>
              <a:t>                       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84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1524000" y="990600"/>
            <a:ext cx="685800" cy="1981200"/>
          </a:xfrm>
          <a:prstGeom prst="ellips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1745" y="457200"/>
            <a:ext cx="4631055" cy="3380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104572" y="990600"/>
            <a:ext cx="381000" cy="1981200"/>
          </a:xfrm>
          <a:prstGeom prst="ellips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own Arrow 10"/>
          <p:cNvSpPr/>
          <p:nvPr/>
        </p:nvSpPr>
        <p:spPr bwMode="auto">
          <a:xfrm rot="11313116">
            <a:off x="5181600" y="2133600"/>
            <a:ext cx="381000" cy="990600"/>
          </a:xfrm>
          <a:prstGeom prst="down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 rot="11313116" flipV="1">
            <a:off x="3211441" y="1774247"/>
            <a:ext cx="381000" cy="1201815"/>
          </a:xfrm>
          <a:prstGeom prst="down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8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3153228" y="762000"/>
            <a:ext cx="381000" cy="1981200"/>
          </a:xfrm>
          <a:prstGeom prst="ellips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5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9542" y="990600"/>
            <a:ext cx="5347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One Story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A Visual Framework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Evidence for Faith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0" t="9584" r="27625" b="45208"/>
          <a:stretch/>
        </p:blipFill>
        <p:spPr bwMode="auto">
          <a:xfrm>
            <a:off x="2865120" y="2819400"/>
            <a:ext cx="5745480" cy="330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2667000" y="4038600"/>
            <a:ext cx="6096000" cy="22098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71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95600"/>
            <a:ext cx="8382000" cy="3758094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urved Down Arrow 18"/>
          <p:cNvSpPr/>
          <p:nvPr/>
        </p:nvSpPr>
        <p:spPr bwMode="auto">
          <a:xfrm rot="278052">
            <a:off x="3728469" y="258947"/>
            <a:ext cx="5461961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Curved Down Arrow 19"/>
          <p:cNvSpPr/>
          <p:nvPr/>
        </p:nvSpPr>
        <p:spPr bwMode="auto">
          <a:xfrm rot="21234667">
            <a:off x="4648200" y="541502"/>
            <a:ext cx="4514017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Curved Down Arrow 20"/>
          <p:cNvSpPr/>
          <p:nvPr/>
        </p:nvSpPr>
        <p:spPr bwMode="auto">
          <a:xfrm rot="495342">
            <a:off x="3683513" y="150520"/>
            <a:ext cx="5461961" cy="886961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28600" y="47172"/>
            <a:ext cx="5867400" cy="102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NATION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LAND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ALL FAMILIES BLESSED</a:t>
            </a:r>
            <a:r>
              <a:rPr lang="en-US" dirty="0">
                <a:solidFill>
                  <a:srgbClr val="000066"/>
                </a:solidFill>
              </a:rPr>
              <a:t>         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2000" y="3934706"/>
            <a:ext cx="54864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62000" y="3934706"/>
            <a:ext cx="18288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362200" y="4038600"/>
            <a:ext cx="236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VEIL</a:t>
            </a:r>
          </a:p>
        </p:txBody>
      </p:sp>
      <p:sp>
        <p:nvSpPr>
          <p:cNvPr id="34" name="Rectangle 33"/>
          <p:cNvSpPr/>
          <p:nvPr/>
        </p:nvSpPr>
        <p:spPr>
          <a:xfrm rot="16200000">
            <a:off x="1400692" y="4651183"/>
            <a:ext cx="669386" cy="39584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Ark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38600" y="4004347"/>
            <a:ext cx="814797" cy="4007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37972" y="4659923"/>
            <a:ext cx="262852" cy="44547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Block Arc 50"/>
          <p:cNvSpPr/>
          <p:nvPr/>
        </p:nvSpPr>
        <p:spPr>
          <a:xfrm rot="10800000">
            <a:off x="4281216" y="4842165"/>
            <a:ext cx="415636" cy="510582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Block Arc 51"/>
          <p:cNvSpPr/>
          <p:nvPr/>
        </p:nvSpPr>
        <p:spPr>
          <a:xfrm rot="10800000">
            <a:off x="4092795" y="4801396"/>
            <a:ext cx="809958" cy="56164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Block Arc 52"/>
          <p:cNvSpPr/>
          <p:nvPr/>
        </p:nvSpPr>
        <p:spPr>
          <a:xfrm rot="10800000">
            <a:off x="3886201" y="4816636"/>
            <a:ext cx="1185859" cy="56164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Up Arrow 53"/>
          <p:cNvSpPr/>
          <p:nvPr/>
        </p:nvSpPr>
        <p:spPr>
          <a:xfrm rot="10800000">
            <a:off x="4343686" y="5062775"/>
            <a:ext cx="269985" cy="652224"/>
          </a:xfrm>
          <a:prstGeom prst="upArrow">
            <a:avLst>
              <a:gd name="adj1" fmla="val 50000"/>
              <a:gd name="adj2" fmla="val 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620000" y="4308764"/>
            <a:ext cx="888042" cy="8312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Bronze</a:t>
            </a:r>
          </a:p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altar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6553200" y="4572000"/>
            <a:ext cx="838200" cy="72896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Laver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0" y="4668962"/>
            <a:ext cx="318493" cy="3602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 Arrow 4"/>
          <p:cNvSpPr/>
          <p:nvPr/>
        </p:nvSpPr>
        <p:spPr bwMode="auto">
          <a:xfrm>
            <a:off x="1831214" y="4277617"/>
            <a:ext cx="1673986" cy="1103604"/>
          </a:xfrm>
          <a:prstGeom prst="lef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Way</a:t>
            </a:r>
          </a:p>
        </p:txBody>
      </p: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3505200" y="762000"/>
            <a:ext cx="674964" cy="1981200"/>
          </a:xfrm>
          <a:prstGeom prst="ellips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5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32" grpId="0"/>
      <p:bldP spid="34" grpId="0" animBg="1"/>
      <p:bldP spid="36" grpId="0" animBg="1"/>
      <p:bldP spid="4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2" grpId="0" animBg="1"/>
      <p:bldP spid="5" grpId="0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219200" y="3048000"/>
            <a:ext cx="6400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Approximately 40 writers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1500 years</a:t>
            </a:r>
          </a:p>
        </p:txBody>
      </p:sp>
      <p:sp>
        <p:nvSpPr>
          <p:cNvPr id="19" name="Curved Down Arrow 18"/>
          <p:cNvSpPr/>
          <p:nvPr/>
        </p:nvSpPr>
        <p:spPr bwMode="auto">
          <a:xfrm rot="278052">
            <a:off x="3728469" y="258947"/>
            <a:ext cx="5461961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Curved Down Arrow 19"/>
          <p:cNvSpPr/>
          <p:nvPr/>
        </p:nvSpPr>
        <p:spPr bwMode="auto">
          <a:xfrm rot="21234667">
            <a:off x="4648200" y="541502"/>
            <a:ext cx="4514017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Curved Down Arrow 20"/>
          <p:cNvSpPr/>
          <p:nvPr/>
        </p:nvSpPr>
        <p:spPr bwMode="auto">
          <a:xfrm rot="495342">
            <a:off x="3683513" y="150520"/>
            <a:ext cx="5461961" cy="886961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28600" y="47172"/>
            <a:ext cx="5867400" cy="102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NATION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LAND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ALL FAMILIES BLESSED</a:t>
            </a:r>
            <a:r>
              <a:rPr lang="en-US" dirty="0">
                <a:solidFill>
                  <a:srgbClr val="000066"/>
                </a:solidFill>
              </a:rPr>
              <a:t>                       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04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utoUpdateAnimBg="0"/>
      <p:bldP spid="19" grpId="0" animBg="1"/>
      <p:bldP spid="20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84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265"/>
          <a:stretch/>
        </p:blipFill>
        <p:spPr bwMode="auto">
          <a:xfrm>
            <a:off x="14288" y="895350"/>
            <a:ext cx="522741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95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" y="899886"/>
            <a:ext cx="12573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732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597"/>
          <a:stretch/>
        </p:blipFill>
        <p:spPr bwMode="auto">
          <a:xfrm>
            <a:off x="14289" y="895350"/>
            <a:ext cx="1495198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4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566"/>
          <a:stretch/>
        </p:blipFill>
        <p:spPr bwMode="auto">
          <a:xfrm>
            <a:off x="14289" y="895350"/>
            <a:ext cx="2409598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 descr="C:\Documents and Settings\Jeff Smelser\My Documents\wp\Class\egyptsinaipalest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3650" y="1447800"/>
            <a:ext cx="4629150" cy="524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81000" y="152400"/>
            <a:ext cx="5867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NATION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LAND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ALL FAMILIES BLESSED</a:t>
            </a:r>
            <a:r>
              <a:rPr lang="en-US" dirty="0">
                <a:solidFill>
                  <a:srgbClr val="000066"/>
                </a:solidFill>
              </a:rPr>
              <a:t>                      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553028" y="3233058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“ISRAEL”</a:t>
            </a:r>
            <a:endParaRPr lang="en-US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2162628" y="2775858"/>
            <a:ext cx="228600" cy="457200"/>
          </a:xfrm>
          <a:prstGeom prst="upDown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4514850" y="3954463"/>
            <a:ext cx="609600" cy="1066800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Curved Down Arrow 8"/>
          <p:cNvSpPr/>
          <p:nvPr/>
        </p:nvSpPr>
        <p:spPr bwMode="auto">
          <a:xfrm rot="278052">
            <a:off x="3384487" y="265635"/>
            <a:ext cx="5826034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58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autoUpdateAnimBg="0"/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8113486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566"/>
          <a:stretch/>
        </p:blipFill>
        <p:spPr bwMode="auto">
          <a:xfrm>
            <a:off x="14289" y="895350"/>
            <a:ext cx="2409598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81000" y="152400"/>
            <a:ext cx="5867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NATION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LAND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ALL FAMILIES BLESSED</a:t>
            </a:r>
            <a:r>
              <a:rPr lang="en-US" dirty="0">
                <a:solidFill>
                  <a:srgbClr val="000066"/>
                </a:solidFill>
              </a:rPr>
              <a:t>                       </a:t>
            </a:r>
          </a:p>
        </p:txBody>
      </p:sp>
      <p:sp>
        <p:nvSpPr>
          <p:cNvPr id="2" name="Curved Down Arrow 1"/>
          <p:cNvSpPr/>
          <p:nvPr/>
        </p:nvSpPr>
        <p:spPr bwMode="auto">
          <a:xfrm rot="278052">
            <a:off x="3384487" y="265635"/>
            <a:ext cx="5826034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762250"/>
            <a:ext cx="2057400" cy="12001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PROBLEM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Sin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Death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4600" y="2762250"/>
            <a:ext cx="2743200" cy="12001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SOLUTION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Jesus’ Death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Resurrection</a:t>
            </a:r>
          </a:p>
        </p:txBody>
      </p:sp>
    </p:spTree>
    <p:extLst>
      <p:ext uri="{BB962C8B-B14F-4D97-AF65-F5344CB8AC3E}">
        <p14:creationId xmlns:p14="http://schemas.microsoft.com/office/powerpoint/2010/main" val="124660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45"/>
          <a:stretch/>
        </p:blipFill>
        <p:spPr bwMode="auto">
          <a:xfrm>
            <a:off x="14289" y="895350"/>
            <a:ext cx="3149826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8113486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:\Documents and Settings\Jeff Smelser\My Documents\wp\Class\egyptsinaipalest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9450" y="998538"/>
            <a:ext cx="4629150" cy="524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067050" y="3886200"/>
            <a:ext cx="1295400" cy="2819400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39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45"/>
          <a:stretch/>
        </p:blipFill>
        <p:spPr bwMode="auto">
          <a:xfrm>
            <a:off x="14289" y="895350"/>
            <a:ext cx="3149826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8113486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95520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991</TotalTime>
  <Words>82</Words>
  <Application>Microsoft Office PowerPoint</Application>
  <PresentationFormat>On-screen Show (4:3)</PresentationFormat>
  <Paragraphs>36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 Black</vt:lpstr>
      <vt:lpstr>Arial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NTGreek.net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Jeff Smelser</dc:creator>
  <cp:lastModifiedBy>Jeff Smelser</cp:lastModifiedBy>
  <cp:revision>75</cp:revision>
  <dcterms:created xsi:type="dcterms:W3CDTF">2006-09-10T05:08:41Z</dcterms:created>
  <dcterms:modified xsi:type="dcterms:W3CDTF">2018-12-09T15:58:35Z</dcterms:modified>
</cp:coreProperties>
</file>