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9" r:id="rId4"/>
    <p:sldId id="262" r:id="rId5"/>
    <p:sldId id="261" r:id="rId6"/>
    <p:sldId id="263" r:id="rId7"/>
    <p:sldId id="264" r:id="rId8"/>
    <p:sldId id="265" r:id="rId9"/>
    <p:sldId id="266" r:id="rId10"/>
    <p:sldId id="267" r:id="rId11"/>
    <p:sldId id="258"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30172-0C94-477C-A39D-67F1FBBA42C3}" v="21" dt="2022-04-18T01:47:43.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gham, Micah" userId="2b239a2e-510a-432d-a0ab-5b01b8b4365a" providerId="ADAL" clId="{CD630172-0C94-477C-A39D-67F1FBBA42C3}"/>
    <pc:docChg chg="custSel addSld delSld modSld sldOrd">
      <pc:chgData name="Bingham, Micah" userId="2b239a2e-510a-432d-a0ab-5b01b8b4365a" providerId="ADAL" clId="{CD630172-0C94-477C-A39D-67F1FBBA42C3}" dt="2022-04-18T01:47:43.886" v="5223"/>
      <pc:docMkLst>
        <pc:docMk/>
      </pc:docMkLst>
      <pc:sldChg chg="addSp delSp modSp mod setBg setClrOvrMap">
        <pc:chgData name="Bingham, Micah" userId="2b239a2e-510a-432d-a0ab-5b01b8b4365a" providerId="ADAL" clId="{CD630172-0C94-477C-A39D-67F1FBBA42C3}" dt="2022-04-18T00:09:49.846" v="43" actId="20577"/>
        <pc:sldMkLst>
          <pc:docMk/>
          <pc:sldMk cId="1648697688" sldId="257"/>
        </pc:sldMkLst>
        <pc:spChg chg="mod">
          <ac:chgData name="Bingham, Micah" userId="2b239a2e-510a-432d-a0ab-5b01b8b4365a" providerId="ADAL" clId="{CD630172-0C94-477C-A39D-67F1FBBA42C3}" dt="2022-04-18T00:09:49.846" v="43" actId="20577"/>
          <ac:spMkLst>
            <pc:docMk/>
            <pc:sldMk cId="1648697688" sldId="257"/>
            <ac:spMk id="2" creationId="{1524EAAB-5138-4346-BF62-2868BEDF6FF2}"/>
          </ac:spMkLst>
        </pc:spChg>
        <pc:spChg chg="del">
          <ac:chgData name="Bingham, Micah" userId="2b239a2e-510a-432d-a0ab-5b01b8b4365a" providerId="ADAL" clId="{CD630172-0C94-477C-A39D-67F1FBBA42C3}" dt="2022-04-18T00:09:40.539" v="33" actId="26606"/>
          <ac:spMkLst>
            <pc:docMk/>
            <pc:sldMk cId="1648697688" sldId="257"/>
            <ac:spMk id="3" creationId="{CF25FA1E-3929-4C28-91C2-D462AF139728}"/>
          </ac:spMkLst>
        </pc:spChg>
        <pc:spChg chg="del">
          <ac:chgData name="Bingham, Micah" userId="2b239a2e-510a-432d-a0ab-5b01b8b4365a" providerId="ADAL" clId="{CD630172-0C94-477C-A39D-67F1FBBA42C3}" dt="2022-04-18T00:09:40.539" v="33" actId="26606"/>
          <ac:spMkLst>
            <pc:docMk/>
            <pc:sldMk cId="1648697688" sldId="257"/>
            <ac:spMk id="12" creationId="{2A7B0992-8632-4B33-A492-ACB46559762E}"/>
          </ac:spMkLst>
        </pc:spChg>
        <pc:spChg chg="del">
          <ac:chgData name="Bingham, Micah" userId="2b239a2e-510a-432d-a0ab-5b01b8b4365a" providerId="ADAL" clId="{CD630172-0C94-477C-A39D-67F1FBBA42C3}" dt="2022-04-18T00:09:40.539" v="33" actId="26606"/>
          <ac:spMkLst>
            <pc:docMk/>
            <pc:sldMk cId="1648697688" sldId="257"/>
            <ac:spMk id="18" creationId="{98FE4190-99F9-4742-A0E8-6DCDC4924EFA}"/>
          </ac:spMkLst>
        </pc:spChg>
        <pc:spChg chg="del">
          <ac:chgData name="Bingham, Micah" userId="2b239a2e-510a-432d-a0ab-5b01b8b4365a" providerId="ADAL" clId="{CD630172-0C94-477C-A39D-67F1FBBA42C3}" dt="2022-04-18T00:09:40.539" v="33" actId="26606"/>
          <ac:spMkLst>
            <pc:docMk/>
            <pc:sldMk cId="1648697688" sldId="257"/>
            <ac:spMk id="19" creationId="{BDC9F4B3-E048-4DF2-8375-37385E2245F7}"/>
          </ac:spMkLst>
        </pc:spChg>
        <pc:spChg chg="add">
          <ac:chgData name="Bingham, Micah" userId="2b239a2e-510a-432d-a0ab-5b01b8b4365a" providerId="ADAL" clId="{CD630172-0C94-477C-A39D-67F1FBBA42C3}" dt="2022-04-18T00:09:40.539" v="33" actId="26606"/>
          <ac:spMkLst>
            <pc:docMk/>
            <pc:sldMk cId="1648697688" sldId="257"/>
            <ac:spMk id="24" creationId="{A6F05DDE-5F2C-44F5-BACC-DED4737B11B8}"/>
          </ac:spMkLst>
        </pc:spChg>
        <pc:spChg chg="add">
          <ac:chgData name="Bingham, Micah" userId="2b239a2e-510a-432d-a0ab-5b01b8b4365a" providerId="ADAL" clId="{CD630172-0C94-477C-A39D-67F1FBBA42C3}" dt="2022-04-18T00:09:40.539" v="33" actId="26606"/>
          <ac:spMkLst>
            <pc:docMk/>
            <pc:sldMk cId="1648697688" sldId="257"/>
            <ac:spMk id="26" creationId="{78E1DCC1-CECF-49BB-97F0-2233B406D8E6}"/>
          </ac:spMkLst>
        </pc:spChg>
        <pc:spChg chg="add">
          <ac:chgData name="Bingham, Micah" userId="2b239a2e-510a-432d-a0ab-5b01b8b4365a" providerId="ADAL" clId="{CD630172-0C94-477C-A39D-67F1FBBA42C3}" dt="2022-04-18T00:09:40.539" v="33" actId="26606"/>
          <ac:spMkLst>
            <pc:docMk/>
            <pc:sldMk cId="1648697688" sldId="257"/>
            <ac:spMk id="28" creationId="{3C7ABF58-EC6B-4932-8671-4BAEBDDF5053}"/>
          </ac:spMkLst>
        </pc:spChg>
        <pc:spChg chg="add">
          <ac:chgData name="Bingham, Micah" userId="2b239a2e-510a-432d-a0ab-5b01b8b4365a" providerId="ADAL" clId="{CD630172-0C94-477C-A39D-67F1FBBA42C3}" dt="2022-04-18T00:09:40.539" v="33" actId="26606"/>
          <ac:spMkLst>
            <pc:docMk/>
            <pc:sldMk cId="1648697688" sldId="257"/>
            <ac:spMk id="30" creationId="{EB868EAF-CD67-49A7-8A32-BBC0EA412C4C}"/>
          </ac:spMkLst>
        </pc:spChg>
      </pc:sldChg>
      <pc:sldChg chg="modSp add mod">
        <pc:chgData name="Bingham, Micah" userId="2b239a2e-510a-432d-a0ab-5b01b8b4365a" providerId="ADAL" clId="{CD630172-0C94-477C-A39D-67F1FBBA42C3}" dt="2022-04-18T00:10:03.110" v="49" actId="20577"/>
        <pc:sldMkLst>
          <pc:docMk/>
          <pc:sldMk cId="2696182500" sldId="258"/>
        </pc:sldMkLst>
        <pc:spChg chg="mod">
          <ac:chgData name="Bingham, Micah" userId="2b239a2e-510a-432d-a0ab-5b01b8b4365a" providerId="ADAL" clId="{CD630172-0C94-477C-A39D-67F1FBBA42C3}" dt="2022-04-18T00:10:03.110" v="49" actId="20577"/>
          <ac:spMkLst>
            <pc:docMk/>
            <pc:sldMk cId="2696182500" sldId="258"/>
            <ac:spMk id="2" creationId="{1524EAAB-5138-4346-BF62-2868BEDF6FF2}"/>
          </ac:spMkLst>
        </pc:spChg>
      </pc:sldChg>
      <pc:sldChg chg="modSp add del mod">
        <pc:chgData name="Bingham, Micah" userId="2b239a2e-510a-432d-a0ab-5b01b8b4365a" providerId="ADAL" clId="{CD630172-0C94-477C-A39D-67F1FBBA42C3}" dt="2022-04-18T00:09:35.137" v="32" actId="2696"/>
        <pc:sldMkLst>
          <pc:docMk/>
          <pc:sldMk cId="3884583377" sldId="258"/>
        </pc:sldMkLst>
        <pc:spChg chg="mod">
          <ac:chgData name="Bingham, Micah" userId="2b239a2e-510a-432d-a0ab-5b01b8b4365a" providerId="ADAL" clId="{CD630172-0C94-477C-A39D-67F1FBBA42C3}" dt="2022-04-18T00:09:20.807" v="31" actId="20577"/>
          <ac:spMkLst>
            <pc:docMk/>
            <pc:sldMk cId="3884583377" sldId="258"/>
            <ac:spMk id="2" creationId="{F0A03FEF-DE2F-498D-8060-47978BD7A6DF}"/>
          </ac:spMkLst>
        </pc:spChg>
      </pc:sldChg>
      <pc:sldChg chg="addSp modSp new mod setBg modAnim setClrOvrMap">
        <pc:chgData name="Bingham, Micah" userId="2b239a2e-510a-432d-a0ab-5b01b8b4365a" providerId="ADAL" clId="{CD630172-0C94-477C-A39D-67F1FBBA42C3}" dt="2022-04-18T01:42:47.178" v="5204"/>
        <pc:sldMkLst>
          <pc:docMk/>
          <pc:sldMk cId="93908635" sldId="259"/>
        </pc:sldMkLst>
        <pc:spChg chg="mod">
          <ac:chgData name="Bingham, Micah" userId="2b239a2e-510a-432d-a0ab-5b01b8b4365a" providerId="ADAL" clId="{CD630172-0C94-477C-A39D-67F1FBBA42C3}" dt="2022-04-18T00:10:41.135" v="86" actId="20577"/>
          <ac:spMkLst>
            <pc:docMk/>
            <pc:sldMk cId="93908635" sldId="259"/>
            <ac:spMk id="2" creationId="{C17D673B-DFFA-4CAD-88BD-BE71EA14D608}"/>
          </ac:spMkLst>
        </pc:spChg>
        <pc:spChg chg="mod">
          <ac:chgData name="Bingham, Micah" userId="2b239a2e-510a-432d-a0ab-5b01b8b4365a" providerId="ADAL" clId="{CD630172-0C94-477C-A39D-67F1FBBA42C3}" dt="2022-04-18T00:36:31.433" v="1760" actId="20577"/>
          <ac:spMkLst>
            <pc:docMk/>
            <pc:sldMk cId="93908635" sldId="259"/>
            <ac:spMk id="3" creationId="{31181E4D-54F9-49DD-A3DF-F6C85A1A3453}"/>
          </ac:spMkLst>
        </pc:spChg>
        <pc:spChg chg="add">
          <ac:chgData name="Bingham, Micah" userId="2b239a2e-510a-432d-a0ab-5b01b8b4365a" providerId="ADAL" clId="{CD630172-0C94-477C-A39D-67F1FBBA42C3}" dt="2022-04-18T00:10:18.542" v="51" actId="26606"/>
          <ac:spMkLst>
            <pc:docMk/>
            <pc:sldMk cId="93908635" sldId="259"/>
            <ac:spMk id="8" creationId="{98FE4190-99F9-4742-A0E8-6DCDC4924EFA}"/>
          </ac:spMkLst>
        </pc:spChg>
        <pc:spChg chg="add">
          <ac:chgData name="Bingham, Micah" userId="2b239a2e-510a-432d-a0ab-5b01b8b4365a" providerId="ADAL" clId="{CD630172-0C94-477C-A39D-67F1FBBA42C3}" dt="2022-04-18T00:10:18.542" v="51" actId="26606"/>
          <ac:spMkLst>
            <pc:docMk/>
            <pc:sldMk cId="93908635" sldId="259"/>
            <ac:spMk id="10" creationId="{BDC9F4B3-E048-4DF2-8375-37385E2245F7}"/>
          </ac:spMkLst>
        </pc:spChg>
        <pc:spChg chg="add">
          <ac:chgData name="Bingham, Micah" userId="2b239a2e-510a-432d-a0ab-5b01b8b4365a" providerId="ADAL" clId="{CD630172-0C94-477C-A39D-67F1FBBA42C3}" dt="2022-04-18T00:10:18.542" v="51" actId="26606"/>
          <ac:spMkLst>
            <pc:docMk/>
            <pc:sldMk cId="93908635" sldId="259"/>
            <ac:spMk id="12" creationId="{2A7B0992-8632-4B33-A492-ACB46559762E}"/>
          </ac:spMkLst>
        </pc:spChg>
      </pc:sldChg>
      <pc:sldChg chg="add del ord">
        <pc:chgData name="Bingham, Micah" userId="2b239a2e-510a-432d-a0ab-5b01b8b4365a" providerId="ADAL" clId="{CD630172-0C94-477C-A39D-67F1FBBA42C3}" dt="2022-04-18T00:18:04.440" v="499" actId="2696"/>
        <pc:sldMkLst>
          <pc:docMk/>
          <pc:sldMk cId="3841156408" sldId="260"/>
        </pc:sldMkLst>
      </pc:sldChg>
      <pc:sldChg chg="addSp delSp modSp new mod setBg modAnim setClrOvrMap chgLayout">
        <pc:chgData name="Bingham, Micah" userId="2b239a2e-510a-432d-a0ab-5b01b8b4365a" providerId="ADAL" clId="{CD630172-0C94-477C-A39D-67F1FBBA42C3}" dt="2022-04-18T01:44:41.009" v="5212"/>
        <pc:sldMkLst>
          <pc:docMk/>
          <pc:sldMk cId="2065152160" sldId="261"/>
        </pc:sldMkLst>
        <pc:spChg chg="del">
          <ac:chgData name="Bingham, Micah" userId="2b239a2e-510a-432d-a0ab-5b01b8b4365a" providerId="ADAL" clId="{CD630172-0C94-477C-A39D-67F1FBBA42C3}" dt="2022-04-18T00:17:47.290" v="497" actId="700"/>
          <ac:spMkLst>
            <pc:docMk/>
            <pc:sldMk cId="2065152160" sldId="261"/>
            <ac:spMk id="2" creationId="{F3D1E6A8-D5FF-4208-BFC0-91DAA2FD64C2}"/>
          </ac:spMkLst>
        </pc:spChg>
        <pc:spChg chg="del">
          <ac:chgData name="Bingham, Micah" userId="2b239a2e-510a-432d-a0ab-5b01b8b4365a" providerId="ADAL" clId="{CD630172-0C94-477C-A39D-67F1FBBA42C3}" dt="2022-04-18T00:17:47.290" v="497" actId="700"/>
          <ac:spMkLst>
            <pc:docMk/>
            <pc:sldMk cId="2065152160" sldId="261"/>
            <ac:spMk id="3" creationId="{9DC06448-BCEA-4045-86F6-D1EFEF9BE752}"/>
          </ac:spMkLst>
        </pc:spChg>
        <pc:spChg chg="add mod ord">
          <ac:chgData name="Bingham, Micah" userId="2b239a2e-510a-432d-a0ab-5b01b8b4365a" providerId="ADAL" clId="{CD630172-0C94-477C-A39D-67F1FBBA42C3}" dt="2022-04-18T00:19:17.785" v="538" actId="20577"/>
          <ac:spMkLst>
            <pc:docMk/>
            <pc:sldMk cId="2065152160" sldId="261"/>
            <ac:spMk id="4" creationId="{AC097F0A-01E6-47AC-8017-90C7E07F4794}"/>
          </ac:spMkLst>
        </pc:spChg>
        <pc:spChg chg="add mod ord">
          <ac:chgData name="Bingham, Micah" userId="2b239a2e-510a-432d-a0ab-5b01b8b4365a" providerId="ADAL" clId="{CD630172-0C94-477C-A39D-67F1FBBA42C3}" dt="2022-04-18T01:10:18.603" v="3142" actId="207"/>
          <ac:spMkLst>
            <pc:docMk/>
            <pc:sldMk cId="2065152160" sldId="261"/>
            <ac:spMk id="5" creationId="{E6FA3C5F-2507-4EFE-B16F-BC8356ADF83B}"/>
          </ac:spMkLst>
        </pc:spChg>
        <pc:spChg chg="add">
          <ac:chgData name="Bingham, Micah" userId="2b239a2e-510a-432d-a0ab-5b01b8b4365a" providerId="ADAL" clId="{CD630172-0C94-477C-A39D-67F1FBBA42C3}" dt="2022-04-18T00:17:51.006" v="498" actId="26606"/>
          <ac:spMkLst>
            <pc:docMk/>
            <pc:sldMk cId="2065152160" sldId="261"/>
            <ac:spMk id="10" creationId="{98FE4190-99F9-4742-A0E8-6DCDC4924EFA}"/>
          </ac:spMkLst>
        </pc:spChg>
        <pc:spChg chg="add">
          <ac:chgData name="Bingham, Micah" userId="2b239a2e-510a-432d-a0ab-5b01b8b4365a" providerId="ADAL" clId="{CD630172-0C94-477C-A39D-67F1FBBA42C3}" dt="2022-04-18T00:17:51.006" v="498" actId="26606"/>
          <ac:spMkLst>
            <pc:docMk/>
            <pc:sldMk cId="2065152160" sldId="261"/>
            <ac:spMk id="12" creationId="{BDC9F4B3-E048-4DF2-8375-37385E2245F7}"/>
          </ac:spMkLst>
        </pc:spChg>
        <pc:spChg chg="add">
          <ac:chgData name="Bingham, Micah" userId="2b239a2e-510a-432d-a0ab-5b01b8b4365a" providerId="ADAL" clId="{CD630172-0C94-477C-A39D-67F1FBBA42C3}" dt="2022-04-18T00:17:51.006" v="498" actId="26606"/>
          <ac:spMkLst>
            <pc:docMk/>
            <pc:sldMk cId="2065152160" sldId="261"/>
            <ac:spMk id="14" creationId="{2A7B0992-8632-4B33-A492-ACB46559762E}"/>
          </ac:spMkLst>
        </pc:spChg>
      </pc:sldChg>
      <pc:sldChg chg="add ord">
        <pc:chgData name="Bingham, Micah" userId="2b239a2e-510a-432d-a0ab-5b01b8b4365a" providerId="ADAL" clId="{CD630172-0C94-477C-A39D-67F1FBBA42C3}" dt="2022-04-18T00:19:32.928" v="541"/>
        <pc:sldMkLst>
          <pc:docMk/>
          <pc:sldMk cId="3623949794" sldId="262"/>
        </pc:sldMkLst>
      </pc:sldChg>
      <pc:sldChg chg="addSp delSp modSp new mod setBg setClrOvrMap chgLayout">
        <pc:chgData name="Bingham, Micah" userId="2b239a2e-510a-432d-a0ab-5b01b8b4365a" providerId="ADAL" clId="{CD630172-0C94-477C-A39D-67F1FBBA42C3}" dt="2022-04-18T00:30:29.251" v="1364" actId="122"/>
        <pc:sldMkLst>
          <pc:docMk/>
          <pc:sldMk cId="4272519685" sldId="263"/>
        </pc:sldMkLst>
        <pc:spChg chg="del">
          <ac:chgData name="Bingham, Micah" userId="2b239a2e-510a-432d-a0ab-5b01b8b4365a" providerId="ADAL" clId="{CD630172-0C94-477C-A39D-67F1FBBA42C3}" dt="2022-04-18T00:24:33.558" v="1006" actId="700"/>
          <ac:spMkLst>
            <pc:docMk/>
            <pc:sldMk cId="4272519685" sldId="263"/>
            <ac:spMk id="2" creationId="{EB2B8976-77AE-42E1-8757-DE75DD9F6047}"/>
          </ac:spMkLst>
        </pc:spChg>
        <pc:spChg chg="del">
          <ac:chgData name="Bingham, Micah" userId="2b239a2e-510a-432d-a0ab-5b01b8b4365a" providerId="ADAL" clId="{CD630172-0C94-477C-A39D-67F1FBBA42C3}" dt="2022-04-18T00:24:33.558" v="1006" actId="700"/>
          <ac:spMkLst>
            <pc:docMk/>
            <pc:sldMk cId="4272519685" sldId="263"/>
            <ac:spMk id="3" creationId="{7A13B6D0-89D1-4222-85AE-C7A0495543DC}"/>
          </ac:spMkLst>
        </pc:spChg>
        <pc:spChg chg="add mod ord">
          <ac:chgData name="Bingham, Micah" userId="2b239a2e-510a-432d-a0ab-5b01b8b4365a" providerId="ADAL" clId="{CD630172-0C94-477C-A39D-67F1FBBA42C3}" dt="2022-04-18T00:26:55.222" v="1020" actId="20577"/>
          <ac:spMkLst>
            <pc:docMk/>
            <pc:sldMk cId="4272519685" sldId="263"/>
            <ac:spMk id="4" creationId="{880077EE-57D1-471A-BA46-49FA2FD600FA}"/>
          </ac:spMkLst>
        </pc:spChg>
        <pc:spChg chg="add mod ord">
          <ac:chgData name="Bingham, Micah" userId="2b239a2e-510a-432d-a0ab-5b01b8b4365a" providerId="ADAL" clId="{CD630172-0C94-477C-A39D-67F1FBBA42C3}" dt="2022-04-18T00:30:29.251" v="1364" actId="122"/>
          <ac:spMkLst>
            <pc:docMk/>
            <pc:sldMk cId="4272519685" sldId="263"/>
            <ac:spMk id="5" creationId="{771DC4EF-50B7-4871-9478-4FB563BC8017}"/>
          </ac:spMkLst>
        </pc:spChg>
        <pc:spChg chg="add">
          <ac:chgData name="Bingham, Micah" userId="2b239a2e-510a-432d-a0ab-5b01b8b4365a" providerId="ADAL" clId="{CD630172-0C94-477C-A39D-67F1FBBA42C3}" dt="2022-04-18T00:24:37.621" v="1007" actId="26606"/>
          <ac:spMkLst>
            <pc:docMk/>
            <pc:sldMk cId="4272519685" sldId="263"/>
            <ac:spMk id="10" creationId="{98FE4190-99F9-4742-A0E8-6DCDC4924EFA}"/>
          </ac:spMkLst>
        </pc:spChg>
        <pc:spChg chg="add">
          <ac:chgData name="Bingham, Micah" userId="2b239a2e-510a-432d-a0ab-5b01b8b4365a" providerId="ADAL" clId="{CD630172-0C94-477C-A39D-67F1FBBA42C3}" dt="2022-04-18T00:24:37.621" v="1007" actId="26606"/>
          <ac:spMkLst>
            <pc:docMk/>
            <pc:sldMk cId="4272519685" sldId="263"/>
            <ac:spMk id="12" creationId="{BDC9F4B3-E048-4DF2-8375-37385E2245F7}"/>
          </ac:spMkLst>
        </pc:spChg>
        <pc:spChg chg="add">
          <ac:chgData name="Bingham, Micah" userId="2b239a2e-510a-432d-a0ab-5b01b8b4365a" providerId="ADAL" clId="{CD630172-0C94-477C-A39D-67F1FBBA42C3}" dt="2022-04-18T00:24:37.621" v="1007" actId="26606"/>
          <ac:spMkLst>
            <pc:docMk/>
            <pc:sldMk cId="4272519685" sldId="263"/>
            <ac:spMk id="14" creationId="{2A7B0992-8632-4B33-A492-ACB46559762E}"/>
          </ac:spMkLst>
        </pc:spChg>
      </pc:sldChg>
      <pc:sldChg chg="modSp add mod">
        <pc:chgData name="Bingham, Micah" userId="2b239a2e-510a-432d-a0ab-5b01b8b4365a" providerId="ADAL" clId="{CD630172-0C94-477C-A39D-67F1FBBA42C3}" dt="2022-04-18T00:34:01.877" v="1481" actId="20577"/>
        <pc:sldMkLst>
          <pc:docMk/>
          <pc:sldMk cId="1172153185" sldId="264"/>
        </pc:sldMkLst>
        <pc:spChg chg="mod">
          <ac:chgData name="Bingham, Micah" userId="2b239a2e-510a-432d-a0ab-5b01b8b4365a" providerId="ADAL" clId="{CD630172-0C94-477C-A39D-67F1FBBA42C3}" dt="2022-04-18T00:31:40.430" v="1373" actId="20577"/>
          <ac:spMkLst>
            <pc:docMk/>
            <pc:sldMk cId="1172153185" sldId="264"/>
            <ac:spMk id="4" creationId="{880077EE-57D1-471A-BA46-49FA2FD600FA}"/>
          </ac:spMkLst>
        </pc:spChg>
        <pc:spChg chg="mod">
          <ac:chgData name="Bingham, Micah" userId="2b239a2e-510a-432d-a0ab-5b01b8b4365a" providerId="ADAL" clId="{CD630172-0C94-477C-A39D-67F1FBBA42C3}" dt="2022-04-18T00:34:01.877" v="1481" actId="20577"/>
          <ac:spMkLst>
            <pc:docMk/>
            <pc:sldMk cId="1172153185" sldId="264"/>
            <ac:spMk id="5" creationId="{771DC4EF-50B7-4871-9478-4FB563BC8017}"/>
          </ac:spMkLst>
        </pc:spChg>
      </pc:sldChg>
      <pc:sldChg chg="modSp add mod">
        <pc:chgData name="Bingham, Micah" userId="2b239a2e-510a-432d-a0ab-5b01b8b4365a" providerId="ADAL" clId="{CD630172-0C94-477C-A39D-67F1FBBA42C3}" dt="2022-04-18T00:35:32.124" v="1749" actId="20577"/>
        <pc:sldMkLst>
          <pc:docMk/>
          <pc:sldMk cId="1650098905" sldId="265"/>
        </pc:sldMkLst>
        <pc:spChg chg="mod">
          <ac:chgData name="Bingham, Micah" userId="2b239a2e-510a-432d-a0ab-5b01b8b4365a" providerId="ADAL" clId="{CD630172-0C94-477C-A39D-67F1FBBA42C3}" dt="2022-04-18T00:34:17.452" v="1494" actId="20577"/>
          <ac:spMkLst>
            <pc:docMk/>
            <pc:sldMk cId="1650098905" sldId="265"/>
            <ac:spMk id="4" creationId="{880077EE-57D1-471A-BA46-49FA2FD600FA}"/>
          </ac:spMkLst>
        </pc:spChg>
        <pc:spChg chg="mod">
          <ac:chgData name="Bingham, Micah" userId="2b239a2e-510a-432d-a0ab-5b01b8b4365a" providerId="ADAL" clId="{CD630172-0C94-477C-A39D-67F1FBBA42C3}" dt="2022-04-18T00:35:32.124" v="1749" actId="20577"/>
          <ac:spMkLst>
            <pc:docMk/>
            <pc:sldMk cId="1650098905" sldId="265"/>
            <ac:spMk id="5" creationId="{771DC4EF-50B7-4871-9478-4FB563BC8017}"/>
          </ac:spMkLst>
        </pc:spChg>
      </pc:sldChg>
      <pc:sldChg chg="modSp add mod">
        <pc:chgData name="Bingham, Micah" userId="2b239a2e-510a-432d-a0ab-5b01b8b4365a" providerId="ADAL" clId="{CD630172-0C94-477C-A39D-67F1FBBA42C3}" dt="2022-04-18T00:39:35.824" v="2241" actId="27636"/>
        <pc:sldMkLst>
          <pc:docMk/>
          <pc:sldMk cId="362193056" sldId="266"/>
        </pc:sldMkLst>
        <pc:spChg chg="mod">
          <ac:chgData name="Bingham, Micah" userId="2b239a2e-510a-432d-a0ab-5b01b8b4365a" providerId="ADAL" clId="{CD630172-0C94-477C-A39D-67F1FBBA42C3}" dt="2022-04-18T00:39:19.776" v="2238" actId="20577"/>
          <ac:spMkLst>
            <pc:docMk/>
            <pc:sldMk cId="362193056" sldId="266"/>
            <ac:spMk id="4" creationId="{880077EE-57D1-471A-BA46-49FA2FD600FA}"/>
          </ac:spMkLst>
        </pc:spChg>
        <pc:spChg chg="mod">
          <ac:chgData name="Bingham, Micah" userId="2b239a2e-510a-432d-a0ab-5b01b8b4365a" providerId="ADAL" clId="{CD630172-0C94-477C-A39D-67F1FBBA42C3}" dt="2022-04-18T00:39:35.824" v="2241" actId="27636"/>
          <ac:spMkLst>
            <pc:docMk/>
            <pc:sldMk cId="362193056" sldId="266"/>
            <ac:spMk id="5" creationId="{771DC4EF-50B7-4871-9478-4FB563BC8017}"/>
          </ac:spMkLst>
        </pc:spChg>
      </pc:sldChg>
      <pc:sldChg chg="modSp add mod ord modAnim">
        <pc:chgData name="Bingham, Micah" userId="2b239a2e-510a-432d-a0ab-5b01b8b4365a" providerId="ADAL" clId="{CD630172-0C94-477C-A39D-67F1FBBA42C3}" dt="2022-04-18T01:45:17.424" v="5213"/>
        <pc:sldMkLst>
          <pc:docMk/>
          <pc:sldMk cId="3772137283" sldId="267"/>
        </pc:sldMkLst>
        <pc:spChg chg="mod">
          <ac:chgData name="Bingham, Micah" userId="2b239a2e-510a-432d-a0ab-5b01b8b4365a" providerId="ADAL" clId="{CD630172-0C94-477C-A39D-67F1FBBA42C3}" dt="2022-04-18T00:48:50.289" v="2257" actId="20577"/>
          <ac:spMkLst>
            <pc:docMk/>
            <pc:sldMk cId="3772137283" sldId="267"/>
            <ac:spMk id="4" creationId="{AC097F0A-01E6-47AC-8017-90C7E07F4794}"/>
          </ac:spMkLst>
        </pc:spChg>
        <pc:spChg chg="mod">
          <ac:chgData name="Bingham, Micah" userId="2b239a2e-510a-432d-a0ab-5b01b8b4365a" providerId="ADAL" clId="{CD630172-0C94-477C-A39D-67F1FBBA42C3}" dt="2022-04-18T01:10:01.642" v="3141" actId="207"/>
          <ac:spMkLst>
            <pc:docMk/>
            <pc:sldMk cId="3772137283" sldId="267"/>
            <ac:spMk id="5" creationId="{E6FA3C5F-2507-4EFE-B16F-BC8356ADF83B}"/>
          </ac:spMkLst>
        </pc:spChg>
      </pc:sldChg>
      <pc:sldChg chg="addSp delSp modSp new mod setBg modAnim setClrOvrMap chgLayout">
        <pc:chgData name="Bingham, Micah" userId="2b239a2e-510a-432d-a0ab-5b01b8b4365a" providerId="ADAL" clId="{CD630172-0C94-477C-A39D-67F1FBBA42C3}" dt="2022-04-18T01:45:45.248" v="5215"/>
        <pc:sldMkLst>
          <pc:docMk/>
          <pc:sldMk cId="1776924185" sldId="268"/>
        </pc:sldMkLst>
        <pc:spChg chg="del">
          <ac:chgData name="Bingham, Micah" userId="2b239a2e-510a-432d-a0ab-5b01b8b4365a" providerId="ADAL" clId="{CD630172-0C94-477C-A39D-67F1FBBA42C3}" dt="2022-04-18T00:52:37.927" v="2531" actId="700"/>
          <ac:spMkLst>
            <pc:docMk/>
            <pc:sldMk cId="1776924185" sldId="268"/>
            <ac:spMk id="2" creationId="{A47E1BF5-F16D-4D7F-91E1-314E6511DE46}"/>
          </ac:spMkLst>
        </pc:spChg>
        <pc:spChg chg="del">
          <ac:chgData name="Bingham, Micah" userId="2b239a2e-510a-432d-a0ab-5b01b8b4365a" providerId="ADAL" clId="{CD630172-0C94-477C-A39D-67F1FBBA42C3}" dt="2022-04-18T00:52:37.927" v="2531" actId="700"/>
          <ac:spMkLst>
            <pc:docMk/>
            <pc:sldMk cId="1776924185" sldId="268"/>
            <ac:spMk id="3" creationId="{A5388B45-1399-406F-BF82-E684B66DF792}"/>
          </ac:spMkLst>
        </pc:spChg>
        <pc:spChg chg="add mod ord">
          <ac:chgData name="Bingham, Micah" userId="2b239a2e-510a-432d-a0ab-5b01b8b4365a" providerId="ADAL" clId="{CD630172-0C94-477C-A39D-67F1FBBA42C3}" dt="2022-04-18T00:57:32.042" v="2694" actId="20577"/>
          <ac:spMkLst>
            <pc:docMk/>
            <pc:sldMk cId="1776924185" sldId="268"/>
            <ac:spMk id="4" creationId="{F371B6B7-5E7C-41A1-89E7-C10A3A2F972F}"/>
          </ac:spMkLst>
        </pc:spChg>
        <pc:spChg chg="add mod ord">
          <ac:chgData name="Bingham, Micah" userId="2b239a2e-510a-432d-a0ab-5b01b8b4365a" providerId="ADAL" clId="{CD630172-0C94-477C-A39D-67F1FBBA42C3}" dt="2022-04-18T01:10:34.886" v="3143" actId="207"/>
          <ac:spMkLst>
            <pc:docMk/>
            <pc:sldMk cId="1776924185" sldId="268"/>
            <ac:spMk id="5" creationId="{1CFB6A14-DB6A-4B5A-B50E-E0F4D09C1764}"/>
          </ac:spMkLst>
        </pc:spChg>
        <pc:spChg chg="add">
          <ac:chgData name="Bingham, Micah" userId="2b239a2e-510a-432d-a0ab-5b01b8b4365a" providerId="ADAL" clId="{CD630172-0C94-477C-A39D-67F1FBBA42C3}" dt="2022-04-18T00:52:40.245" v="2532" actId="26606"/>
          <ac:spMkLst>
            <pc:docMk/>
            <pc:sldMk cId="1776924185" sldId="268"/>
            <ac:spMk id="10" creationId="{98FE4190-99F9-4742-A0E8-6DCDC4924EFA}"/>
          </ac:spMkLst>
        </pc:spChg>
        <pc:spChg chg="add">
          <ac:chgData name="Bingham, Micah" userId="2b239a2e-510a-432d-a0ab-5b01b8b4365a" providerId="ADAL" clId="{CD630172-0C94-477C-A39D-67F1FBBA42C3}" dt="2022-04-18T00:52:40.245" v="2532" actId="26606"/>
          <ac:spMkLst>
            <pc:docMk/>
            <pc:sldMk cId="1776924185" sldId="268"/>
            <ac:spMk id="12" creationId="{BDC9F4B3-E048-4DF2-8375-37385E2245F7}"/>
          </ac:spMkLst>
        </pc:spChg>
        <pc:spChg chg="add">
          <ac:chgData name="Bingham, Micah" userId="2b239a2e-510a-432d-a0ab-5b01b8b4365a" providerId="ADAL" clId="{CD630172-0C94-477C-A39D-67F1FBBA42C3}" dt="2022-04-18T00:52:40.245" v="2532" actId="26606"/>
          <ac:spMkLst>
            <pc:docMk/>
            <pc:sldMk cId="1776924185" sldId="268"/>
            <ac:spMk id="14" creationId="{2A7B0992-8632-4B33-A492-ACB46559762E}"/>
          </ac:spMkLst>
        </pc:spChg>
      </pc:sldChg>
      <pc:sldChg chg="modSp add mod">
        <pc:chgData name="Bingham, Micah" userId="2b239a2e-510a-432d-a0ab-5b01b8b4365a" providerId="ADAL" clId="{CD630172-0C94-477C-A39D-67F1FBBA42C3}" dt="2022-04-18T01:10:44.727" v="3144" actId="207"/>
        <pc:sldMkLst>
          <pc:docMk/>
          <pc:sldMk cId="289843443" sldId="269"/>
        </pc:sldMkLst>
        <pc:spChg chg="mod">
          <ac:chgData name="Bingham, Micah" userId="2b239a2e-510a-432d-a0ab-5b01b8b4365a" providerId="ADAL" clId="{CD630172-0C94-477C-A39D-67F1FBBA42C3}" dt="2022-04-18T01:10:44.727" v="3144" actId="207"/>
          <ac:spMkLst>
            <pc:docMk/>
            <pc:sldMk cId="289843443" sldId="269"/>
            <ac:spMk id="5" creationId="{1CFB6A14-DB6A-4B5A-B50E-E0F4D09C1764}"/>
          </ac:spMkLst>
        </pc:spChg>
      </pc:sldChg>
      <pc:sldChg chg="addSp delSp modSp new mod setBg modAnim setClrOvrMap chgLayout">
        <pc:chgData name="Bingham, Micah" userId="2b239a2e-510a-432d-a0ab-5b01b8b4365a" providerId="ADAL" clId="{CD630172-0C94-477C-A39D-67F1FBBA42C3}" dt="2022-04-18T01:46:52.455" v="5217"/>
        <pc:sldMkLst>
          <pc:docMk/>
          <pc:sldMk cId="2034343369" sldId="270"/>
        </pc:sldMkLst>
        <pc:spChg chg="del">
          <ac:chgData name="Bingham, Micah" userId="2b239a2e-510a-432d-a0ab-5b01b8b4365a" providerId="ADAL" clId="{CD630172-0C94-477C-A39D-67F1FBBA42C3}" dt="2022-04-18T01:12:25.800" v="3146" actId="700"/>
          <ac:spMkLst>
            <pc:docMk/>
            <pc:sldMk cId="2034343369" sldId="270"/>
            <ac:spMk id="2" creationId="{F65810C0-8D4F-4D75-BF1E-D80FB96D11EE}"/>
          </ac:spMkLst>
        </pc:spChg>
        <pc:spChg chg="del">
          <ac:chgData name="Bingham, Micah" userId="2b239a2e-510a-432d-a0ab-5b01b8b4365a" providerId="ADAL" clId="{CD630172-0C94-477C-A39D-67F1FBBA42C3}" dt="2022-04-18T01:12:25.800" v="3146" actId="700"/>
          <ac:spMkLst>
            <pc:docMk/>
            <pc:sldMk cId="2034343369" sldId="270"/>
            <ac:spMk id="3" creationId="{8E472019-8841-4548-8895-6025035E6759}"/>
          </ac:spMkLst>
        </pc:spChg>
        <pc:spChg chg="add mod ord">
          <ac:chgData name="Bingham, Micah" userId="2b239a2e-510a-432d-a0ab-5b01b8b4365a" providerId="ADAL" clId="{CD630172-0C94-477C-A39D-67F1FBBA42C3}" dt="2022-04-18T01:12:56.860" v="3165" actId="20577"/>
          <ac:spMkLst>
            <pc:docMk/>
            <pc:sldMk cId="2034343369" sldId="270"/>
            <ac:spMk id="4" creationId="{26666FAE-86D2-4A5F-BCCF-3D06433ACD5B}"/>
          </ac:spMkLst>
        </pc:spChg>
        <pc:spChg chg="add mod ord">
          <ac:chgData name="Bingham, Micah" userId="2b239a2e-510a-432d-a0ab-5b01b8b4365a" providerId="ADAL" clId="{CD630172-0C94-477C-A39D-67F1FBBA42C3}" dt="2022-04-18T01:17:38.963" v="3437" actId="207"/>
          <ac:spMkLst>
            <pc:docMk/>
            <pc:sldMk cId="2034343369" sldId="270"/>
            <ac:spMk id="5" creationId="{C9044CEC-60C0-4505-B43C-971667F593C4}"/>
          </ac:spMkLst>
        </pc:spChg>
        <pc:spChg chg="add">
          <ac:chgData name="Bingham, Micah" userId="2b239a2e-510a-432d-a0ab-5b01b8b4365a" providerId="ADAL" clId="{CD630172-0C94-477C-A39D-67F1FBBA42C3}" dt="2022-04-18T01:12:27.858" v="3147" actId="26606"/>
          <ac:spMkLst>
            <pc:docMk/>
            <pc:sldMk cId="2034343369" sldId="270"/>
            <ac:spMk id="10" creationId="{98FE4190-99F9-4742-A0E8-6DCDC4924EFA}"/>
          </ac:spMkLst>
        </pc:spChg>
        <pc:spChg chg="add">
          <ac:chgData name="Bingham, Micah" userId="2b239a2e-510a-432d-a0ab-5b01b8b4365a" providerId="ADAL" clId="{CD630172-0C94-477C-A39D-67F1FBBA42C3}" dt="2022-04-18T01:12:27.858" v="3147" actId="26606"/>
          <ac:spMkLst>
            <pc:docMk/>
            <pc:sldMk cId="2034343369" sldId="270"/>
            <ac:spMk id="12" creationId="{BDC9F4B3-E048-4DF2-8375-37385E2245F7}"/>
          </ac:spMkLst>
        </pc:spChg>
        <pc:spChg chg="add">
          <ac:chgData name="Bingham, Micah" userId="2b239a2e-510a-432d-a0ab-5b01b8b4365a" providerId="ADAL" clId="{CD630172-0C94-477C-A39D-67F1FBBA42C3}" dt="2022-04-18T01:12:27.858" v="3147" actId="26606"/>
          <ac:spMkLst>
            <pc:docMk/>
            <pc:sldMk cId="2034343369" sldId="270"/>
            <ac:spMk id="14" creationId="{2A7B0992-8632-4B33-A492-ACB46559762E}"/>
          </ac:spMkLst>
        </pc:spChg>
      </pc:sldChg>
      <pc:sldChg chg="addSp delSp modSp new mod setBg setClrOvrMap chgLayout">
        <pc:chgData name="Bingham, Micah" userId="2b239a2e-510a-432d-a0ab-5b01b8b4365a" providerId="ADAL" clId="{CD630172-0C94-477C-A39D-67F1FBBA42C3}" dt="2022-04-18T01:24:06.964" v="3826" actId="20577"/>
        <pc:sldMkLst>
          <pc:docMk/>
          <pc:sldMk cId="1376538964" sldId="271"/>
        </pc:sldMkLst>
        <pc:spChg chg="del">
          <ac:chgData name="Bingham, Micah" userId="2b239a2e-510a-432d-a0ab-5b01b8b4365a" providerId="ADAL" clId="{CD630172-0C94-477C-A39D-67F1FBBA42C3}" dt="2022-04-18T01:18:27.688" v="3439" actId="700"/>
          <ac:spMkLst>
            <pc:docMk/>
            <pc:sldMk cId="1376538964" sldId="271"/>
            <ac:spMk id="2" creationId="{23041BA6-6FE8-4E31-B2B2-DF00D80CA842}"/>
          </ac:spMkLst>
        </pc:spChg>
        <pc:spChg chg="del">
          <ac:chgData name="Bingham, Micah" userId="2b239a2e-510a-432d-a0ab-5b01b8b4365a" providerId="ADAL" clId="{CD630172-0C94-477C-A39D-67F1FBBA42C3}" dt="2022-04-18T01:18:27.688" v="3439" actId="700"/>
          <ac:spMkLst>
            <pc:docMk/>
            <pc:sldMk cId="1376538964" sldId="271"/>
            <ac:spMk id="3" creationId="{76741F74-8D6D-4CF5-9427-BCB99AA32CDA}"/>
          </ac:spMkLst>
        </pc:spChg>
        <pc:spChg chg="add mod ord">
          <ac:chgData name="Bingham, Micah" userId="2b239a2e-510a-432d-a0ab-5b01b8b4365a" providerId="ADAL" clId="{CD630172-0C94-477C-A39D-67F1FBBA42C3}" dt="2022-04-18T01:18:40.632" v="3465" actId="20577"/>
          <ac:spMkLst>
            <pc:docMk/>
            <pc:sldMk cId="1376538964" sldId="271"/>
            <ac:spMk id="4" creationId="{F68F2C24-3A27-4171-83B9-E628BB60F3B6}"/>
          </ac:spMkLst>
        </pc:spChg>
        <pc:spChg chg="add mod ord">
          <ac:chgData name="Bingham, Micah" userId="2b239a2e-510a-432d-a0ab-5b01b8b4365a" providerId="ADAL" clId="{CD630172-0C94-477C-A39D-67F1FBBA42C3}" dt="2022-04-18T01:24:06.964" v="3826" actId="20577"/>
          <ac:spMkLst>
            <pc:docMk/>
            <pc:sldMk cId="1376538964" sldId="271"/>
            <ac:spMk id="5" creationId="{D709F2A8-2FDC-4688-8520-7D211B136074}"/>
          </ac:spMkLst>
        </pc:spChg>
        <pc:spChg chg="add">
          <ac:chgData name="Bingham, Micah" userId="2b239a2e-510a-432d-a0ab-5b01b8b4365a" providerId="ADAL" clId="{CD630172-0C94-477C-A39D-67F1FBBA42C3}" dt="2022-04-18T01:18:29.402" v="3440" actId="26606"/>
          <ac:spMkLst>
            <pc:docMk/>
            <pc:sldMk cId="1376538964" sldId="271"/>
            <ac:spMk id="10" creationId="{98FE4190-99F9-4742-A0E8-6DCDC4924EFA}"/>
          </ac:spMkLst>
        </pc:spChg>
        <pc:spChg chg="add">
          <ac:chgData name="Bingham, Micah" userId="2b239a2e-510a-432d-a0ab-5b01b8b4365a" providerId="ADAL" clId="{CD630172-0C94-477C-A39D-67F1FBBA42C3}" dt="2022-04-18T01:18:29.402" v="3440" actId="26606"/>
          <ac:spMkLst>
            <pc:docMk/>
            <pc:sldMk cId="1376538964" sldId="271"/>
            <ac:spMk id="12" creationId="{BDC9F4B3-E048-4DF2-8375-37385E2245F7}"/>
          </ac:spMkLst>
        </pc:spChg>
        <pc:spChg chg="add">
          <ac:chgData name="Bingham, Micah" userId="2b239a2e-510a-432d-a0ab-5b01b8b4365a" providerId="ADAL" clId="{CD630172-0C94-477C-A39D-67F1FBBA42C3}" dt="2022-04-18T01:18:29.402" v="3440" actId="26606"/>
          <ac:spMkLst>
            <pc:docMk/>
            <pc:sldMk cId="1376538964" sldId="271"/>
            <ac:spMk id="14" creationId="{2A7B0992-8632-4B33-A492-ACB46559762E}"/>
          </ac:spMkLst>
        </pc:spChg>
      </pc:sldChg>
      <pc:sldChg chg="addSp delSp modSp new mod setBg modAnim setClrOvrMap chgLayout">
        <pc:chgData name="Bingham, Micah" userId="2b239a2e-510a-432d-a0ab-5b01b8b4365a" providerId="ADAL" clId="{CD630172-0C94-477C-A39D-67F1FBBA42C3}" dt="2022-04-18T01:47:17.655" v="5219"/>
        <pc:sldMkLst>
          <pc:docMk/>
          <pc:sldMk cId="2529137113" sldId="272"/>
        </pc:sldMkLst>
        <pc:spChg chg="del">
          <ac:chgData name="Bingham, Micah" userId="2b239a2e-510a-432d-a0ab-5b01b8b4365a" providerId="ADAL" clId="{CD630172-0C94-477C-A39D-67F1FBBA42C3}" dt="2022-04-18T01:25:05.734" v="3828" actId="700"/>
          <ac:spMkLst>
            <pc:docMk/>
            <pc:sldMk cId="2529137113" sldId="272"/>
            <ac:spMk id="2" creationId="{4D99815F-3A02-40AE-A37B-335C951BE907}"/>
          </ac:spMkLst>
        </pc:spChg>
        <pc:spChg chg="del">
          <ac:chgData name="Bingham, Micah" userId="2b239a2e-510a-432d-a0ab-5b01b8b4365a" providerId="ADAL" clId="{CD630172-0C94-477C-A39D-67F1FBBA42C3}" dt="2022-04-18T01:25:05.734" v="3828" actId="700"/>
          <ac:spMkLst>
            <pc:docMk/>
            <pc:sldMk cId="2529137113" sldId="272"/>
            <ac:spMk id="3" creationId="{020CCF5B-EB50-4A3A-A5A4-BFAAA1A43E6D}"/>
          </ac:spMkLst>
        </pc:spChg>
        <pc:spChg chg="add mod ord">
          <ac:chgData name="Bingham, Micah" userId="2b239a2e-510a-432d-a0ab-5b01b8b4365a" providerId="ADAL" clId="{CD630172-0C94-477C-A39D-67F1FBBA42C3}" dt="2022-04-18T01:25:31.014" v="3885" actId="20577"/>
          <ac:spMkLst>
            <pc:docMk/>
            <pc:sldMk cId="2529137113" sldId="272"/>
            <ac:spMk id="4" creationId="{42EE8E85-6838-45D8-B152-9D879FF1627E}"/>
          </ac:spMkLst>
        </pc:spChg>
        <pc:spChg chg="add mod ord">
          <ac:chgData name="Bingham, Micah" userId="2b239a2e-510a-432d-a0ab-5b01b8b4365a" providerId="ADAL" clId="{CD630172-0C94-477C-A39D-67F1FBBA42C3}" dt="2022-04-18T01:28:51.103" v="4301" actId="20577"/>
          <ac:spMkLst>
            <pc:docMk/>
            <pc:sldMk cId="2529137113" sldId="272"/>
            <ac:spMk id="5" creationId="{D947584B-EA1C-4577-A5BA-FD6131CDDBB5}"/>
          </ac:spMkLst>
        </pc:spChg>
        <pc:spChg chg="add">
          <ac:chgData name="Bingham, Micah" userId="2b239a2e-510a-432d-a0ab-5b01b8b4365a" providerId="ADAL" clId="{CD630172-0C94-477C-A39D-67F1FBBA42C3}" dt="2022-04-18T01:25:07.347" v="3829" actId="26606"/>
          <ac:spMkLst>
            <pc:docMk/>
            <pc:sldMk cId="2529137113" sldId="272"/>
            <ac:spMk id="10" creationId="{98FE4190-99F9-4742-A0E8-6DCDC4924EFA}"/>
          </ac:spMkLst>
        </pc:spChg>
        <pc:spChg chg="add">
          <ac:chgData name="Bingham, Micah" userId="2b239a2e-510a-432d-a0ab-5b01b8b4365a" providerId="ADAL" clId="{CD630172-0C94-477C-A39D-67F1FBBA42C3}" dt="2022-04-18T01:25:07.347" v="3829" actId="26606"/>
          <ac:spMkLst>
            <pc:docMk/>
            <pc:sldMk cId="2529137113" sldId="272"/>
            <ac:spMk id="12" creationId="{BDC9F4B3-E048-4DF2-8375-37385E2245F7}"/>
          </ac:spMkLst>
        </pc:spChg>
        <pc:spChg chg="add">
          <ac:chgData name="Bingham, Micah" userId="2b239a2e-510a-432d-a0ab-5b01b8b4365a" providerId="ADAL" clId="{CD630172-0C94-477C-A39D-67F1FBBA42C3}" dt="2022-04-18T01:25:07.347" v="3829" actId="26606"/>
          <ac:spMkLst>
            <pc:docMk/>
            <pc:sldMk cId="2529137113" sldId="272"/>
            <ac:spMk id="14" creationId="{2A7B0992-8632-4B33-A492-ACB46559762E}"/>
          </ac:spMkLst>
        </pc:spChg>
      </pc:sldChg>
      <pc:sldChg chg="modSp add mod modAnim">
        <pc:chgData name="Bingham, Micah" userId="2b239a2e-510a-432d-a0ab-5b01b8b4365a" providerId="ADAL" clId="{CD630172-0C94-477C-A39D-67F1FBBA42C3}" dt="2022-04-18T01:47:33.085" v="5221"/>
        <pc:sldMkLst>
          <pc:docMk/>
          <pc:sldMk cId="2735895233" sldId="273"/>
        </pc:sldMkLst>
        <pc:spChg chg="mod">
          <ac:chgData name="Bingham, Micah" userId="2b239a2e-510a-432d-a0ab-5b01b8b4365a" providerId="ADAL" clId="{CD630172-0C94-477C-A39D-67F1FBBA42C3}" dt="2022-04-18T01:34:43.788" v="4748" actId="20577"/>
          <ac:spMkLst>
            <pc:docMk/>
            <pc:sldMk cId="2735895233" sldId="273"/>
            <ac:spMk id="4" creationId="{42EE8E85-6838-45D8-B152-9D879FF1627E}"/>
          </ac:spMkLst>
        </pc:spChg>
        <pc:spChg chg="mod">
          <ac:chgData name="Bingham, Micah" userId="2b239a2e-510a-432d-a0ab-5b01b8b4365a" providerId="ADAL" clId="{CD630172-0C94-477C-A39D-67F1FBBA42C3}" dt="2022-04-18T01:33:53.113" v="4648" actId="20577"/>
          <ac:spMkLst>
            <pc:docMk/>
            <pc:sldMk cId="2735895233" sldId="273"/>
            <ac:spMk id="5" creationId="{D947584B-EA1C-4577-A5BA-FD6131CDDBB5}"/>
          </ac:spMkLst>
        </pc:spChg>
      </pc:sldChg>
      <pc:sldChg chg="modSp add mod modAnim">
        <pc:chgData name="Bingham, Micah" userId="2b239a2e-510a-432d-a0ab-5b01b8b4365a" providerId="ADAL" clId="{CD630172-0C94-477C-A39D-67F1FBBA42C3}" dt="2022-04-18T01:47:43.886" v="5223"/>
        <pc:sldMkLst>
          <pc:docMk/>
          <pc:sldMk cId="16541955" sldId="274"/>
        </pc:sldMkLst>
        <pc:spChg chg="mod">
          <ac:chgData name="Bingham, Micah" userId="2b239a2e-510a-432d-a0ab-5b01b8b4365a" providerId="ADAL" clId="{CD630172-0C94-477C-A39D-67F1FBBA42C3}" dt="2022-04-18T01:37:50.493" v="4950" actId="20577"/>
          <ac:spMkLst>
            <pc:docMk/>
            <pc:sldMk cId="16541955" sldId="274"/>
            <ac:spMk id="4" creationId="{42EE8E85-6838-45D8-B152-9D879FF1627E}"/>
          </ac:spMkLst>
        </pc:spChg>
        <pc:spChg chg="mod">
          <ac:chgData name="Bingham, Micah" userId="2b239a2e-510a-432d-a0ab-5b01b8b4365a" providerId="ADAL" clId="{CD630172-0C94-477C-A39D-67F1FBBA42C3}" dt="2022-04-18T01:41:57.801" v="5202" actId="20577"/>
          <ac:spMkLst>
            <pc:docMk/>
            <pc:sldMk cId="16541955" sldId="274"/>
            <ac:spMk id="5" creationId="{D947584B-EA1C-4577-A5BA-FD6131CDDB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973D4A4-E505-476E-A467-0CC71762D577}" type="datetimeFigureOut">
              <a:rPr lang="en-US" smtClean="0"/>
              <a:t>4/18/2022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F6D041B-92F0-4D9B-AF51-C246059CA2D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19576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3D4A4-E505-476E-A467-0CC71762D57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31561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3D4A4-E505-476E-A467-0CC71762D57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1632750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3D4A4-E505-476E-A467-0CC71762D57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92643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73D4A4-E505-476E-A467-0CC71762D57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041B-92F0-4D9B-AF51-C246059CA2D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258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73D4A4-E505-476E-A467-0CC71762D57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234506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73D4A4-E505-476E-A467-0CC71762D577}"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197154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73D4A4-E505-476E-A467-0CC71762D57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416288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3D4A4-E505-476E-A467-0CC71762D577}"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65057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3D4A4-E505-476E-A467-0CC71762D57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415706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3D4A4-E505-476E-A467-0CC71762D57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041B-92F0-4D9B-AF51-C246059CA2DF}" type="slidenum">
              <a:rPr lang="en-US" smtClean="0"/>
              <a:t>‹#›</a:t>
            </a:fld>
            <a:endParaRPr lang="en-US"/>
          </a:p>
        </p:txBody>
      </p:sp>
    </p:spTree>
    <p:extLst>
      <p:ext uri="{BB962C8B-B14F-4D97-AF65-F5344CB8AC3E}">
        <p14:creationId xmlns:p14="http://schemas.microsoft.com/office/powerpoint/2010/main" val="422941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973D4A4-E505-476E-A467-0CC71762D577}" type="datetimeFigureOut">
              <a:rPr lang="en-US" smtClean="0"/>
              <a:t>4/18/2022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F6D041B-92F0-4D9B-AF51-C246059CA2DF}" type="slidenum">
              <a:rPr lang="en-US" smtClean="0"/>
              <a:t>‹#›</a:t>
            </a:fld>
            <a:endParaRPr lang="en-US"/>
          </a:p>
        </p:txBody>
      </p:sp>
    </p:spTree>
    <p:extLst>
      <p:ext uri="{BB962C8B-B14F-4D97-AF65-F5344CB8AC3E}">
        <p14:creationId xmlns:p14="http://schemas.microsoft.com/office/powerpoint/2010/main" val="91109843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A03FEF-DE2F-498D-8060-47978BD7A6DF}"/>
              </a:ext>
            </a:extLst>
          </p:cNvPr>
          <p:cNvSpPr>
            <a:spLocks noGrp="1"/>
          </p:cNvSpPr>
          <p:nvPr>
            <p:ph type="ctrTitle"/>
          </p:nvPr>
        </p:nvSpPr>
        <p:spPr>
          <a:xfrm>
            <a:off x="1261872" y="368300"/>
            <a:ext cx="8263128" cy="4470399"/>
          </a:xfrm>
          <a:noFill/>
        </p:spPr>
        <p:txBody>
          <a:bodyPr anchor="ctr">
            <a:normAutofit/>
          </a:bodyPr>
          <a:lstStyle/>
          <a:p>
            <a:r>
              <a:rPr lang="en-US" sz="5400" dirty="0">
                <a:solidFill>
                  <a:srgbClr val="FFFFFF"/>
                </a:solidFill>
              </a:rPr>
              <a:t>The Wilderness Psalms</a:t>
            </a:r>
          </a:p>
        </p:txBody>
      </p:sp>
      <p:sp>
        <p:nvSpPr>
          <p:cNvPr id="12" name="Rectangle 11">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684B7ABE-32F8-46DC-A24A-628AAE7F0969}"/>
              </a:ext>
            </a:extLst>
          </p:cNvPr>
          <p:cNvSpPr>
            <a:spLocks noGrp="1"/>
          </p:cNvSpPr>
          <p:nvPr>
            <p:ph type="subTitle" idx="1"/>
          </p:nvPr>
        </p:nvSpPr>
        <p:spPr>
          <a:xfrm>
            <a:off x="1261872" y="5533371"/>
            <a:ext cx="9418320" cy="896658"/>
          </a:xfrm>
        </p:spPr>
        <p:txBody>
          <a:bodyPr anchor="ctr">
            <a:normAutofit/>
          </a:bodyPr>
          <a:lstStyle/>
          <a:p>
            <a:r>
              <a:rPr lang="en-US" sz="2800" dirty="0">
                <a:solidFill>
                  <a:schemeClr val="tx1"/>
                </a:solidFill>
              </a:rPr>
              <a:t>Lessons from Psalms 78 and 106</a:t>
            </a:r>
          </a:p>
        </p:txBody>
      </p:sp>
    </p:spTree>
    <p:extLst>
      <p:ext uri="{BB962C8B-B14F-4D97-AF65-F5344CB8AC3E}">
        <p14:creationId xmlns:p14="http://schemas.microsoft.com/office/powerpoint/2010/main" val="1239578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AC097F0A-01E6-47AC-8017-90C7E07F4794}"/>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Example 2: vss. 40-72</a:t>
            </a:r>
          </a:p>
        </p:txBody>
      </p:sp>
      <p:sp>
        <p:nvSpPr>
          <p:cNvPr id="5" name="Content Placeholder 4">
            <a:extLst>
              <a:ext uri="{FF2B5EF4-FFF2-40B4-BE49-F238E27FC236}">
                <a16:creationId xmlns:a16="http://schemas.microsoft.com/office/drawing/2014/main" id="{E6FA3C5F-2507-4EFE-B16F-BC8356ADF83B}"/>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God’s wonders:</a:t>
            </a:r>
          </a:p>
          <a:p>
            <a:pPr lvl="1"/>
            <a:r>
              <a:rPr lang="en-US" sz="2600" dirty="0">
                <a:solidFill>
                  <a:srgbClr val="FFFFFF"/>
                </a:solidFill>
              </a:rPr>
              <a:t>Power over foreign gods, as demonstrated by the plagues (vss. 44-51) and in Philistia (vss. 65-66)</a:t>
            </a:r>
          </a:p>
          <a:p>
            <a:pPr lvl="1"/>
            <a:r>
              <a:rPr lang="en-US" sz="2600" dirty="0">
                <a:solidFill>
                  <a:srgbClr val="FFFFFF"/>
                </a:solidFill>
              </a:rPr>
              <a:t>Power to deliver, protect, and guide his people (vss. 52-55)</a:t>
            </a:r>
          </a:p>
          <a:p>
            <a:pPr lvl="1"/>
            <a:endParaRPr lang="en-US" sz="2800" dirty="0">
              <a:solidFill>
                <a:srgbClr val="FFFFFF"/>
              </a:solidFill>
            </a:endParaRPr>
          </a:p>
          <a:p>
            <a:r>
              <a:rPr lang="en-US" sz="2800" dirty="0">
                <a:solidFill>
                  <a:srgbClr val="FFFFFF"/>
                </a:solidFill>
              </a:rPr>
              <a:t>A 3</a:t>
            </a:r>
            <a:r>
              <a:rPr lang="en-US" sz="2800" baseline="30000" dirty="0">
                <a:solidFill>
                  <a:srgbClr val="FFFFFF"/>
                </a:solidFill>
              </a:rPr>
              <a:t>rd</a:t>
            </a:r>
            <a:r>
              <a:rPr lang="en-US" sz="2800" dirty="0">
                <a:solidFill>
                  <a:srgbClr val="FFFFFF"/>
                </a:solidFill>
              </a:rPr>
              <a:t> sin attributed to Israel:</a:t>
            </a:r>
          </a:p>
          <a:p>
            <a:pPr lvl="1"/>
            <a:r>
              <a:rPr lang="en-US" sz="2600" dirty="0">
                <a:solidFill>
                  <a:srgbClr val="FFC000"/>
                </a:solidFill>
              </a:rPr>
              <a:t>Idolatry</a:t>
            </a:r>
          </a:p>
        </p:txBody>
      </p:sp>
    </p:spTree>
    <p:extLst>
      <p:ext uri="{BB962C8B-B14F-4D97-AF65-F5344CB8AC3E}">
        <p14:creationId xmlns:p14="http://schemas.microsoft.com/office/powerpoint/2010/main" val="37721372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6F05DDE-5F2C-44F5-BACC-DED4737B1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4EAAB-5138-4346-BF62-2868BEDF6FF2}"/>
              </a:ext>
            </a:extLst>
          </p:cNvPr>
          <p:cNvSpPr>
            <a:spLocks noGrp="1"/>
          </p:cNvSpPr>
          <p:nvPr>
            <p:ph type="title"/>
          </p:nvPr>
        </p:nvSpPr>
        <p:spPr>
          <a:xfrm>
            <a:off x="1261872" y="368300"/>
            <a:ext cx="8263128" cy="4470399"/>
          </a:xfrm>
          <a:noFill/>
        </p:spPr>
        <p:txBody>
          <a:bodyPr vert="horz" lIns="91440" tIns="45720" rIns="91440" bIns="45720" rtlCol="0" anchor="ctr">
            <a:normAutofit/>
          </a:bodyPr>
          <a:lstStyle/>
          <a:p>
            <a:pPr>
              <a:lnSpc>
                <a:spcPct val="85000"/>
              </a:lnSpc>
            </a:pPr>
            <a:r>
              <a:rPr lang="en-US" sz="5400" dirty="0">
                <a:solidFill>
                  <a:srgbClr val="FFFFFF"/>
                </a:solidFill>
              </a:rPr>
              <a:t>Psalm 106</a:t>
            </a:r>
          </a:p>
        </p:txBody>
      </p:sp>
      <p:sp>
        <p:nvSpPr>
          <p:cNvPr id="30" name="Rectangle 29">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618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F371B6B7-5E7C-41A1-89E7-C10A3A2F972F}"/>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106:6-46 God and Israel from Egypt to Canaan</a:t>
            </a:r>
          </a:p>
        </p:txBody>
      </p:sp>
      <p:sp>
        <p:nvSpPr>
          <p:cNvPr id="5" name="Content Placeholder 4">
            <a:extLst>
              <a:ext uri="{FF2B5EF4-FFF2-40B4-BE49-F238E27FC236}">
                <a16:creationId xmlns:a16="http://schemas.microsoft.com/office/drawing/2014/main" id="{1CFB6A14-DB6A-4B5A-B50E-E0F4D09C1764}"/>
              </a:ext>
            </a:extLst>
          </p:cNvPr>
          <p:cNvSpPr>
            <a:spLocks noGrp="1"/>
          </p:cNvSpPr>
          <p:nvPr>
            <p:ph idx="1"/>
          </p:nvPr>
        </p:nvSpPr>
        <p:spPr>
          <a:xfrm>
            <a:off x="1261872" y="2326990"/>
            <a:ext cx="8595360" cy="3853147"/>
          </a:xfrm>
        </p:spPr>
        <p:txBody>
          <a:bodyPr>
            <a:normAutofit fontScale="92500"/>
          </a:bodyPr>
          <a:lstStyle/>
          <a:p>
            <a:r>
              <a:rPr lang="en-US" sz="2800" dirty="0">
                <a:solidFill>
                  <a:srgbClr val="FFFFFF"/>
                </a:solidFill>
              </a:rPr>
              <a:t>6-12: Pre-wilderness</a:t>
            </a:r>
          </a:p>
          <a:p>
            <a:r>
              <a:rPr lang="en-US" sz="2800" dirty="0">
                <a:solidFill>
                  <a:srgbClr val="FFFFFF"/>
                </a:solidFill>
              </a:rPr>
              <a:t>13-33: 6 representative sins in the wilderness</a:t>
            </a:r>
          </a:p>
          <a:p>
            <a:pPr lvl="1"/>
            <a:r>
              <a:rPr lang="en-US" sz="2600" dirty="0">
                <a:solidFill>
                  <a:srgbClr val="C00000"/>
                </a:solidFill>
              </a:rPr>
              <a:t>13-15: Complaints about water (Ex. 15:22-24; 17:2), bread (Ex. 16), and meat (Ex. 16; Num. 11)</a:t>
            </a:r>
          </a:p>
          <a:p>
            <a:pPr lvl="1"/>
            <a:r>
              <a:rPr lang="en-US" sz="2600" dirty="0">
                <a:solidFill>
                  <a:srgbClr val="FFFFFF"/>
                </a:solidFill>
              </a:rPr>
              <a:t>16-18: Korah’s rebellion (Num. 16)</a:t>
            </a:r>
          </a:p>
          <a:p>
            <a:pPr lvl="1"/>
            <a:r>
              <a:rPr lang="en-US" sz="2600" dirty="0">
                <a:solidFill>
                  <a:srgbClr val="FFC000"/>
                </a:solidFill>
              </a:rPr>
              <a:t>19-23: Golden calf (Ex. 32)</a:t>
            </a:r>
          </a:p>
          <a:p>
            <a:pPr lvl="1"/>
            <a:r>
              <a:rPr lang="en-US" sz="2600" dirty="0">
                <a:solidFill>
                  <a:srgbClr val="002060"/>
                </a:solidFill>
              </a:rPr>
              <a:t>24-27: Refusal to enter Canaan (Num. 14)</a:t>
            </a:r>
          </a:p>
          <a:p>
            <a:pPr lvl="1"/>
            <a:r>
              <a:rPr lang="en-US" sz="2600" dirty="0">
                <a:solidFill>
                  <a:srgbClr val="FFC000"/>
                </a:solidFill>
              </a:rPr>
              <a:t>28-31: Idolatry with Moab (Num. 25)</a:t>
            </a:r>
          </a:p>
          <a:p>
            <a:pPr lvl="1"/>
            <a:r>
              <a:rPr lang="en-US" sz="2600" dirty="0">
                <a:solidFill>
                  <a:srgbClr val="C00000"/>
                </a:solidFill>
              </a:rPr>
              <a:t>32-33: Complaint about water and Moses’ sin (Num. 20)</a:t>
            </a:r>
          </a:p>
          <a:p>
            <a:pPr lvl="1"/>
            <a:endParaRPr lang="en-US" sz="2600" dirty="0">
              <a:solidFill>
                <a:srgbClr val="FFFFFF"/>
              </a:solidFill>
            </a:endParaRPr>
          </a:p>
        </p:txBody>
      </p:sp>
    </p:spTree>
    <p:extLst>
      <p:ext uri="{BB962C8B-B14F-4D97-AF65-F5344CB8AC3E}">
        <p14:creationId xmlns:p14="http://schemas.microsoft.com/office/powerpoint/2010/main" val="17769241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F371B6B7-5E7C-41A1-89E7-C10A3A2F972F}"/>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106:6-46 God and Israel from Egypt to Canaan</a:t>
            </a:r>
          </a:p>
        </p:txBody>
      </p:sp>
      <p:sp>
        <p:nvSpPr>
          <p:cNvPr id="5" name="Content Placeholder 4">
            <a:extLst>
              <a:ext uri="{FF2B5EF4-FFF2-40B4-BE49-F238E27FC236}">
                <a16:creationId xmlns:a16="http://schemas.microsoft.com/office/drawing/2014/main" id="{1CFB6A14-DB6A-4B5A-B50E-E0F4D09C1764}"/>
              </a:ext>
            </a:extLst>
          </p:cNvPr>
          <p:cNvSpPr>
            <a:spLocks noGrp="1"/>
          </p:cNvSpPr>
          <p:nvPr>
            <p:ph idx="1"/>
          </p:nvPr>
        </p:nvSpPr>
        <p:spPr>
          <a:xfrm>
            <a:off x="1261872" y="2326990"/>
            <a:ext cx="8595360" cy="3853147"/>
          </a:xfrm>
        </p:spPr>
        <p:txBody>
          <a:bodyPr>
            <a:normAutofit fontScale="92500"/>
          </a:bodyPr>
          <a:lstStyle/>
          <a:p>
            <a:r>
              <a:rPr lang="en-US" sz="2800" dirty="0">
                <a:solidFill>
                  <a:srgbClr val="FFFFFF"/>
                </a:solidFill>
              </a:rPr>
              <a:t>6-12: Pre-wilderness</a:t>
            </a:r>
          </a:p>
          <a:p>
            <a:r>
              <a:rPr lang="en-US" sz="2800" dirty="0">
                <a:solidFill>
                  <a:srgbClr val="FFFFFF"/>
                </a:solidFill>
              </a:rPr>
              <a:t>13-33: 6 representative sins in the wilderness</a:t>
            </a:r>
          </a:p>
          <a:p>
            <a:pPr lvl="1"/>
            <a:r>
              <a:rPr lang="en-US" sz="2600" dirty="0">
                <a:solidFill>
                  <a:srgbClr val="C00000"/>
                </a:solidFill>
              </a:rPr>
              <a:t>13-15: Complaints about water (Ex. 15:22-24; 17:2), bread (Ex. 16), and meat (Ex. 16; Num. 11)</a:t>
            </a:r>
          </a:p>
          <a:p>
            <a:pPr lvl="1"/>
            <a:r>
              <a:rPr lang="en-US" sz="2600" dirty="0">
                <a:solidFill>
                  <a:srgbClr val="92D050"/>
                </a:solidFill>
              </a:rPr>
              <a:t>16-18: Korah’s rebellion (Num. 16)</a:t>
            </a:r>
          </a:p>
          <a:p>
            <a:pPr lvl="1"/>
            <a:r>
              <a:rPr lang="en-US" sz="2600" dirty="0">
                <a:solidFill>
                  <a:srgbClr val="FFC000"/>
                </a:solidFill>
              </a:rPr>
              <a:t>19-23: Golden calf (Ex. 32)</a:t>
            </a:r>
          </a:p>
          <a:p>
            <a:pPr lvl="1"/>
            <a:r>
              <a:rPr lang="en-US" sz="2600" dirty="0">
                <a:solidFill>
                  <a:srgbClr val="002060"/>
                </a:solidFill>
              </a:rPr>
              <a:t>24-27: Refusal to enter Canaan (Num. 14)</a:t>
            </a:r>
          </a:p>
          <a:p>
            <a:pPr lvl="1"/>
            <a:r>
              <a:rPr lang="en-US" sz="2600" dirty="0">
                <a:solidFill>
                  <a:srgbClr val="FFC000"/>
                </a:solidFill>
              </a:rPr>
              <a:t>28-31: Idolatry with Moab (Num. 25)</a:t>
            </a:r>
          </a:p>
          <a:p>
            <a:pPr lvl="1"/>
            <a:r>
              <a:rPr lang="en-US" sz="2600" dirty="0">
                <a:solidFill>
                  <a:srgbClr val="C00000"/>
                </a:solidFill>
              </a:rPr>
              <a:t>32-33: Complaint about water and Moses’ sin (Num. 20)</a:t>
            </a:r>
          </a:p>
          <a:p>
            <a:pPr lvl="1"/>
            <a:endParaRPr lang="en-US" sz="2600" dirty="0">
              <a:solidFill>
                <a:srgbClr val="FFFFFF"/>
              </a:solidFill>
            </a:endParaRPr>
          </a:p>
        </p:txBody>
      </p:sp>
    </p:spTree>
    <p:extLst>
      <p:ext uri="{BB962C8B-B14F-4D97-AF65-F5344CB8AC3E}">
        <p14:creationId xmlns:p14="http://schemas.microsoft.com/office/powerpoint/2010/main" val="28984344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26666FAE-86D2-4A5F-BCCF-3D06433ACD5B}"/>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1 Cor. 10:1-11</a:t>
            </a:r>
          </a:p>
        </p:txBody>
      </p:sp>
      <p:sp>
        <p:nvSpPr>
          <p:cNvPr id="5" name="Content Placeholder 4">
            <a:extLst>
              <a:ext uri="{FF2B5EF4-FFF2-40B4-BE49-F238E27FC236}">
                <a16:creationId xmlns:a16="http://schemas.microsoft.com/office/drawing/2014/main" id="{C9044CEC-60C0-4505-B43C-971667F593C4}"/>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“These things took place as examples for us, that we might not desire evil as they did.”</a:t>
            </a:r>
          </a:p>
          <a:p>
            <a:pPr lvl="1"/>
            <a:r>
              <a:rPr lang="en-US" sz="2600" dirty="0">
                <a:solidFill>
                  <a:srgbClr val="FFC000"/>
                </a:solidFill>
              </a:rPr>
              <a:t>Idolatry (Ex. 32)</a:t>
            </a:r>
          </a:p>
          <a:p>
            <a:pPr lvl="1"/>
            <a:r>
              <a:rPr lang="en-US" sz="2600" dirty="0">
                <a:solidFill>
                  <a:srgbClr val="C00000"/>
                </a:solidFill>
              </a:rPr>
              <a:t>Sexual immorality (Num. 25)</a:t>
            </a:r>
          </a:p>
          <a:p>
            <a:pPr lvl="1"/>
            <a:r>
              <a:rPr lang="en-US" sz="2600" dirty="0">
                <a:solidFill>
                  <a:srgbClr val="002060"/>
                </a:solidFill>
              </a:rPr>
              <a:t>Testing Christ (Num. 21)</a:t>
            </a:r>
          </a:p>
          <a:p>
            <a:pPr lvl="1"/>
            <a:r>
              <a:rPr lang="en-US" sz="2600" dirty="0">
                <a:solidFill>
                  <a:srgbClr val="92D050"/>
                </a:solidFill>
              </a:rPr>
              <a:t>Grumbling (Num. 16:11, 41)</a:t>
            </a:r>
          </a:p>
          <a:p>
            <a:pPr lvl="1"/>
            <a:endParaRPr lang="en-US" sz="2600" dirty="0">
              <a:solidFill>
                <a:srgbClr val="FFFFFF"/>
              </a:solidFill>
            </a:endParaRPr>
          </a:p>
        </p:txBody>
      </p:sp>
    </p:spTree>
    <p:extLst>
      <p:ext uri="{BB962C8B-B14F-4D97-AF65-F5344CB8AC3E}">
        <p14:creationId xmlns:p14="http://schemas.microsoft.com/office/powerpoint/2010/main" val="20343433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F68F2C24-3A27-4171-83B9-E628BB60F3B6}"/>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Jesus in the Wilderness</a:t>
            </a:r>
          </a:p>
        </p:txBody>
      </p:sp>
      <p:sp>
        <p:nvSpPr>
          <p:cNvPr id="5" name="Content Placeholder 4">
            <a:extLst>
              <a:ext uri="{FF2B5EF4-FFF2-40B4-BE49-F238E27FC236}">
                <a16:creationId xmlns:a16="http://schemas.microsoft.com/office/drawing/2014/main" id="{D709F2A8-2FDC-4688-8520-7D211B136074}"/>
              </a:ext>
            </a:extLst>
          </p:cNvPr>
          <p:cNvSpPr>
            <a:spLocks noGrp="1"/>
          </p:cNvSpPr>
          <p:nvPr>
            <p:ph idx="1"/>
          </p:nvPr>
        </p:nvSpPr>
        <p:spPr>
          <a:xfrm>
            <a:off x="1261872" y="2326990"/>
            <a:ext cx="8595360" cy="3853147"/>
          </a:xfrm>
        </p:spPr>
        <p:txBody>
          <a:bodyPr>
            <a:normAutofit/>
          </a:bodyPr>
          <a:lstStyle/>
          <a:p>
            <a:r>
              <a:rPr lang="en-US" sz="2800" dirty="0">
                <a:solidFill>
                  <a:srgbClr val="C00000"/>
                </a:solidFill>
              </a:rPr>
              <a:t>Fleshly craving (Matt. 4:2-4; Gen. 3:6a; 78:18, 30)</a:t>
            </a:r>
          </a:p>
          <a:p>
            <a:r>
              <a:rPr lang="en-US" sz="2800" dirty="0">
                <a:solidFill>
                  <a:srgbClr val="002060"/>
                </a:solidFill>
              </a:rPr>
              <a:t>Testing God (Matt. 4:5-7; Gen. 3:1b; Psa. 78:18-20)</a:t>
            </a:r>
          </a:p>
          <a:p>
            <a:r>
              <a:rPr lang="en-US" sz="2800" dirty="0">
                <a:solidFill>
                  <a:srgbClr val="92D050"/>
                </a:solidFill>
              </a:rPr>
              <a:t>Desire for unapproved authority (Matt. 4:8-9a; Gen. 3:5b; Psa. 106:16-17)</a:t>
            </a:r>
          </a:p>
          <a:p>
            <a:r>
              <a:rPr lang="en-US" sz="2800" dirty="0">
                <a:solidFill>
                  <a:srgbClr val="FFC000"/>
                </a:solidFill>
              </a:rPr>
              <a:t>Worshiping false gods/idols (Matt. 4:9b; Gen. 3:1a, 6; Psa. 78:58; 106:19-20)</a:t>
            </a:r>
          </a:p>
        </p:txBody>
      </p:sp>
    </p:spTree>
    <p:extLst>
      <p:ext uri="{BB962C8B-B14F-4D97-AF65-F5344CB8AC3E}">
        <p14:creationId xmlns:p14="http://schemas.microsoft.com/office/powerpoint/2010/main" val="137653896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42EE8E85-6838-45D8-B152-9D879FF1627E}"/>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Application—But First, Clarification</a:t>
            </a:r>
          </a:p>
        </p:txBody>
      </p:sp>
      <p:sp>
        <p:nvSpPr>
          <p:cNvPr id="5" name="Content Placeholder 4">
            <a:extLst>
              <a:ext uri="{FF2B5EF4-FFF2-40B4-BE49-F238E27FC236}">
                <a16:creationId xmlns:a16="http://schemas.microsoft.com/office/drawing/2014/main" id="{D947584B-EA1C-4577-A5BA-FD6131CDDBB5}"/>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What is the wilderness?</a:t>
            </a:r>
          </a:p>
          <a:p>
            <a:pPr lvl="1"/>
            <a:r>
              <a:rPr lang="en-US" sz="2600" dirty="0">
                <a:solidFill>
                  <a:srgbClr val="FFFFFF"/>
                </a:solidFill>
              </a:rPr>
              <a:t>In Israel’s story, a literal desolate place</a:t>
            </a:r>
          </a:p>
          <a:p>
            <a:pPr lvl="1"/>
            <a:r>
              <a:rPr lang="en-US" sz="2600" dirty="0">
                <a:solidFill>
                  <a:srgbClr val="FFFFFF"/>
                </a:solidFill>
              </a:rPr>
              <a:t>Symbolic for a hard situation into which God leads us</a:t>
            </a:r>
          </a:p>
          <a:p>
            <a:pPr lvl="1"/>
            <a:r>
              <a:rPr lang="en-US" sz="2600" dirty="0">
                <a:solidFill>
                  <a:srgbClr val="FFFFFF"/>
                </a:solidFill>
              </a:rPr>
              <a:t>Accurate to describe our whole lives this way</a:t>
            </a:r>
          </a:p>
          <a:p>
            <a:pPr lvl="1"/>
            <a:r>
              <a:rPr lang="en-US" sz="2600" dirty="0">
                <a:solidFill>
                  <a:srgbClr val="FFFFFF"/>
                </a:solidFill>
              </a:rPr>
              <a:t>But Jam. 1 and 1 Pet. 4 warn about certain particular tough situations that can arise</a:t>
            </a:r>
          </a:p>
        </p:txBody>
      </p:sp>
    </p:spTree>
    <p:extLst>
      <p:ext uri="{BB962C8B-B14F-4D97-AF65-F5344CB8AC3E}">
        <p14:creationId xmlns:p14="http://schemas.microsoft.com/office/powerpoint/2010/main" val="25291371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42EE8E85-6838-45D8-B152-9D879FF1627E}"/>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Applications (Before the Trial)</a:t>
            </a:r>
          </a:p>
        </p:txBody>
      </p:sp>
      <p:sp>
        <p:nvSpPr>
          <p:cNvPr id="5" name="Content Placeholder 4">
            <a:extLst>
              <a:ext uri="{FF2B5EF4-FFF2-40B4-BE49-F238E27FC236}">
                <a16:creationId xmlns:a16="http://schemas.microsoft.com/office/drawing/2014/main" id="{D947584B-EA1C-4577-A5BA-FD6131CDDBB5}"/>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How do we avoid Israel and imitate Christ?</a:t>
            </a:r>
          </a:p>
          <a:p>
            <a:r>
              <a:rPr lang="en-US" sz="2800" dirty="0">
                <a:solidFill>
                  <a:srgbClr val="FFFFFF"/>
                </a:solidFill>
              </a:rPr>
              <a:t>Notice what faithful men did before the test:</a:t>
            </a:r>
          </a:p>
          <a:p>
            <a:pPr lvl="1"/>
            <a:endParaRPr lang="en-US" sz="2400" dirty="0">
              <a:solidFill>
                <a:srgbClr val="FFFFFF"/>
              </a:solidFill>
            </a:endParaRPr>
          </a:p>
          <a:p>
            <a:pPr lvl="1"/>
            <a:r>
              <a:rPr lang="en-US" sz="2400" dirty="0">
                <a:solidFill>
                  <a:srgbClr val="FFFFFF"/>
                </a:solidFill>
              </a:rPr>
              <a:t>Watched, prayed, gave up rights</a:t>
            </a:r>
          </a:p>
          <a:p>
            <a:pPr lvl="1"/>
            <a:endParaRPr lang="en-US" sz="2400" dirty="0">
              <a:solidFill>
                <a:srgbClr val="FFFFFF"/>
              </a:solidFill>
            </a:endParaRPr>
          </a:p>
          <a:p>
            <a:pPr lvl="1"/>
            <a:r>
              <a:rPr lang="en-US" sz="2400" dirty="0">
                <a:solidFill>
                  <a:srgbClr val="FFFFFF"/>
                </a:solidFill>
              </a:rPr>
              <a:t>Remained humble</a:t>
            </a:r>
          </a:p>
        </p:txBody>
      </p:sp>
    </p:spTree>
    <p:extLst>
      <p:ext uri="{BB962C8B-B14F-4D97-AF65-F5344CB8AC3E}">
        <p14:creationId xmlns:p14="http://schemas.microsoft.com/office/powerpoint/2010/main" val="273589523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42EE8E85-6838-45D8-B152-9D879FF1627E}"/>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Some Things to Remember During the Trial</a:t>
            </a:r>
          </a:p>
        </p:txBody>
      </p:sp>
      <p:sp>
        <p:nvSpPr>
          <p:cNvPr id="5" name="Content Placeholder 4">
            <a:extLst>
              <a:ext uri="{FF2B5EF4-FFF2-40B4-BE49-F238E27FC236}">
                <a16:creationId xmlns:a16="http://schemas.microsoft.com/office/drawing/2014/main" id="{D947584B-EA1C-4577-A5BA-FD6131CDDBB5}"/>
              </a:ext>
            </a:extLst>
          </p:cNvPr>
          <p:cNvSpPr>
            <a:spLocks noGrp="1"/>
          </p:cNvSpPr>
          <p:nvPr>
            <p:ph idx="1"/>
          </p:nvPr>
        </p:nvSpPr>
        <p:spPr>
          <a:xfrm>
            <a:off x="1261872" y="2326990"/>
            <a:ext cx="8595360" cy="3853147"/>
          </a:xfrm>
        </p:spPr>
        <p:txBody>
          <a:bodyPr>
            <a:normAutofit lnSpcReduction="10000"/>
          </a:bodyPr>
          <a:lstStyle/>
          <a:p>
            <a:r>
              <a:rPr lang="en-US" sz="2800" dirty="0">
                <a:solidFill>
                  <a:srgbClr val="FFFFFF"/>
                </a:solidFill>
              </a:rPr>
              <a:t>The wilderness can be very hard.</a:t>
            </a:r>
          </a:p>
          <a:p>
            <a:r>
              <a:rPr lang="en-US" sz="2800" dirty="0">
                <a:solidFill>
                  <a:srgbClr val="FFFFFF"/>
                </a:solidFill>
              </a:rPr>
              <a:t>As hard as the tests can be, God never gives us more than we can handle.</a:t>
            </a:r>
          </a:p>
          <a:p>
            <a:pPr lvl="1"/>
            <a:r>
              <a:rPr lang="en-US" sz="2600" dirty="0">
                <a:solidFill>
                  <a:srgbClr val="FFFFFF"/>
                </a:solidFill>
              </a:rPr>
              <a:t>Clarification: God tests, with the aim of giving us life and reward; Satan tempts (only within what God allows), with the aim of leading us to death.</a:t>
            </a:r>
          </a:p>
          <a:p>
            <a:pPr lvl="1"/>
            <a:r>
              <a:rPr lang="en-US" sz="2600" dirty="0">
                <a:solidFill>
                  <a:srgbClr val="FFFFFF"/>
                </a:solidFill>
              </a:rPr>
              <a:t>1 Cor. 10:13/Ex. 13:17ff.</a:t>
            </a:r>
          </a:p>
          <a:p>
            <a:pPr lvl="1"/>
            <a:r>
              <a:rPr lang="en-US" sz="2600" dirty="0">
                <a:solidFill>
                  <a:srgbClr val="FFFFFF"/>
                </a:solidFill>
              </a:rPr>
              <a:t>Mk. 8:1-3</a:t>
            </a:r>
          </a:p>
          <a:p>
            <a:r>
              <a:rPr lang="en-US" sz="2800" dirty="0">
                <a:solidFill>
                  <a:srgbClr val="FFFFFF"/>
                </a:solidFill>
              </a:rPr>
              <a:t>Rejoice! These trials can help us.</a:t>
            </a:r>
          </a:p>
        </p:txBody>
      </p:sp>
    </p:spTree>
    <p:extLst>
      <p:ext uri="{BB962C8B-B14F-4D97-AF65-F5344CB8AC3E}">
        <p14:creationId xmlns:p14="http://schemas.microsoft.com/office/powerpoint/2010/main" val="165419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6F05DDE-5F2C-44F5-BACC-DED4737B1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4EAAB-5138-4346-BF62-2868BEDF6FF2}"/>
              </a:ext>
            </a:extLst>
          </p:cNvPr>
          <p:cNvSpPr>
            <a:spLocks noGrp="1"/>
          </p:cNvSpPr>
          <p:nvPr>
            <p:ph type="title"/>
          </p:nvPr>
        </p:nvSpPr>
        <p:spPr>
          <a:xfrm>
            <a:off x="1261872" y="368300"/>
            <a:ext cx="8263128" cy="4470399"/>
          </a:xfrm>
          <a:noFill/>
        </p:spPr>
        <p:txBody>
          <a:bodyPr vert="horz" lIns="91440" tIns="45720" rIns="91440" bIns="45720" rtlCol="0" anchor="ctr">
            <a:normAutofit/>
          </a:bodyPr>
          <a:lstStyle/>
          <a:p>
            <a:pPr>
              <a:lnSpc>
                <a:spcPct val="85000"/>
              </a:lnSpc>
            </a:pPr>
            <a:r>
              <a:rPr lang="en-US" sz="5400" dirty="0">
                <a:solidFill>
                  <a:srgbClr val="FFFFFF"/>
                </a:solidFill>
              </a:rPr>
              <a:t>Psalm 78</a:t>
            </a:r>
          </a:p>
        </p:txBody>
      </p:sp>
      <p:sp>
        <p:nvSpPr>
          <p:cNvPr id="30" name="Rectangle 29">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697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7D673B-DFFA-4CAD-88BD-BE71EA14D608}"/>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Today’s Journey</a:t>
            </a:r>
          </a:p>
        </p:txBody>
      </p:sp>
      <p:sp>
        <p:nvSpPr>
          <p:cNvPr id="3" name="Content Placeholder 2">
            <a:extLst>
              <a:ext uri="{FF2B5EF4-FFF2-40B4-BE49-F238E27FC236}">
                <a16:creationId xmlns:a16="http://schemas.microsoft.com/office/drawing/2014/main" id="{31181E4D-54F9-49DD-A3DF-F6C85A1A3453}"/>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Note the descriptions in Psalms 78 &amp; 106 of God and Israel in the wilderness.</a:t>
            </a:r>
          </a:p>
          <a:p>
            <a:r>
              <a:rPr lang="en-US" sz="2800" dirty="0">
                <a:solidFill>
                  <a:srgbClr val="FFFFFF"/>
                </a:solidFill>
              </a:rPr>
              <a:t>Zoom out to connect those behaviors with some NT texts.</a:t>
            </a:r>
          </a:p>
          <a:p>
            <a:r>
              <a:rPr lang="en-US" sz="2800" dirty="0">
                <a:solidFill>
                  <a:srgbClr val="FFFFFF"/>
                </a:solidFill>
              </a:rPr>
              <a:t>Identify some applications for our own wilderness testing.</a:t>
            </a:r>
          </a:p>
        </p:txBody>
      </p:sp>
    </p:spTree>
    <p:extLst>
      <p:ext uri="{BB962C8B-B14F-4D97-AF65-F5344CB8AC3E}">
        <p14:creationId xmlns:p14="http://schemas.microsoft.com/office/powerpoint/2010/main" val="939086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6F05DDE-5F2C-44F5-BACC-DED4737B1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4EAAB-5138-4346-BF62-2868BEDF6FF2}"/>
              </a:ext>
            </a:extLst>
          </p:cNvPr>
          <p:cNvSpPr>
            <a:spLocks noGrp="1"/>
          </p:cNvSpPr>
          <p:nvPr>
            <p:ph type="title"/>
          </p:nvPr>
        </p:nvSpPr>
        <p:spPr>
          <a:xfrm>
            <a:off x="1261872" y="368300"/>
            <a:ext cx="8263128" cy="4470399"/>
          </a:xfrm>
          <a:noFill/>
        </p:spPr>
        <p:txBody>
          <a:bodyPr vert="horz" lIns="91440" tIns="45720" rIns="91440" bIns="45720" rtlCol="0" anchor="ctr">
            <a:normAutofit/>
          </a:bodyPr>
          <a:lstStyle/>
          <a:p>
            <a:pPr>
              <a:lnSpc>
                <a:spcPct val="85000"/>
              </a:lnSpc>
            </a:pPr>
            <a:r>
              <a:rPr lang="en-US" sz="5400" dirty="0">
                <a:solidFill>
                  <a:srgbClr val="FFFFFF"/>
                </a:solidFill>
              </a:rPr>
              <a:t>Psalm 78</a:t>
            </a:r>
          </a:p>
        </p:txBody>
      </p:sp>
      <p:sp>
        <p:nvSpPr>
          <p:cNvPr id="30" name="Rectangle 29">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394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AC097F0A-01E6-47AC-8017-90C7E07F4794}"/>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Example 1: vss. 9-39</a:t>
            </a:r>
          </a:p>
        </p:txBody>
      </p:sp>
      <p:sp>
        <p:nvSpPr>
          <p:cNvPr id="5" name="Content Placeholder 4">
            <a:extLst>
              <a:ext uri="{FF2B5EF4-FFF2-40B4-BE49-F238E27FC236}">
                <a16:creationId xmlns:a16="http://schemas.microsoft.com/office/drawing/2014/main" id="{E6FA3C5F-2507-4EFE-B16F-BC8356ADF83B}"/>
              </a:ext>
            </a:extLst>
          </p:cNvPr>
          <p:cNvSpPr>
            <a:spLocks noGrp="1"/>
          </p:cNvSpPr>
          <p:nvPr>
            <p:ph idx="1"/>
          </p:nvPr>
        </p:nvSpPr>
        <p:spPr>
          <a:xfrm>
            <a:off x="1261872" y="2326990"/>
            <a:ext cx="8595360" cy="3853147"/>
          </a:xfrm>
        </p:spPr>
        <p:txBody>
          <a:bodyPr>
            <a:normAutofit/>
          </a:bodyPr>
          <a:lstStyle/>
          <a:p>
            <a:r>
              <a:rPr lang="en-US" sz="2800" dirty="0">
                <a:solidFill>
                  <a:srgbClr val="FFFFFF"/>
                </a:solidFill>
              </a:rPr>
              <a:t>God’s wonders:</a:t>
            </a:r>
          </a:p>
          <a:p>
            <a:pPr lvl="1"/>
            <a:r>
              <a:rPr lang="en-US" sz="2600" dirty="0">
                <a:solidFill>
                  <a:srgbClr val="FFFFFF"/>
                </a:solidFill>
              </a:rPr>
              <a:t>Power over water, nature</a:t>
            </a:r>
          </a:p>
          <a:p>
            <a:pPr lvl="1"/>
            <a:r>
              <a:rPr lang="en-US" sz="2600" dirty="0">
                <a:solidFill>
                  <a:srgbClr val="FFFFFF"/>
                </a:solidFill>
              </a:rPr>
              <a:t>Providing abundant sustenance for his people</a:t>
            </a:r>
          </a:p>
          <a:p>
            <a:pPr lvl="1"/>
            <a:endParaRPr lang="en-US" sz="2800" dirty="0">
              <a:solidFill>
                <a:srgbClr val="FFFFFF"/>
              </a:solidFill>
            </a:endParaRPr>
          </a:p>
          <a:p>
            <a:r>
              <a:rPr lang="en-US" sz="2800" dirty="0">
                <a:solidFill>
                  <a:srgbClr val="FFFFFF"/>
                </a:solidFill>
              </a:rPr>
              <a:t>2 sins attributed to Israel:</a:t>
            </a:r>
          </a:p>
          <a:p>
            <a:pPr lvl="1"/>
            <a:r>
              <a:rPr lang="en-US" sz="2600" dirty="0">
                <a:solidFill>
                  <a:srgbClr val="C00000"/>
                </a:solidFill>
              </a:rPr>
              <a:t>Letting fleshly cravings dictate their actions</a:t>
            </a:r>
          </a:p>
          <a:p>
            <a:pPr lvl="1"/>
            <a:r>
              <a:rPr lang="en-US" sz="2600" dirty="0">
                <a:solidFill>
                  <a:srgbClr val="002060"/>
                </a:solidFill>
              </a:rPr>
              <a:t>Skepticism that God could provide for them</a:t>
            </a:r>
          </a:p>
        </p:txBody>
      </p:sp>
    </p:spTree>
    <p:extLst>
      <p:ext uri="{BB962C8B-B14F-4D97-AF65-F5344CB8AC3E}">
        <p14:creationId xmlns:p14="http://schemas.microsoft.com/office/powerpoint/2010/main" val="20651521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880077EE-57D1-471A-BA46-49FA2FD600FA}"/>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Num. 11:21-22</a:t>
            </a:r>
          </a:p>
        </p:txBody>
      </p:sp>
      <p:sp>
        <p:nvSpPr>
          <p:cNvPr id="5" name="Content Placeholder 4">
            <a:extLst>
              <a:ext uri="{FF2B5EF4-FFF2-40B4-BE49-F238E27FC236}">
                <a16:creationId xmlns:a16="http://schemas.microsoft.com/office/drawing/2014/main" id="{771DC4EF-50B7-4871-9478-4FB563BC8017}"/>
              </a:ext>
            </a:extLst>
          </p:cNvPr>
          <p:cNvSpPr>
            <a:spLocks noGrp="1"/>
          </p:cNvSpPr>
          <p:nvPr>
            <p:ph idx="1"/>
          </p:nvPr>
        </p:nvSpPr>
        <p:spPr>
          <a:xfrm>
            <a:off x="1261872" y="2326990"/>
            <a:ext cx="8595360" cy="3853147"/>
          </a:xfrm>
        </p:spPr>
        <p:txBody>
          <a:bodyPr>
            <a:normAutofit/>
          </a:bodyPr>
          <a:lstStyle/>
          <a:p>
            <a:pPr marL="0" indent="0" algn="ctr">
              <a:buNone/>
            </a:pPr>
            <a:r>
              <a:rPr lang="en-US" sz="2800" dirty="0">
                <a:solidFill>
                  <a:srgbClr val="FFFFFF"/>
                </a:solidFill>
              </a:rPr>
              <a:t>But Moses said, “The people among whom I am number six hundred thousand on foot, and you have said, ‘I will give them meat, that they may eat a whole month!’ Shall flocks and herds be slaughtered for them, and be enough for them? Or shall all the fish of the sea be gathered together for them, and be enough for them?”</a:t>
            </a:r>
          </a:p>
        </p:txBody>
      </p:sp>
    </p:spTree>
    <p:extLst>
      <p:ext uri="{BB962C8B-B14F-4D97-AF65-F5344CB8AC3E}">
        <p14:creationId xmlns:p14="http://schemas.microsoft.com/office/powerpoint/2010/main" val="427251968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880077EE-57D1-471A-BA46-49FA2FD600FA}"/>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Mark 8:4</a:t>
            </a:r>
          </a:p>
        </p:txBody>
      </p:sp>
      <p:sp>
        <p:nvSpPr>
          <p:cNvPr id="5" name="Content Placeholder 4">
            <a:extLst>
              <a:ext uri="{FF2B5EF4-FFF2-40B4-BE49-F238E27FC236}">
                <a16:creationId xmlns:a16="http://schemas.microsoft.com/office/drawing/2014/main" id="{771DC4EF-50B7-4871-9478-4FB563BC8017}"/>
              </a:ext>
            </a:extLst>
          </p:cNvPr>
          <p:cNvSpPr>
            <a:spLocks noGrp="1"/>
          </p:cNvSpPr>
          <p:nvPr>
            <p:ph idx="1"/>
          </p:nvPr>
        </p:nvSpPr>
        <p:spPr>
          <a:xfrm>
            <a:off x="1261872" y="2326990"/>
            <a:ext cx="8595360" cy="3853147"/>
          </a:xfrm>
        </p:spPr>
        <p:txBody>
          <a:bodyPr>
            <a:normAutofit/>
          </a:bodyPr>
          <a:lstStyle/>
          <a:p>
            <a:pPr marL="0" indent="0" algn="ctr">
              <a:buNone/>
            </a:pPr>
            <a:endParaRPr lang="en-US" sz="2800" dirty="0">
              <a:solidFill>
                <a:srgbClr val="FFFFFF"/>
              </a:solidFill>
            </a:endParaRPr>
          </a:p>
          <a:p>
            <a:pPr marL="0" indent="0" algn="ctr">
              <a:buNone/>
            </a:pPr>
            <a:r>
              <a:rPr lang="en-US" sz="2800" dirty="0">
                <a:solidFill>
                  <a:srgbClr val="FFFFFF"/>
                </a:solidFill>
              </a:rPr>
              <a:t>And his disciples answered him, “How can one feed these people with bread here in this desolate place?”</a:t>
            </a:r>
          </a:p>
        </p:txBody>
      </p:sp>
    </p:spTree>
    <p:extLst>
      <p:ext uri="{BB962C8B-B14F-4D97-AF65-F5344CB8AC3E}">
        <p14:creationId xmlns:p14="http://schemas.microsoft.com/office/powerpoint/2010/main" val="117215318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880077EE-57D1-471A-BA46-49FA2FD600FA}"/>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Mark 8:11-12</a:t>
            </a:r>
          </a:p>
        </p:txBody>
      </p:sp>
      <p:sp>
        <p:nvSpPr>
          <p:cNvPr id="5" name="Content Placeholder 4">
            <a:extLst>
              <a:ext uri="{FF2B5EF4-FFF2-40B4-BE49-F238E27FC236}">
                <a16:creationId xmlns:a16="http://schemas.microsoft.com/office/drawing/2014/main" id="{771DC4EF-50B7-4871-9478-4FB563BC8017}"/>
              </a:ext>
            </a:extLst>
          </p:cNvPr>
          <p:cNvSpPr>
            <a:spLocks noGrp="1"/>
          </p:cNvSpPr>
          <p:nvPr>
            <p:ph idx="1"/>
          </p:nvPr>
        </p:nvSpPr>
        <p:spPr>
          <a:xfrm>
            <a:off x="1261872" y="2326990"/>
            <a:ext cx="8595360" cy="3853147"/>
          </a:xfrm>
        </p:spPr>
        <p:txBody>
          <a:bodyPr>
            <a:normAutofit/>
          </a:bodyPr>
          <a:lstStyle/>
          <a:p>
            <a:pPr marL="0" indent="0" algn="ctr">
              <a:buNone/>
            </a:pPr>
            <a:endParaRPr lang="en-US" sz="2800" dirty="0">
              <a:solidFill>
                <a:srgbClr val="FFFFFF"/>
              </a:solidFill>
            </a:endParaRPr>
          </a:p>
          <a:p>
            <a:pPr marL="0" indent="0" algn="ctr">
              <a:buNone/>
            </a:pPr>
            <a:r>
              <a:rPr lang="en-US" sz="2800" dirty="0">
                <a:solidFill>
                  <a:srgbClr val="FFFFFF"/>
                </a:solidFill>
              </a:rPr>
              <a:t>The Pharisees came and began to argue with him, seeking from him a sign from heaven to test him. And he sighed deeply in his spirit and said, “Why does this generation seek a sign? Truly, I say to you, no sign will be given to this generation.”</a:t>
            </a:r>
          </a:p>
        </p:txBody>
      </p:sp>
    </p:spTree>
    <p:extLst>
      <p:ext uri="{BB962C8B-B14F-4D97-AF65-F5344CB8AC3E}">
        <p14:creationId xmlns:p14="http://schemas.microsoft.com/office/powerpoint/2010/main" val="165009890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880077EE-57D1-471A-BA46-49FA2FD600FA}"/>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Mark 8:14-17</a:t>
            </a:r>
          </a:p>
        </p:txBody>
      </p:sp>
      <p:sp>
        <p:nvSpPr>
          <p:cNvPr id="5" name="Content Placeholder 4">
            <a:extLst>
              <a:ext uri="{FF2B5EF4-FFF2-40B4-BE49-F238E27FC236}">
                <a16:creationId xmlns:a16="http://schemas.microsoft.com/office/drawing/2014/main" id="{771DC4EF-50B7-4871-9478-4FB563BC8017}"/>
              </a:ext>
            </a:extLst>
          </p:cNvPr>
          <p:cNvSpPr>
            <a:spLocks noGrp="1"/>
          </p:cNvSpPr>
          <p:nvPr>
            <p:ph idx="1"/>
          </p:nvPr>
        </p:nvSpPr>
        <p:spPr>
          <a:xfrm>
            <a:off x="1261872" y="2326990"/>
            <a:ext cx="8595360" cy="3853147"/>
          </a:xfrm>
        </p:spPr>
        <p:txBody>
          <a:bodyPr>
            <a:normAutofit fontScale="92500" lnSpcReduction="20000"/>
          </a:bodyPr>
          <a:lstStyle/>
          <a:p>
            <a:pPr marL="0" indent="0" algn="ctr">
              <a:buNone/>
            </a:pPr>
            <a:endParaRPr lang="en-US" sz="2800" dirty="0">
              <a:solidFill>
                <a:srgbClr val="FFFFFF"/>
              </a:solidFill>
            </a:endParaRPr>
          </a:p>
          <a:p>
            <a:pPr marL="0" indent="0" algn="ctr">
              <a:buNone/>
            </a:pPr>
            <a:r>
              <a:rPr lang="en-US" sz="3000" dirty="0">
                <a:solidFill>
                  <a:srgbClr val="FFFFFF"/>
                </a:solidFill>
              </a:rPr>
              <a:t>Now they had forgotten to bring bread, and they had only one loaf with them in the boat. And he cautioned them, saying, “Watch out; beware of the leaven of the Pharisees and the leaven of Herod.” And they began discussing with one another the fact that they had no bread. And Jesus, aware of this, said to them, “Why are you discussing the fact that you have no bread? Do you not yet perceive or understand? Are your hearts hardened?</a:t>
            </a:r>
          </a:p>
        </p:txBody>
      </p:sp>
    </p:spTree>
    <p:extLst>
      <p:ext uri="{BB962C8B-B14F-4D97-AF65-F5344CB8AC3E}">
        <p14:creationId xmlns:p14="http://schemas.microsoft.com/office/powerpoint/2010/main" val="36219305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3405</TotalTime>
  <Words>902</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Schoolbook</vt:lpstr>
      <vt:lpstr>Wingdings 2</vt:lpstr>
      <vt:lpstr>View</vt:lpstr>
      <vt:lpstr>The Wilderness Psalms</vt:lpstr>
      <vt:lpstr>Psalm 78</vt:lpstr>
      <vt:lpstr>Today’s Journey</vt:lpstr>
      <vt:lpstr>Psalm 78</vt:lpstr>
      <vt:lpstr>Example 1: vss. 9-39</vt:lpstr>
      <vt:lpstr>Num. 11:21-22</vt:lpstr>
      <vt:lpstr>Mark 8:4</vt:lpstr>
      <vt:lpstr>Mark 8:11-12</vt:lpstr>
      <vt:lpstr>Mark 8:14-17</vt:lpstr>
      <vt:lpstr>Example 2: vss. 40-72</vt:lpstr>
      <vt:lpstr>Psalm 106</vt:lpstr>
      <vt:lpstr>106:6-46 God and Israel from Egypt to Canaan</vt:lpstr>
      <vt:lpstr>106:6-46 God and Israel from Egypt to Canaan</vt:lpstr>
      <vt:lpstr>1 Cor. 10:1-11</vt:lpstr>
      <vt:lpstr>Jesus in the Wilderness</vt:lpstr>
      <vt:lpstr>Application—But First, Clarification</vt:lpstr>
      <vt:lpstr>Applications (Before the Trial)</vt:lpstr>
      <vt:lpstr>Some Things to Remember During the Trial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Wilderness Psalms</dc:title>
  <dc:creator>Bingham, Micah</dc:creator>
  <cp:lastModifiedBy>Bingham, Micah</cp:lastModifiedBy>
  <cp:revision>2</cp:revision>
  <dcterms:created xsi:type="dcterms:W3CDTF">2022-04-18T00:04:30Z</dcterms:created>
  <dcterms:modified xsi:type="dcterms:W3CDTF">2022-04-20T22:23:55Z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2022-04-18T00:04:30Z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a131ea7e-4f15-472e-a64c-528508a45a76</vt:lpwstr>
  </property>
  <property fmtid="{D5CDD505-2E9C-101B-9397-08002B2CF9AE}" pid="8" name="MSIP_Label_5e4b1be8-281e-475d-98b0-21c3457e5a46_ContentBits">
    <vt:lpwstr>0</vt:lpwstr>
  </property>
</Properties>
</file>