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019" r:id="rId2"/>
    <p:sldId id="1020" r:id="rId3"/>
    <p:sldId id="259" r:id="rId4"/>
    <p:sldId id="257" r:id="rId5"/>
    <p:sldId id="1021" r:id="rId6"/>
    <p:sldId id="1022" r:id="rId7"/>
    <p:sldId id="1023" r:id="rId8"/>
    <p:sldId id="1024" r:id="rId9"/>
    <p:sldId id="1025" r:id="rId10"/>
    <p:sldId id="1026" r:id="rId11"/>
    <p:sldId id="1027" r:id="rId12"/>
    <p:sldId id="1028" r:id="rId13"/>
    <p:sldId id="1029" r:id="rId14"/>
    <p:sldId id="1030" r:id="rId15"/>
    <p:sldId id="1031" r:id="rId16"/>
    <p:sldId id="1032" r:id="rId17"/>
    <p:sldId id="1033" r:id="rId18"/>
    <p:sldId id="1034" r:id="rId19"/>
    <p:sldId id="1035" r:id="rId20"/>
    <p:sldId id="1036" r:id="rId21"/>
    <p:sldId id="1037" r:id="rId22"/>
    <p:sldId id="1038" r:id="rId23"/>
    <p:sldId id="1039" r:id="rId24"/>
    <p:sldId id="1040" r:id="rId25"/>
    <p:sldId id="1041" r:id="rId26"/>
    <p:sldId id="1042" r:id="rId27"/>
    <p:sldId id="1043" r:id="rId28"/>
    <p:sldId id="1044" r:id="rId29"/>
    <p:sldId id="1045" r:id="rId30"/>
    <p:sldId id="104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903A-5714-2362-2267-766EDB49D7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285FE1-FE58-F9C9-F874-8423521D94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4043C7-F7A5-B661-747F-330597A5A8E7}"/>
              </a:ext>
            </a:extLst>
          </p:cNvPr>
          <p:cNvSpPr>
            <a:spLocks noGrp="1"/>
          </p:cNvSpPr>
          <p:nvPr>
            <p:ph type="dt" sz="half" idx="10"/>
          </p:nvPr>
        </p:nvSpPr>
        <p:spPr/>
        <p:txBody>
          <a:bodyPr/>
          <a:lstStyle/>
          <a:p>
            <a:fld id="{9AFB0F27-BDFE-41F9-BBFD-0A3C501DEFA0}" type="datetimeFigureOut">
              <a:rPr lang="en-US" smtClean="0"/>
              <a:t>2/4/2024</a:t>
            </a:fld>
            <a:endParaRPr lang="en-US"/>
          </a:p>
        </p:txBody>
      </p:sp>
      <p:sp>
        <p:nvSpPr>
          <p:cNvPr id="5" name="Footer Placeholder 4">
            <a:extLst>
              <a:ext uri="{FF2B5EF4-FFF2-40B4-BE49-F238E27FC236}">
                <a16:creationId xmlns:a16="http://schemas.microsoft.com/office/drawing/2014/main" id="{2BA08C2E-513C-196C-3995-7A4D55954C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521066-904A-48AD-A6BD-CE7FA3596FBD}"/>
              </a:ext>
            </a:extLst>
          </p:cNvPr>
          <p:cNvSpPr>
            <a:spLocks noGrp="1"/>
          </p:cNvSpPr>
          <p:nvPr>
            <p:ph type="sldNum" sz="quarter" idx="12"/>
          </p:nvPr>
        </p:nvSpPr>
        <p:spPr/>
        <p:txBody>
          <a:bodyPr/>
          <a:lstStyle/>
          <a:p>
            <a:fld id="{85816D1B-4ADE-460F-BBFF-093608B12D3C}" type="slidenum">
              <a:rPr lang="en-US" smtClean="0"/>
              <a:t>‹#›</a:t>
            </a:fld>
            <a:endParaRPr lang="en-US"/>
          </a:p>
        </p:txBody>
      </p:sp>
    </p:spTree>
    <p:extLst>
      <p:ext uri="{BB962C8B-B14F-4D97-AF65-F5344CB8AC3E}">
        <p14:creationId xmlns:p14="http://schemas.microsoft.com/office/powerpoint/2010/main" val="4146932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6640F-D4FE-1BB8-0836-FA0A5B2A8D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1BF6E6-829C-C9E6-4769-3EFFCA65EA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A184E-4B5C-4136-5C0C-D8DC25D6DC0D}"/>
              </a:ext>
            </a:extLst>
          </p:cNvPr>
          <p:cNvSpPr>
            <a:spLocks noGrp="1"/>
          </p:cNvSpPr>
          <p:nvPr>
            <p:ph type="dt" sz="half" idx="10"/>
          </p:nvPr>
        </p:nvSpPr>
        <p:spPr/>
        <p:txBody>
          <a:bodyPr/>
          <a:lstStyle/>
          <a:p>
            <a:fld id="{9AFB0F27-BDFE-41F9-BBFD-0A3C501DEFA0}" type="datetimeFigureOut">
              <a:rPr lang="en-US" smtClean="0"/>
              <a:t>2/4/2024</a:t>
            </a:fld>
            <a:endParaRPr lang="en-US"/>
          </a:p>
        </p:txBody>
      </p:sp>
      <p:sp>
        <p:nvSpPr>
          <p:cNvPr id="5" name="Footer Placeholder 4">
            <a:extLst>
              <a:ext uri="{FF2B5EF4-FFF2-40B4-BE49-F238E27FC236}">
                <a16:creationId xmlns:a16="http://schemas.microsoft.com/office/drawing/2014/main" id="{166DD4D1-0EB0-0B8C-5C29-77B8527E59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E074B7-FC12-0B77-D9E8-D2AC7D05203A}"/>
              </a:ext>
            </a:extLst>
          </p:cNvPr>
          <p:cNvSpPr>
            <a:spLocks noGrp="1"/>
          </p:cNvSpPr>
          <p:nvPr>
            <p:ph type="sldNum" sz="quarter" idx="12"/>
          </p:nvPr>
        </p:nvSpPr>
        <p:spPr/>
        <p:txBody>
          <a:bodyPr/>
          <a:lstStyle/>
          <a:p>
            <a:fld id="{85816D1B-4ADE-460F-BBFF-093608B12D3C}" type="slidenum">
              <a:rPr lang="en-US" smtClean="0"/>
              <a:t>‹#›</a:t>
            </a:fld>
            <a:endParaRPr lang="en-US"/>
          </a:p>
        </p:txBody>
      </p:sp>
    </p:spTree>
    <p:extLst>
      <p:ext uri="{BB962C8B-B14F-4D97-AF65-F5344CB8AC3E}">
        <p14:creationId xmlns:p14="http://schemas.microsoft.com/office/powerpoint/2010/main" val="1047845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35268C-07B0-001A-E25A-3ED76EE0F0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BE4F9C-5179-2BB6-F9AB-F88332D0D9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777283-074B-595C-1242-45EBD62A4189}"/>
              </a:ext>
            </a:extLst>
          </p:cNvPr>
          <p:cNvSpPr>
            <a:spLocks noGrp="1"/>
          </p:cNvSpPr>
          <p:nvPr>
            <p:ph type="dt" sz="half" idx="10"/>
          </p:nvPr>
        </p:nvSpPr>
        <p:spPr/>
        <p:txBody>
          <a:bodyPr/>
          <a:lstStyle/>
          <a:p>
            <a:fld id="{9AFB0F27-BDFE-41F9-BBFD-0A3C501DEFA0}" type="datetimeFigureOut">
              <a:rPr lang="en-US" smtClean="0"/>
              <a:t>2/4/2024</a:t>
            </a:fld>
            <a:endParaRPr lang="en-US"/>
          </a:p>
        </p:txBody>
      </p:sp>
      <p:sp>
        <p:nvSpPr>
          <p:cNvPr id="5" name="Footer Placeholder 4">
            <a:extLst>
              <a:ext uri="{FF2B5EF4-FFF2-40B4-BE49-F238E27FC236}">
                <a16:creationId xmlns:a16="http://schemas.microsoft.com/office/drawing/2014/main" id="{09891ED1-B57D-33A5-A213-538EBA375E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C66AA0-B3EB-8D36-0A5F-8574D69920E1}"/>
              </a:ext>
            </a:extLst>
          </p:cNvPr>
          <p:cNvSpPr>
            <a:spLocks noGrp="1"/>
          </p:cNvSpPr>
          <p:nvPr>
            <p:ph type="sldNum" sz="quarter" idx="12"/>
          </p:nvPr>
        </p:nvSpPr>
        <p:spPr/>
        <p:txBody>
          <a:bodyPr/>
          <a:lstStyle/>
          <a:p>
            <a:fld id="{85816D1B-4ADE-460F-BBFF-093608B12D3C}" type="slidenum">
              <a:rPr lang="en-US" smtClean="0"/>
              <a:t>‹#›</a:t>
            </a:fld>
            <a:endParaRPr lang="en-US"/>
          </a:p>
        </p:txBody>
      </p:sp>
    </p:spTree>
    <p:extLst>
      <p:ext uri="{BB962C8B-B14F-4D97-AF65-F5344CB8AC3E}">
        <p14:creationId xmlns:p14="http://schemas.microsoft.com/office/powerpoint/2010/main" val="1597232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442BC-C63F-62C7-ABB4-190D9D35F5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DE3578-F0BB-39EF-046B-F864597AFB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83F885-7FBA-4215-E7BE-E89C7FF1B044}"/>
              </a:ext>
            </a:extLst>
          </p:cNvPr>
          <p:cNvSpPr>
            <a:spLocks noGrp="1"/>
          </p:cNvSpPr>
          <p:nvPr>
            <p:ph type="dt" sz="half" idx="10"/>
          </p:nvPr>
        </p:nvSpPr>
        <p:spPr/>
        <p:txBody>
          <a:bodyPr/>
          <a:lstStyle/>
          <a:p>
            <a:fld id="{9AFB0F27-BDFE-41F9-BBFD-0A3C501DEFA0}" type="datetimeFigureOut">
              <a:rPr lang="en-US" smtClean="0"/>
              <a:t>2/4/2024</a:t>
            </a:fld>
            <a:endParaRPr lang="en-US"/>
          </a:p>
        </p:txBody>
      </p:sp>
      <p:sp>
        <p:nvSpPr>
          <p:cNvPr id="5" name="Footer Placeholder 4">
            <a:extLst>
              <a:ext uri="{FF2B5EF4-FFF2-40B4-BE49-F238E27FC236}">
                <a16:creationId xmlns:a16="http://schemas.microsoft.com/office/drawing/2014/main" id="{793E324C-3BF3-4675-62CC-781ABBF812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F3730-E438-CA77-8792-501FD152837C}"/>
              </a:ext>
            </a:extLst>
          </p:cNvPr>
          <p:cNvSpPr>
            <a:spLocks noGrp="1"/>
          </p:cNvSpPr>
          <p:nvPr>
            <p:ph type="sldNum" sz="quarter" idx="12"/>
          </p:nvPr>
        </p:nvSpPr>
        <p:spPr/>
        <p:txBody>
          <a:bodyPr/>
          <a:lstStyle/>
          <a:p>
            <a:fld id="{85816D1B-4ADE-460F-BBFF-093608B12D3C}" type="slidenum">
              <a:rPr lang="en-US" smtClean="0"/>
              <a:t>‹#›</a:t>
            </a:fld>
            <a:endParaRPr lang="en-US"/>
          </a:p>
        </p:txBody>
      </p:sp>
    </p:spTree>
    <p:extLst>
      <p:ext uri="{BB962C8B-B14F-4D97-AF65-F5344CB8AC3E}">
        <p14:creationId xmlns:p14="http://schemas.microsoft.com/office/powerpoint/2010/main" val="2205351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223C3-16FF-01D9-B913-4988435733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54C5ED-076A-D0AE-11DB-0C7F364BE9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264C1D-D104-E4D5-C2F9-120987AAC00F}"/>
              </a:ext>
            </a:extLst>
          </p:cNvPr>
          <p:cNvSpPr>
            <a:spLocks noGrp="1"/>
          </p:cNvSpPr>
          <p:nvPr>
            <p:ph type="dt" sz="half" idx="10"/>
          </p:nvPr>
        </p:nvSpPr>
        <p:spPr/>
        <p:txBody>
          <a:bodyPr/>
          <a:lstStyle/>
          <a:p>
            <a:fld id="{9AFB0F27-BDFE-41F9-BBFD-0A3C501DEFA0}" type="datetimeFigureOut">
              <a:rPr lang="en-US" smtClean="0"/>
              <a:t>2/4/2024</a:t>
            </a:fld>
            <a:endParaRPr lang="en-US"/>
          </a:p>
        </p:txBody>
      </p:sp>
      <p:sp>
        <p:nvSpPr>
          <p:cNvPr id="5" name="Footer Placeholder 4">
            <a:extLst>
              <a:ext uri="{FF2B5EF4-FFF2-40B4-BE49-F238E27FC236}">
                <a16:creationId xmlns:a16="http://schemas.microsoft.com/office/drawing/2014/main" id="{C58CBDDA-1D47-EB76-B6C9-7632AF6369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07AC5-4156-0555-2F0B-BD9B91AB3D84}"/>
              </a:ext>
            </a:extLst>
          </p:cNvPr>
          <p:cNvSpPr>
            <a:spLocks noGrp="1"/>
          </p:cNvSpPr>
          <p:nvPr>
            <p:ph type="sldNum" sz="quarter" idx="12"/>
          </p:nvPr>
        </p:nvSpPr>
        <p:spPr/>
        <p:txBody>
          <a:bodyPr/>
          <a:lstStyle/>
          <a:p>
            <a:fld id="{85816D1B-4ADE-460F-BBFF-093608B12D3C}" type="slidenum">
              <a:rPr lang="en-US" smtClean="0"/>
              <a:t>‹#›</a:t>
            </a:fld>
            <a:endParaRPr lang="en-US"/>
          </a:p>
        </p:txBody>
      </p:sp>
    </p:spTree>
    <p:extLst>
      <p:ext uri="{BB962C8B-B14F-4D97-AF65-F5344CB8AC3E}">
        <p14:creationId xmlns:p14="http://schemas.microsoft.com/office/powerpoint/2010/main" val="2860138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627A6-EEFF-B620-8312-0C5046F723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83A00A-0CC7-1504-BDD0-E6B39B9F90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F7A3B4-87F4-9760-265D-636274007A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90EA4C-18EA-0A47-6713-32F8966A7985}"/>
              </a:ext>
            </a:extLst>
          </p:cNvPr>
          <p:cNvSpPr>
            <a:spLocks noGrp="1"/>
          </p:cNvSpPr>
          <p:nvPr>
            <p:ph type="dt" sz="half" idx="10"/>
          </p:nvPr>
        </p:nvSpPr>
        <p:spPr/>
        <p:txBody>
          <a:bodyPr/>
          <a:lstStyle/>
          <a:p>
            <a:fld id="{9AFB0F27-BDFE-41F9-BBFD-0A3C501DEFA0}" type="datetimeFigureOut">
              <a:rPr lang="en-US" smtClean="0"/>
              <a:t>2/4/2024</a:t>
            </a:fld>
            <a:endParaRPr lang="en-US"/>
          </a:p>
        </p:txBody>
      </p:sp>
      <p:sp>
        <p:nvSpPr>
          <p:cNvPr id="6" name="Footer Placeholder 5">
            <a:extLst>
              <a:ext uri="{FF2B5EF4-FFF2-40B4-BE49-F238E27FC236}">
                <a16:creationId xmlns:a16="http://schemas.microsoft.com/office/drawing/2014/main" id="{82DB4CC4-F012-6BD5-59CA-EBD696E347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1C7F83-DAEC-AC31-3F75-CA2279F29C03}"/>
              </a:ext>
            </a:extLst>
          </p:cNvPr>
          <p:cNvSpPr>
            <a:spLocks noGrp="1"/>
          </p:cNvSpPr>
          <p:nvPr>
            <p:ph type="sldNum" sz="quarter" idx="12"/>
          </p:nvPr>
        </p:nvSpPr>
        <p:spPr/>
        <p:txBody>
          <a:bodyPr/>
          <a:lstStyle/>
          <a:p>
            <a:fld id="{85816D1B-4ADE-460F-BBFF-093608B12D3C}" type="slidenum">
              <a:rPr lang="en-US" smtClean="0"/>
              <a:t>‹#›</a:t>
            </a:fld>
            <a:endParaRPr lang="en-US"/>
          </a:p>
        </p:txBody>
      </p:sp>
    </p:spTree>
    <p:extLst>
      <p:ext uri="{BB962C8B-B14F-4D97-AF65-F5344CB8AC3E}">
        <p14:creationId xmlns:p14="http://schemas.microsoft.com/office/powerpoint/2010/main" val="2164874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424F7-DE3C-3734-860E-23FE1A5142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CE02A4-B3A0-6E47-2A15-A1C2616F39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FAEE0-4071-4F8D-05FD-A010E15C11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381FDD-04C6-CC3F-1821-10EF5439DD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9EE3B2-E3EB-3531-2956-23C127C189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BE1F35-9649-E806-21B2-8A7DACD0C46A}"/>
              </a:ext>
            </a:extLst>
          </p:cNvPr>
          <p:cNvSpPr>
            <a:spLocks noGrp="1"/>
          </p:cNvSpPr>
          <p:nvPr>
            <p:ph type="dt" sz="half" idx="10"/>
          </p:nvPr>
        </p:nvSpPr>
        <p:spPr/>
        <p:txBody>
          <a:bodyPr/>
          <a:lstStyle/>
          <a:p>
            <a:fld id="{9AFB0F27-BDFE-41F9-BBFD-0A3C501DEFA0}" type="datetimeFigureOut">
              <a:rPr lang="en-US" smtClean="0"/>
              <a:t>2/4/2024</a:t>
            </a:fld>
            <a:endParaRPr lang="en-US"/>
          </a:p>
        </p:txBody>
      </p:sp>
      <p:sp>
        <p:nvSpPr>
          <p:cNvPr id="8" name="Footer Placeholder 7">
            <a:extLst>
              <a:ext uri="{FF2B5EF4-FFF2-40B4-BE49-F238E27FC236}">
                <a16:creationId xmlns:a16="http://schemas.microsoft.com/office/drawing/2014/main" id="{9DE0F950-4142-59E2-160B-7333DFAADE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C52640-BCBF-5630-C3D7-10B414A19C37}"/>
              </a:ext>
            </a:extLst>
          </p:cNvPr>
          <p:cNvSpPr>
            <a:spLocks noGrp="1"/>
          </p:cNvSpPr>
          <p:nvPr>
            <p:ph type="sldNum" sz="quarter" idx="12"/>
          </p:nvPr>
        </p:nvSpPr>
        <p:spPr/>
        <p:txBody>
          <a:bodyPr/>
          <a:lstStyle/>
          <a:p>
            <a:fld id="{85816D1B-4ADE-460F-BBFF-093608B12D3C}" type="slidenum">
              <a:rPr lang="en-US" smtClean="0"/>
              <a:t>‹#›</a:t>
            </a:fld>
            <a:endParaRPr lang="en-US"/>
          </a:p>
        </p:txBody>
      </p:sp>
    </p:spTree>
    <p:extLst>
      <p:ext uri="{BB962C8B-B14F-4D97-AF65-F5344CB8AC3E}">
        <p14:creationId xmlns:p14="http://schemas.microsoft.com/office/powerpoint/2010/main" val="655595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F7D96-0D05-0905-9FE9-54FA5AB7EB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D0D99E-3756-E5E1-D949-16E97FA6E27C}"/>
              </a:ext>
            </a:extLst>
          </p:cNvPr>
          <p:cNvSpPr>
            <a:spLocks noGrp="1"/>
          </p:cNvSpPr>
          <p:nvPr>
            <p:ph type="dt" sz="half" idx="10"/>
          </p:nvPr>
        </p:nvSpPr>
        <p:spPr/>
        <p:txBody>
          <a:bodyPr/>
          <a:lstStyle/>
          <a:p>
            <a:fld id="{9AFB0F27-BDFE-41F9-BBFD-0A3C501DEFA0}" type="datetimeFigureOut">
              <a:rPr lang="en-US" smtClean="0"/>
              <a:t>2/4/2024</a:t>
            </a:fld>
            <a:endParaRPr lang="en-US"/>
          </a:p>
        </p:txBody>
      </p:sp>
      <p:sp>
        <p:nvSpPr>
          <p:cNvPr id="4" name="Footer Placeholder 3">
            <a:extLst>
              <a:ext uri="{FF2B5EF4-FFF2-40B4-BE49-F238E27FC236}">
                <a16:creationId xmlns:a16="http://schemas.microsoft.com/office/drawing/2014/main" id="{8E142DFB-FE25-8DDA-9FEA-D97E98F76F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6004D7-B2DD-7262-9AEC-CDE42E7B0034}"/>
              </a:ext>
            </a:extLst>
          </p:cNvPr>
          <p:cNvSpPr>
            <a:spLocks noGrp="1"/>
          </p:cNvSpPr>
          <p:nvPr>
            <p:ph type="sldNum" sz="quarter" idx="12"/>
          </p:nvPr>
        </p:nvSpPr>
        <p:spPr/>
        <p:txBody>
          <a:bodyPr/>
          <a:lstStyle/>
          <a:p>
            <a:fld id="{85816D1B-4ADE-460F-BBFF-093608B12D3C}" type="slidenum">
              <a:rPr lang="en-US" smtClean="0"/>
              <a:t>‹#›</a:t>
            </a:fld>
            <a:endParaRPr lang="en-US"/>
          </a:p>
        </p:txBody>
      </p:sp>
    </p:spTree>
    <p:extLst>
      <p:ext uri="{BB962C8B-B14F-4D97-AF65-F5344CB8AC3E}">
        <p14:creationId xmlns:p14="http://schemas.microsoft.com/office/powerpoint/2010/main" val="292828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8EDD60-09D3-8E91-2258-B9C221425E18}"/>
              </a:ext>
            </a:extLst>
          </p:cNvPr>
          <p:cNvSpPr>
            <a:spLocks noGrp="1"/>
          </p:cNvSpPr>
          <p:nvPr>
            <p:ph type="dt" sz="half" idx="10"/>
          </p:nvPr>
        </p:nvSpPr>
        <p:spPr/>
        <p:txBody>
          <a:bodyPr/>
          <a:lstStyle/>
          <a:p>
            <a:fld id="{9AFB0F27-BDFE-41F9-BBFD-0A3C501DEFA0}" type="datetimeFigureOut">
              <a:rPr lang="en-US" smtClean="0"/>
              <a:t>2/4/2024</a:t>
            </a:fld>
            <a:endParaRPr lang="en-US"/>
          </a:p>
        </p:txBody>
      </p:sp>
      <p:sp>
        <p:nvSpPr>
          <p:cNvPr id="3" name="Footer Placeholder 2">
            <a:extLst>
              <a:ext uri="{FF2B5EF4-FFF2-40B4-BE49-F238E27FC236}">
                <a16:creationId xmlns:a16="http://schemas.microsoft.com/office/drawing/2014/main" id="{C3ECA1A0-CDB4-9992-4B16-8B857114C1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47154C-6736-CEFB-5DBB-C909530BCD64}"/>
              </a:ext>
            </a:extLst>
          </p:cNvPr>
          <p:cNvSpPr>
            <a:spLocks noGrp="1"/>
          </p:cNvSpPr>
          <p:nvPr>
            <p:ph type="sldNum" sz="quarter" idx="12"/>
          </p:nvPr>
        </p:nvSpPr>
        <p:spPr/>
        <p:txBody>
          <a:bodyPr/>
          <a:lstStyle/>
          <a:p>
            <a:fld id="{85816D1B-4ADE-460F-BBFF-093608B12D3C}" type="slidenum">
              <a:rPr lang="en-US" smtClean="0"/>
              <a:t>‹#›</a:t>
            </a:fld>
            <a:endParaRPr lang="en-US"/>
          </a:p>
        </p:txBody>
      </p:sp>
    </p:spTree>
    <p:extLst>
      <p:ext uri="{BB962C8B-B14F-4D97-AF65-F5344CB8AC3E}">
        <p14:creationId xmlns:p14="http://schemas.microsoft.com/office/powerpoint/2010/main" val="176413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3BFD1-A559-1EBC-0C79-4F41D13877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E5FA73-2FA7-8C08-AD5A-0C498BC327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1F17DD-2F2A-4578-170E-AF0474DC8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4F68F6-F508-CD30-50EA-38A420A87B5D}"/>
              </a:ext>
            </a:extLst>
          </p:cNvPr>
          <p:cNvSpPr>
            <a:spLocks noGrp="1"/>
          </p:cNvSpPr>
          <p:nvPr>
            <p:ph type="dt" sz="half" idx="10"/>
          </p:nvPr>
        </p:nvSpPr>
        <p:spPr/>
        <p:txBody>
          <a:bodyPr/>
          <a:lstStyle/>
          <a:p>
            <a:fld id="{9AFB0F27-BDFE-41F9-BBFD-0A3C501DEFA0}" type="datetimeFigureOut">
              <a:rPr lang="en-US" smtClean="0"/>
              <a:t>2/4/2024</a:t>
            </a:fld>
            <a:endParaRPr lang="en-US"/>
          </a:p>
        </p:txBody>
      </p:sp>
      <p:sp>
        <p:nvSpPr>
          <p:cNvPr id="6" name="Footer Placeholder 5">
            <a:extLst>
              <a:ext uri="{FF2B5EF4-FFF2-40B4-BE49-F238E27FC236}">
                <a16:creationId xmlns:a16="http://schemas.microsoft.com/office/drawing/2014/main" id="{0D862F58-B5E6-1FF8-819A-BD641A8982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60F531-D7B0-1436-E2D1-5CA320379329}"/>
              </a:ext>
            </a:extLst>
          </p:cNvPr>
          <p:cNvSpPr>
            <a:spLocks noGrp="1"/>
          </p:cNvSpPr>
          <p:nvPr>
            <p:ph type="sldNum" sz="quarter" idx="12"/>
          </p:nvPr>
        </p:nvSpPr>
        <p:spPr/>
        <p:txBody>
          <a:bodyPr/>
          <a:lstStyle/>
          <a:p>
            <a:fld id="{85816D1B-4ADE-460F-BBFF-093608B12D3C}" type="slidenum">
              <a:rPr lang="en-US" smtClean="0"/>
              <a:t>‹#›</a:t>
            </a:fld>
            <a:endParaRPr lang="en-US"/>
          </a:p>
        </p:txBody>
      </p:sp>
    </p:spTree>
    <p:extLst>
      <p:ext uri="{BB962C8B-B14F-4D97-AF65-F5344CB8AC3E}">
        <p14:creationId xmlns:p14="http://schemas.microsoft.com/office/powerpoint/2010/main" val="2327692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477DC-15A8-9756-164D-8889EEF834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7766D6-D23D-EDAF-82AC-E018CA9EBD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2AA25E-3844-26DC-8F74-C7ACD9BAED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64259A-C334-CE38-9664-046489992707}"/>
              </a:ext>
            </a:extLst>
          </p:cNvPr>
          <p:cNvSpPr>
            <a:spLocks noGrp="1"/>
          </p:cNvSpPr>
          <p:nvPr>
            <p:ph type="dt" sz="half" idx="10"/>
          </p:nvPr>
        </p:nvSpPr>
        <p:spPr/>
        <p:txBody>
          <a:bodyPr/>
          <a:lstStyle/>
          <a:p>
            <a:fld id="{9AFB0F27-BDFE-41F9-BBFD-0A3C501DEFA0}" type="datetimeFigureOut">
              <a:rPr lang="en-US" smtClean="0"/>
              <a:t>2/4/2024</a:t>
            </a:fld>
            <a:endParaRPr lang="en-US"/>
          </a:p>
        </p:txBody>
      </p:sp>
      <p:sp>
        <p:nvSpPr>
          <p:cNvPr id="6" name="Footer Placeholder 5">
            <a:extLst>
              <a:ext uri="{FF2B5EF4-FFF2-40B4-BE49-F238E27FC236}">
                <a16:creationId xmlns:a16="http://schemas.microsoft.com/office/drawing/2014/main" id="{BCCA87C5-26DC-239A-D65F-6459669D0D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912D3A-02C7-FC88-BCBE-45887CF81E9C}"/>
              </a:ext>
            </a:extLst>
          </p:cNvPr>
          <p:cNvSpPr>
            <a:spLocks noGrp="1"/>
          </p:cNvSpPr>
          <p:nvPr>
            <p:ph type="sldNum" sz="quarter" idx="12"/>
          </p:nvPr>
        </p:nvSpPr>
        <p:spPr/>
        <p:txBody>
          <a:bodyPr/>
          <a:lstStyle/>
          <a:p>
            <a:fld id="{85816D1B-4ADE-460F-BBFF-093608B12D3C}" type="slidenum">
              <a:rPr lang="en-US" smtClean="0"/>
              <a:t>‹#›</a:t>
            </a:fld>
            <a:endParaRPr lang="en-US"/>
          </a:p>
        </p:txBody>
      </p:sp>
    </p:spTree>
    <p:extLst>
      <p:ext uri="{BB962C8B-B14F-4D97-AF65-F5344CB8AC3E}">
        <p14:creationId xmlns:p14="http://schemas.microsoft.com/office/powerpoint/2010/main" val="262614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398DED-83C9-97B1-94AA-4554EA5738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8E339A-EF9D-1C5D-A48E-01DC14E66F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2636E3-474B-BEC7-76E6-66529E3E88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B0F27-BDFE-41F9-BBFD-0A3C501DEFA0}" type="datetimeFigureOut">
              <a:rPr lang="en-US" smtClean="0"/>
              <a:t>2/4/2024</a:t>
            </a:fld>
            <a:endParaRPr lang="en-US"/>
          </a:p>
        </p:txBody>
      </p:sp>
      <p:sp>
        <p:nvSpPr>
          <p:cNvPr id="5" name="Footer Placeholder 4">
            <a:extLst>
              <a:ext uri="{FF2B5EF4-FFF2-40B4-BE49-F238E27FC236}">
                <a16:creationId xmlns:a16="http://schemas.microsoft.com/office/drawing/2014/main" id="{5A59FABC-5EA9-A910-8620-193F5947A0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F74E1F-08CF-3989-D2AE-6512BC7188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816D1B-4ADE-460F-BBFF-093608B12D3C}" type="slidenum">
              <a:rPr lang="en-US" smtClean="0"/>
              <a:t>‹#›</a:t>
            </a:fld>
            <a:endParaRPr lang="en-US"/>
          </a:p>
        </p:txBody>
      </p:sp>
    </p:spTree>
    <p:extLst>
      <p:ext uri="{BB962C8B-B14F-4D97-AF65-F5344CB8AC3E}">
        <p14:creationId xmlns:p14="http://schemas.microsoft.com/office/powerpoint/2010/main" val="2984944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BE8B0-86FB-E323-8D3D-804FA36964BE}"/>
              </a:ext>
            </a:extLst>
          </p:cNvPr>
          <p:cNvSpPr>
            <a:spLocks noGrp="1"/>
          </p:cNvSpPr>
          <p:nvPr>
            <p:ph type="ctrTitle"/>
          </p:nvPr>
        </p:nvSpPr>
        <p:spPr/>
        <p:txBody>
          <a:bodyPr/>
          <a:lstStyle/>
          <a:p>
            <a:r>
              <a:rPr lang="en-US" dirty="0"/>
              <a:t>Introduction</a:t>
            </a:r>
            <a:br>
              <a:rPr lang="en-US" dirty="0"/>
            </a:br>
            <a:r>
              <a:rPr lang="en-US" dirty="0"/>
              <a:t>to the Holy Spirit</a:t>
            </a:r>
          </a:p>
        </p:txBody>
      </p:sp>
    </p:spTree>
    <p:extLst>
      <p:ext uri="{BB962C8B-B14F-4D97-AF65-F5344CB8AC3E}">
        <p14:creationId xmlns:p14="http://schemas.microsoft.com/office/powerpoint/2010/main" val="1563114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6792277" cy="501675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OT scriptures attributed to the Holy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1 Peter 1:10-11</a:t>
            </a:r>
            <a:endPar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prophets, who prophesied of the grace that would come to you…inquiring to know what time or what kind of time the Spirit of Christ within them was indicating”</a:t>
            </a:r>
          </a:p>
        </p:txBody>
      </p:sp>
    </p:spTree>
    <p:extLst>
      <p:ext uri="{BB962C8B-B14F-4D97-AF65-F5344CB8AC3E}">
        <p14:creationId xmlns:p14="http://schemas.microsoft.com/office/powerpoint/2010/main" val="2041430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7020877" cy="403187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OT scriptures attributed to the Holy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2 Peter 1:21</a:t>
            </a:r>
            <a:endPar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no prophecy was ever made by the will of man, but men being moved by the Holy Spirit spoke from God.”</a:t>
            </a:r>
          </a:p>
        </p:txBody>
      </p:sp>
    </p:spTree>
    <p:extLst>
      <p:ext uri="{BB962C8B-B14F-4D97-AF65-F5344CB8AC3E}">
        <p14:creationId xmlns:p14="http://schemas.microsoft.com/office/powerpoint/2010/main" val="4214371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11124247" cy="390876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Apostles spoke by the Holy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Matthew 10:19-20</a:t>
            </a:r>
            <a:endPar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when they deliver you over, do not worry about how or what you are to say; for it will be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given to you in that hour what you are to say</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For it is not you who speak, but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Spirit of your Father who speaks</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you”</a:t>
            </a:r>
          </a:p>
        </p:txBody>
      </p:sp>
      <p:sp>
        <p:nvSpPr>
          <p:cNvPr id="3" name="TextBox 2">
            <a:extLst>
              <a:ext uri="{FF2B5EF4-FFF2-40B4-BE49-F238E27FC236}">
                <a16:creationId xmlns:a16="http://schemas.microsoft.com/office/drawing/2014/main" id="{44A014F4-1A02-465F-BAE8-2232A7BCE352}"/>
              </a:ext>
            </a:extLst>
          </p:cNvPr>
          <p:cNvSpPr txBox="1"/>
          <p:nvPr/>
        </p:nvSpPr>
        <p:spPr>
          <a:xfrm>
            <a:off x="500063" y="4301341"/>
            <a:ext cx="11124247" cy="236988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Acts 4:5-8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it happened that on the next day, their rulers and elders and scribes were gathered together in Jerusalem …they began to inquire, “By what power, or in what name, have you done this?” Then Peter,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filled with the Holy Spirit</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said to them…</a:t>
            </a:r>
          </a:p>
        </p:txBody>
      </p:sp>
    </p:spTree>
    <p:extLst>
      <p:ext uri="{BB962C8B-B14F-4D97-AF65-F5344CB8AC3E}">
        <p14:creationId xmlns:p14="http://schemas.microsoft.com/office/powerpoint/2010/main" val="343052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11124247" cy="135421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Apostles spoke by the Holy Spirit</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3" name="TextBox 2">
            <a:extLst>
              <a:ext uri="{FF2B5EF4-FFF2-40B4-BE49-F238E27FC236}">
                <a16:creationId xmlns:a16="http://schemas.microsoft.com/office/drawing/2014/main" id="{44A014F4-1A02-465F-BAE8-2232A7BCE352}"/>
              </a:ext>
            </a:extLst>
          </p:cNvPr>
          <p:cNvSpPr txBox="1"/>
          <p:nvPr/>
        </p:nvSpPr>
        <p:spPr>
          <a:xfrm>
            <a:off x="500063" y="2163448"/>
            <a:ext cx="10112129" cy="32624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John 14:25-26</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“…He will teach you all things, and bring to your remembrance all that I said to you.”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John 16:12-13</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“…But when He, the Spirit of truth, comes, He will guide you into all the truth…”</a:t>
            </a:r>
            <a:endPar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77179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11124247" cy="16312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Miracles were a part of the communication of God’s word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3" name="TextBox 2">
            <a:extLst>
              <a:ext uri="{FF2B5EF4-FFF2-40B4-BE49-F238E27FC236}">
                <a16:creationId xmlns:a16="http://schemas.microsoft.com/office/drawing/2014/main" id="{44A014F4-1A02-465F-BAE8-2232A7BCE352}"/>
              </a:ext>
            </a:extLst>
          </p:cNvPr>
          <p:cNvSpPr txBox="1"/>
          <p:nvPr/>
        </p:nvSpPr>
        <p:spPr>
          <a:xfrm>
            <a:off x="533876" y="2518261"/>
            <a:ext cx="11124247" cy="236988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Hebrews 2:3-4</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…That salvation, first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spoken by the Lord</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was confirmed to us by those who heard, God also testifying with them, both by signs and wonders and by various miracles and by gifts of the Holy Spirit according to His own will. </a:t>
            </a:r>
          </a:p>
        </p:txBody>
      </p:sp>
    </p:spTree>
    <p:extLst>
      <p:ext uri="{BB962C8B-B14F-4D97-AF65-F5344CB8AC3E}">
        <p14:creationId xmlns:p14="http://schemas.microsoft.com/office/powerpoint/2010/main" val="144476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11124247" cy="16312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Miracles were a part of the communication of God’s word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3" name="TextBox 2">
            <a:extLst>
              <a:ext uri="{FF2B5EF4-FFF2-40B4-BE49-F238E27FC236}">
                <a16:creationId xmlns:a16="http://schemas.microsoft.com/office/drawing/2014/main" id="{44A014F4-1A02-465F-BAE8-2232A7BCE352}"/>
              </a:ext>
            </a:extLst>
          </p:cNvPr>
          <p:cNvSpPr txBox="1"/>
          <p:nvPr/>
        </p:nvSpPr>
        <p:spPr>
          <a:xfrm>
            <a:off x="533876" y="2518261"/>
            <a:ext cx="11124247" cy="236988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Hebrews 2:3-4</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…That salvation, first spoken by the Lord, was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confirmed to us by those who heard</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God also testifying with them, both by signs and wonders and by various miracles and by gifts of the Holy Spirit according to His own will. </a:t>
            </a:r>
          </a:p>
        </p:txBody>
      </p:sp>
    </p:spTree>
    <p:extLst>
      <p:ext uri="{BB962C8B-B14F-4D97-AF65-F5344CB8AC3E}">
        <p14:creationId xmlns:p14="http://schemas.microsoft.com/office/powerpoint/2010/main" val="2198494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11124247" cy="16312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Miracles were a part of the communication of God’s word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3" name="TextBox 2">
            <a:extLst>
              <a:ext uri="{FF2B5EF4-FFF2-40B4-BE49-F238E27FC236}">
                <a16:creationId xmlns:a16="http://schemas.microsoft.com/office/drawing/2014/main" id="{44A014F4-1A02-465F-BAE8-2232A7BCE352}"/>
              </a:ext>
            </a:extLst>
          </p:cNvPr>
          <p:cNvSpPr txBox="1"/>
          <p:nvPr/>
        </p:nvSpPr>
        <p:spPr>
          <a:xfrm>
            <a:off x="533876" y="2518261"/>
            <a:ext cx="11124247" cy="236988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Hebrews 2:3-4</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…That salvation, first spoken by the Lord,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was confirmed to us by those who heard</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God also testifying with them</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both by signs and wonders and by various miracles and by gifts of the Holy Spirit according to His own will. </a:t>
            </a:r>
          </a:p>
        </p:txBody>
      </p:sp>
    </p:spTree>
    <p:extLst>
      <p:ext uri="{BB962C8B-B14F-4D97-AF65-F5344CB8AC3E}">
        <p14:creationId xmlns:p14="http://schemas.microsoft.com/office/powerpoint/2010/main" val="2299710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11124247" cy="16312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Miracles were a part of the communication of God’s word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3" name="TextBox 2">
            <a:extLst>
              <a:ext uri="{FF2B5EF4-FFF2-40B4-BE49-F238E27FC236}">
                <a16:creationId xmlns:a16="http://schemas.microsoft.com/office/drawing/2014/main" id="{44A014F4-1A02-465F-BAE8-2232A7BCE352}"/>
              </a:ext>
            </a:extLst>
          </p:cNvPr>
          <p:cNvSpPr txBox="1"/>
          <p:nvPr/>
        </p:nvSpPr>
        <p:spPr>
          <a:xfrm>
            <a:off x="533876" y="2518261"/>
            <a:ext cx="11124247" cy="236988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Hebrews 2:3-4</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…That salvation, first spoken by the Lord, was confirmed to us by those who heard, God also testifying with them, both </a:t>
            </a:r>
            <a:r>
              <a:rPr kumimoji="0" lang="en-US" sz="30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by signs and wonders and by various miracles and by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gifts of the Holy Spirit</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according to His own will. </a:t>
            </a:r>
          </a:p>
        </p:txBody>
      </p:sp>
    </p:spTree>
    <p:extLst>
      <p:ext uri="{BB962C8B-B14F-4D97-AF65-F5344CB8AC3E}">
        <p14:creationId xmlns:p14="http://schemas.microsoft.com/office/powerpoint/2010/main" val="2923552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18035-9493-6032-074A-97836DE4A1BD}"/>
              </a:ext>
            </a:extLst>
          </p:cNvPr>
          <p:cNvSpPr txBox="1"/>
          <p:nvPr/>
        </p:nvSpPr>
        <p:spPr>
          <a:xfrm>
            <a:off x="500062" y="245656"/>
            <a:ext cx="11147108" cy="33547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Step back: Big Picture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Spirit was at work in the OT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But God’s people were not defined as those led by the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New Covenant People would be those led by the Spirit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p:txBody>
      </p:sp>
    </p:spTree>
    <p:extLst>
      <p:ext uri="{BB962C8B-B14F-4D97-AF65-F5344CB8AC3E}">
        <p14:creationId xmlns:p14="http://schemas.microsoft.com/office/powerpoint/2010/main" val="199332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2" y="245656"/>
            <a:ext cx="11147108" cy="19389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Step back: Big Picture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Spirit was at work in the OT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But God’s people were not defined as those led by the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New Covenant People would be those led by the Spirit</a:t>
            </a:r>
          </a:p>
        </p:txBody>
      </p:sp>
      <p:sp>
        <p:nvSpPr>
          <p:cNvPr id="3" name="TextBox 2">
            <a:extLst>
              <a:ext uri="{FF2B5EF4-FFF2-40B4-BE49-F238E27FC236}">
                <a16:creationId xmlns:a16="http://schemas.microsoft.com/office/drawing/2014/main" id="{38D36764-9126-D304-5CFB-EC692F440311}"/>
              </a:ext>
            </a:extLst>
          </p:cNvPr>
          <p:cNvSpPr txBox="1"/>
          <p:nvPr/>
        </p:nvSpPr>
        <p:spPr>
          <a:xfrm>
            <a:off x="1062990" y="2170717"/>
            <a:ext cx="10126980"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Ezekiel 36:25-28</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Then I will sprinkle clean water on you, and you will be clean; I will cleanse you from all your uncleanness and from all your idols. Moreover, I will give you a new heart and put a new spirit within you; and I will remove the heart of stone from your flesh and give you a heart of flesh. </a:t>
            </a:r>
            <a:r>
              <a:rPr kumimoji="0" lang="en-US" sz="30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I will put My Spirit within you</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cause you to walk in My statutes, and you will be careful to do My judgments. And you will inhabit the land that I gave to your fathers; so you will be My people, and I will be your God.</a:t>
            </a:r>
            <a:endPar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716481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4BA6734-C0A3-B68C-CBA6-ACDDBE2CB940}"/>
              </a:ext>
            </a:extLst>
          </p:cNvPr>
          <p:cNvSpPr txBox="1"/>
          <p:nvPr/>
        </p:nvSpPr>
        <p:spPr>
          <a:xfrm>
            <a:off x="1177290" y="194310"/>
            <a:ext cx="10206990" cy="3539430"/>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Is the Holy Spirit Different, More Mysterious?</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The Special Role of the Holy Spirit: Communication</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The Big Picture from the Old Covenant to the New</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Practical Lessons for Us</a:t>
            </a:r>
          </a:p>
        </p:txBody>
      </p:sp>
    </p:spTree>
    <p:extLst>
      <p:ext uri="{BB962C8B-B14F-4D97-AF65-F5344CB8AC3E}">
        <p14:creationId xmlns:p14="http://schemas.microsoft.com/office/powerpoint/2010/main" val="91377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2" y="245656"/>
            <a:ext cx="11147108" cy="19389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Step back: Big Picture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Spirit was at work in the OT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But God’s people were not defined as those led by the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New Covenant People would be those led by the Spirit</a:t>
            </a:r>
          </a:p>
        </p:txBody>
      </p:sp>
      <p:sp>
        <p:nvSpPr>
          <p:cNvPr id="3" name="TextBox 2">
            <a:extLst>
              <a:ext uri="{FF2B5EF4-FFF2-40B4-BE49-F238E27FC236}">
                <a16:creationId xmlns:a16="http://schemas.microsoft.com/office/drawing/2014/main" id="{38D36764-9126-D304-5CFB-EC692F440311}"/>
              </a:ext>
            </a:extLst>
          </p:cNvPr>
          <p:cNvSpPr txBox="1"/>
          <p:nvPr/>
        </p:nvSpPr>
        <p:spPr>
          <a:xfrm>
            <a:off x="1062990" y="2170717"/>
            <a:ext cx="10126980"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Ezekiel 36:25-28</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Then I will sprinkle clean water on you, and you will be clean; I will cleanse you from all your uncleanness and from all your idols. Moreover, I will give you a new heart and put a new spirit within you; and I will remove the heart of stone from your flesh and give you a heart of flesh. </a:t>
            </a:r>
            <a:r>
              <a:rPr kumimoji="0" lang="en-US" sz="30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I will put My Spirit within you</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a:t>
            </a:r>
            <a:r>
              <a:rPr kumimoji="0" lang="en-US" sz="30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cause you to walk in My statutes</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you will be careful to do My judgments. And you will inhabit the land that I gave to your fathers; so you will be My people, and I will be your God.</a:t>
            </a:r>
            <a:endPar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543563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D36764-9126-D304-5CFB-EC692F440311}"/>
              </a:ext>
            </a:extLst>
          </p:cNvPr>
          <p:cNvSpPr txBox="1"/>
          <p:nvPr/>
        </p:nvSpPr>
        <p:spPr>
          <a:xfrm>
            <a:off x="1062990" y="2170717"/>
            <a:ext cx="10126980"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Ezekiel 36:25-28</a:t>
            </a:r>
            <a:r>
              <a:rPr kumimoji="0" lang="en-US" sz="3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Then I will sprinkle clean water on you, and you will be clean; I will cleanse you from all your uncleanness and from all your idols. Moreover, I will give you a new heart and put a new spirit within you; and I will remove the heart of stone from your flesh and give you a heart of flesh. </a:t>
            </a:r>
            <a:r>
              <a:rPr kumimoji="0" lang="en-US" sz="30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I will put My Spirit within you</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a:t>
            </a:r>
            <a:r>
              <a:rPr kumimoji="0" lang="en-US" sz="30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cause you to walk in My statutes</a:t>
            </a:r>
            <a:r>
              <a:rPr kumimoji="0" lang="en-US" sz="3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and you will be careful to do My judgments. And you will inhabit the land that I gave to your fathers; so you will be My people, and I will be your God.</a:t>
            </a:r>
          </a:p>
        </p:txBody>
      </p:sp>
      <p:sp>
        <p:nvSpPr>
          <p:cNvPr id="2" name="TextBox 1">
            <a:extLst>
              <a:ext uri="{FF2B5EF4-FFF2-40B4-BE49-F238E27FC236}">
                <a16:creationId xmlns:a16="http://schemas.microsoft.com/office/drawing/2014/main" id="{A2119F57-C79A-FF6E-FE05-69E3B1603448}"/>
              </a:ext>
            </a:extLst>
          </p:cNvPr>
          <p:cNvSpPr txBox="1"/>
          <p:nvPr/>
        </p:nvSpPr>
        <p:spPr>
          <a:xfrm>
            <a:off x="500062" y="245656"/>
            <a:ext cx="11147108" cy="38472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Step back: Big Picture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Spirit was at work in the OT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But God’s people were not defined as those led by the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New Covenant People would be those led by the Spirit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1885233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2" y="245656"/>
            <a:ext cx="11227118"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Practical Lesson for us</a:t>
            </a:r>
          </a:p>
        </p:txBody>
      </p:sp>
      <p:sp>
        <p:nvSpPr>
          <p:cNvPr id="4" name="TextBox 3">
            <a:extLst>
              <a:ext uri="{FF2B5EF4-FFF2-40B4-BE49-F238E27FC236}">
                <a16:creationId xmlns:a16="http://schemas.microsoft.com/office/drawing/2014/main" id="{8C016A33-6BF1-ABBE-414E-13EFBD57C435}"/>
              </a:ext>
            </a:extLst>
          </p:cNvPr>
          <p:cNvSpPr txBox="1"/>
          <p:nvPr/>
        </p:nvSpPr>
        <p:spPr>
          <a:xfrm>
            <a:off x="500063" y="250184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
        <p:nvSpPr>
          <p:cNvPr id="6" name="TextBox 5">
            <a:extLst>
              <a:ext uri="{FF2B5EF4-FFF2-40B4-BE49-F238E27FC236}">
                <a16:creationId xmlns:a16="http://schemas.microsoft.com/office/drawing/2014/main" id="{99C536BB-2C3A-E53C-2D87-F7CD6D5F5541}"/>
              </a:ext>
            </a:extLst>
          </p:cNvPr>
          <p:cNvSpPr txBox="1"/>
          <p:nvPr/>
        </p:nvSpPr>
        <p:spPr>
          <a:xfrm rot="21093479">
            <a:off x="6213804" y="1916591"/>
            <a:ext cx="607216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Do I need to get a direct message?</a:t>
            </a:r>
          </a:p>
        </p:txBody>
      </p:sp>
      <p:sp>
        <p:nvSpPr>
          <p:cNvPr id="7" name="TextBox 6">
            <a:extLst>
              <a:ext uri="{FF2B5EF4-FFF2-40B4-BE49-F238E27FC236}">
                <a16:creationId xmlns:a16="http://schemas.microsoft.com/office/drawing/2014/main" id="{CB4866B9-1FB6-6BE2-0B10-69BC2DFC1E1B}"/>
              </a:ext>
            </a:extLst>
          </p:cNvPr>
          <p:cNvSpPr txBox="1"/>
          <p:nvPr/>
        </p:nvSpPr>
        <p:spPr>
          <a:xfrm rot="21093479">
            <a:off x="6524479" y="2664330"/>
            <a:ext cx="607216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Do I need to see a miracle?</a:t>
            </a:r>
          </a:p>
        </p:txBody>
      </p:sp>
    </p:spTree>
    <p:extLst>
      <p:ext uri="{BB962C8B-B14F-4D97-AF65-F5344CB8AC3E}">
        <p14:creationId xmlns:p14="http://schemas.microsoft.com/office/powerpoint/2010/main" val="3986303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2" y="245656"/>
            <a:ext cx="11227118"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Practical Lesson for us</a:t>
            </a:r>
          </a:p>
        </p:txBody>
      </p:sp>
      <p:sp>
        <p:nvSpPr>
          <p:cNvPr id="6" name="TextBox 5">
            <a:extLst>
              <a:ext uri="{FF2B5EF4-FFF2-40B4-BE49-F238E27FC236}">
                <a16:creationId xmlns:a16="http://schemas.microsoft.com/office/drawing/2014/main" id="{99C536BB-2C3A-E53C-2D87-F7CD6D5F5541}"/>
              </a:ext>
            </a:extLst>
          </p:cNvPr>
          <p:cNvSpPr txBox="1"/>
          <p:nvPr/>
        </p:nvSpPr>
        <p:spPr>
          <a:xfrm>
            <a:off x="1184857" y="2402159"/>
            <a:ext cx="8370787" cy="1107996"/>
          </a:xfrm>
          <a:prstGeom prst="rect">
            <a:avLst/>
          </a:prstGeom>
          <a:noFill/>
          <a:ln>
            <a:solidFill>
              <a:srgbClr val="FF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w="34925">
                  <a:solidFill>
                    <a:srgbClr val="FF0000"/>
                  </a:solidFill>
                </a:ln>
                <a:solidFill>
                  <a:srgbClr val="C00000">
                    <a:alpha val="60000"/>
                  </a:srgbClr>
                </a:solidFill>
                <a:effectLst/>
                <a:uLnTx/>
                <a:uFillTx/>
                <a:latin typeface="Calibri" panose="020F0502020204030204"/>
                <a:ea typeface="+mn-ea"/>
                <a:cs typeface="+mn-cs"/>
              </a:rPr>
              <a:t>DONE</a:t>
            </a:r>
          </a:p>
        </p:txBody>
      </p:sp>
      <p:sp>
        <p:nvSpPr>
          <p:cNvPr id="2" name="TextBox 1">
            <a:extLst>
              <a:ext uri="{FF2B5EF4-FFF2-40B4-BE49-F238E27FC236}">
                <a16:creationId xmlns:a16="http://schemas.microsoft.com/office/drawing/2014/main" id="{54502EF4-F6C0-E2D0-9A51-CD64078A3B4B}"/>
              </a:ext>
            </a:extLst>
          </p:cNvPr>
          <p:cNvSpPr txBox="1"/>
          <p:nvPr/>
        </p:nvSpPr>
        <p:spPr>
          <a:xfrm rot="21093479">
            <a:off x="6519563" y="3198346"/>
            <a:ext cx="607216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Do I need to obey?</a:t>
            </a:r>
          </a:p>
        </p:txBody>
      </p:sp>
      <p:sp>
        <p:nvSpPr>
          <p:cNvPr id="3" name="TextBox 2">
            <a:extLst>
              <a:ext uri="{FF2B5EF4-FFF2-40B4-BE49-F238E27FC236}">
                <a16:creationId xmlns:a16="http://schemas.microsoft.com/office/drawing/2014/main" id="{035D2E79-4F83-FBAB-7063-30BFEC67A77C}"/>
              </a:ext>
            </a:extLst>
          </p:cNvPr>
          <p:cNvSpPr txBox="1"/>
          <p:nvPr/>
        </p:nvSpPr>
        <p:spPr>
          <a:xfrm>
            <a:off x="500063" y="250184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27096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2" y="245656"/>
            <a:ext cx="11227118" cy="110799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Practical Lesson for 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rPr>
              <a:t>	What it means to be led by the Spirit</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202359C2-9901-1FD1-B326-74CCDA3264B6}"/>
              </a:ext>
            </a:extLst>
          </p:cNvPr>
          <p:cNvSpPr txBox="1"/>
          <p:nvPr/>
        </p:nvSpPr>
        <p:spPr>
          <a:xfrm>
            <a:off x="1575581" y="1428453"/>
            <a:ext cx="9194445"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8:14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as many as are being led by the Spirit of God, these are sons of God.</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6" name="TextBox 5">
            <a:extLst>
              <a:ext uri="{FF2B5EF4-FFF2-40B4-BE49-F238E27FC236}">
                <a16:creationId xmlns:a16="http://schemas.microsoft.com/office/drawing/2014/main" id="{601121F0-A1B2-5B5A-74E4-317C72AE7716}"/>
              </a:ext>
            </a:extLst>
          </p:cNvPr>
          <p:cNvSpPr txBox="1"/>
          <p:nvPr/>
        </p:nvSpPr>
        <p:spPr>
          <a:xfrm>
            <a:off x="1575581" y="3340200"/>
            <a:ext cx="9194446" cy="304698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Galatians 5:16-18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a:t>
            </a:r>
            <a:r>
              <a:rPr kumimoji="0" lang="en-US" sz="32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walk by the Spirit</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you will not carry out the desire of the flesh.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if you are led by the Spirit, you are not under the Law.</a:t>
            </a:r>
          </a:p>
        </p:txBody>
      </p:sp>
      <p:sp>
        <p:nvSpPr>
          <p:cNvPr id="7" name="TextBox 6">
            <a:extLst>
              <a:ext uri="{FF2B5EF4-FFF2-40B4-BE49-F238E27FC236}">
                <a16:creationId xmlns:a16="http://schemas.microsoft.com/office/drawing/2014/main" id="{6196621A-CF92-7A89-A3D5-B45D91F56933}"/>
              </a:ext>
            </a:extLst>
          </p:cNvPr>
          <p:cNvSpPr txBox="1"/>
          <p:nvPr/>
        </p:nvSpPr>
        <p:spPr>
          <a:xfrm rot="21093479">
            <a:off x="6602202" y="3374181"/>
            <a:ext cx="414736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This part is MY duty!</a:t>
            </a:r>
          </a:p>
        </p:txBody>
      </p:sp>
    </p:spTree>
    <p:extLst>
      <p:ext uri="{BB962C8B-B14F-4D97-AF65-F5344CB8AC3E}">
        <p14:creationId xmlns:p14="http://schemas.microsoft.com/office/powerpoint/2010/main" val="310588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uiExpand="1" build="p"/>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2" y="245656"/>
            <a:ext cx="11227118"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Practical Lesson for 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rPr>
              <a:t>	What it means to be led by the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rPr>
              <a:t>	Results in Fruit</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F0B541EB-C790-5A2C-5859-C5FE9A7DDB6F}"/>
              </a:ext>
            </a:extLst>
          </p:cNvPr>
          <p:cNvSpPr txBox="1"/>
          <p:nvPr/>
        </p:nvSpPr>
        <p:spPr>
          <a:xfrm>
            <a:off x="1086677" y="2832149"/>
            <a:ext cx="9250019"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Galatians 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22 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the fruit of the Spirit is love, joy, peace, patience, kindness, goodness, faithfulness,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23 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gentleness, self-control.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Against such things there is no law.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24 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those who belong to Christ Jesus crucified the flesh with its passions and desires.</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9" name="TextBox 8">
            <a:extLst>
              <a:ext uri="{FF2B5EF4-FFF2-40B4-BE49-F238E27FC236}">
                <a16:creationId xmlns:a16="http://schemas.microsoft.com/office/drawing/2014/main" id="{7536F1E2-7F39-E810-AF47-95D94A1C413D}"/>
              </a:ext>
            </a:extLst>
          </p:cNvPr>
          <p:cNvSpPr txBox="1"/>
          <p:nvPr/>
        </p:nvSpPr>
        <p:spPr>
          <a:xfrm rot="21093479">
            <a:off x="6123650" y="5485239"/>
            <a:ext cx="607216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That’s “bearing your cross”</a:t>
            </a:r>
          </a:p>
        </p:txBody>
      </p:sp>
    </p:spTree>
    <p:extLst>
      <p:ext uri="{BB962C8B-B14F-4D97-AF65-F5344CB8AC3E}">
        <p14:creationId xmlns:p14="http://schemas.microsoft.com/office/powerpoint/2010/main" val="489938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2" y="245656"/>
            <a:ext cx="11227118"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Practical Lesson for 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rPr>
              <a:t>	What it means to be led by the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rPr>
              <a:t>	Results in Fruit</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F0B541EB-C790-5A2C-5859-C5FE9A7DDB6F}"/>
              </a:ext>
            </a:extLst>
          </p:cNvPr>
          <p:cNvSpPr txBox="1"/>
          <p:nvPr/>
        </p:nvSpPr>
        <p:spPr>
          <a:xfrm>
            <a:off x="1086677" y="2832149"/>
            <a:ext cx="9250019"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Galatians 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22 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the fruit of the Spirit is love, joy, peace, patience, kindness, goodness, faithfulness,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23 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gentleness, self-control.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Against such things there is no law.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24 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those who belong to Christ Jesus crucified the flesh with its passions and desires.</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9" name="TextBox 8">
            <a:extLst>
              <a:ext uri="{FF2B5EF4-FFF2-40B4-BE49-F238E27FC236}">
                <a16:creationId xmlns:a16="http://schemas.microsoft.com/office/drawing/2014/main" id="{7536F1E2-7F39-E810-AF47-95D94A1C413D}"/>
              </a:ext>
            </a:extLst>
          </p:cNvPr>
          <p:cNvSpPr txBox="1"/>
          <p:nvPr/>
        </p:nvSpPr>
        <p:spPr>
          <a:xfrm rot="20852737">
            <a:off x="7546699" y="3803537"/>
            <a:ext cx="353718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This is MY choice</a:t>
            </a:r>
          </a:p>
        </p:txBody>
      </p:sp>
    </p:spTree>
    <p:extLst>
      <p:ext uri="{BB962C8B-B14F-4D97-AF65-F5344CB8AC3E}">
        <p14:creationId xmlns:p14="http://schemas.microsoft.com/office/powerpoint/2010/main" val="992124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2" y="245656"/>
            <a:ext cx="11227118"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Practical Lesson for 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rPr>
              <a:t>	What it means to be led by the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rPr>
              <a:t>	Results in Fruit</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88E545E9-E284-8BE9-8076-7298C607559E}"/>
              </a:ext>
            </a:extLst>
          </p:cNvPr>
          <p:cNvSpPr txBox="1"/>
          <p:nvPr/>
        </p:nvSpPr>
        <p:spPr>
          <a:xfrm>
            <a:off x="323789" y="1793384"/>
            <a:ext cx="11883563" cy="468846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Galatians 5 </a:t>
            </a:r>
            <a:endPar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a:t>
            </a:r>
            <a:r>
              <a:rPr kumimoji="0" lang="en-US" sz="28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walk by the Spirit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you will not carry out the desire of the flesh.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the deeds of the flesh are evident, which are: sexual immorality, impurity, sensuality,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idolatry, sorcery, enmities, strife, jealousy, outbursts of anger, selfish ambition, dissensions, factions,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envying, drunkenness, carousing, and things like these,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the fruit of the Spirit is love, joy, peace, patience, kindness, goodness, faithfulness,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gentleness, self-control.</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4" name="TextBox 3">
            <a:extLst>
              <a:ext uri="{FF2B5EF4-FFF2-40B4-BE49-F238E27FC236}">
                <a16:creationId xmlns:a16="http://schemas.microsoft.com/office/drawing/2014/main" id="{1F996CE6-BD65-780A-24F0-651672324D8A}"/>
              </a:ext>
            </a:extLst>
          </p:cNvPr>
          <p:cNvSpPr txBox="1"/>
          <p:nvPr/>
        </p:nvSpPr>
        <p:spPr>
          <a:xfrm rot="21093479">
            <a:off x="3356726" y="1751443"/>
            <a:ext cx="414736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That’s a COMMAND</a:t>
            </a:r>
          </a:p>
        </p:txBody>
      </p:sp>
    </p:spTree>
    <p:extLst>
      <p:ext uri="{BB962C8B-B14F-4D97-AF65-F5344CB8AC3E}">
        <p14:creationId xmlns:p14="http://schemas.microsoft.com/office/powerpoint/2010/main" val="163968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2" y="245656"/>
            <a:ext cx="11227118"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Practical Lesson for 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rPr>
              <a:t>	What it means to be led by the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rPr>
              <a:t>	Results in Fruit</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88E545E9-E284-8BE9-8076-7298C607559E}"/>
              </a:ext>
            </a:extLst>
          </p:cNvPr>
          <p:cNvSpPr txBox="1"/>
          <p:nvPr/>
        </p:nvSpPr>
        <p:spPr>
          <a:xfrm>
            <a:off x="323789" y="1793384"/>
            <a:ext cx="11883563" cy="468846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Galatians 5 </a:t>
            </a:r>
            <a:endPar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a:t>
            </a:r>
            <a:r>
              <a:rPr kumimoji="0" lang="en-US" sz="28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walk by the Spirit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you will not carry out the desire of the flesh.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a:t>
            </a:r>
            <a:r>
              <a:rPr kumimoji="0" lang="en-US" sz="28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deeds of the flesh</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are evident, which are: sexual immorality, impurity, sensuality,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idolatry, sorcery, enmities, strife, jealousy, outbursts of anger, selfish ambition, dissensions, factions,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envying, drunkenness, carousing, and things like these,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the fruit of the Spirit is love, joy, peace, patience, kindness, goodness, faithfulness,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gentleness, self-control.</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4" name="TextBox 3">
            <a:extLst>
              <a:ext uri="{FF2B5EF4-FFF2-40B4-BE49-F238E27FC236}">
                <a16:creationId xmlns:a16="http://schemas.microsoft.com/office/drawing/2014/main" id="{1F996CE6-BD65-780A-24F0-651672324D8A}"/>
              </a:ext>
            </a:extLst>
          </p:cNvPr>
          <p:cNvSpPr txBox="1"/>
          <p:nvPr/>
        </p:nvSpPr>
        <p:spPr>
          <a:xfrm rot="21093479">
            <a:off x="3356726" y="1751443"/>
            <a:ext cx="414736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That’s a COMMAND</a:t>
            </a:r>
          </a:p>
        </p:txBody>
      </p:sp>
      <p:sp>
        <p:nvSpPr>
          <p:cNvPr id="6" name="TextBox 5">
            <a:extLst>
              <a:ext uri="{FF2B5EF4-FFF2-40B4-BE49-F238E27FC236}">
                <a16:creationId xmlns:a16="http://schemas.microsoft.com/office/drawing/2014/main" id="{78CC5A2A-7B95-2F65-B263-8DAFD1AB1B0B}"/>
              </a:ext>
            </a:extLst>
          </p:cNvPr>
          <p:cNvSpPr txBox="1"/>
          <p:nvPr/>
        </p:nvSpPr>
        <p:spPr>
          <a:xfrm rot="21093479">
            <a:off x="2905776" y="2889761"/>
            <a:ext cx="504926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If I walk by my own desires…</a:t>
            </a:r>
          </a:p>
        </p:txBody>
      </p:sp>
    </p:spTree>
    <p:extLst>
      <p:ext uri="{BB962C8B-B14F-4D97-AF65-F5344CB8AC3E}">
        <p14:creationId xmlns:p14="http://schemas.microsoft.com/office/powerpoint/2010/main" val="37844527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2" y="245656"/>
            <a:ext cx="11227118"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Practical Lesson for 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rPr>
              <a:t>	What it means to be led by the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rPr>
              <a:t>	Results in Fruit</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88E545E9-E284-8BE9-8076-7298C607559E}"/>
              </a:ext>
            </a:extLst>
          </p:cNvPr>
          <p:cNvSpPr txBox="1"/>
          <p:nvPr/>
        </p:nvSpPr>
        <p:spPr>
          <a:xfrm>
            <a:off x="323789" y="1793384"/>
            <a:ext cx="11883563" cy="468846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Galatians 5 </a:t>
            </a:r>
            <a:endPar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a:t>
            </a:r>
            <a:r>
              <a:rPr kumimoji="0" lang="en-US" sz="28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walk by the Spirit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you will not carry out the desire of the flesh.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a:t>
            </a:r>
            <a:r>
              <a:rPr kumimoji="0" lang="en-US" sz="28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deeds of the flesh</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are evident, which are: sexual immorality, impurity, sensuality,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idolatry, sorcery, enmities, strife, jealousy, outbursts of anger, selfish ambition, dissensions, factions,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envying, drunkenness, carousing, and things like these,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a:t>
            </a:r>
            <a:r>
              <a:rPr kumimoji="0" lang="en-US" sz="28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fruit of the Spirit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is love, joy, peace, patience, kindness, goodness, faithfulness,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gentleness, self-control.</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4" name="TextBox 3">
            <a:extLst>
              <a:ext uri="{FF2B5EF4-FFF2-40B4-BE49-F238E27FC236}">
                <a16:creationId xmlns:a16="http://schemas.microsoft.com/office/drawing/2014/main" id="{1F996CE6-BD65-780A-24F0-651672324D8A}"/>
              </a:ext>
            </a:extLst>
          </p:cNvPr>
          <p:cNvSpPr txBox="1"/>
          <p:nvPr/>
        </p:nvSpPr>
        <p:spPr>
          <a:xfrm rot="21093479">
            <a:off x="3356726" y="1751443"/>
            <a:ext cx="414736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That’s a COMMAND</a:t>
            </a:r>
          </a:p>
        </p:txBody>
      </p:sp>
      <p:sp>
        <p:nvSpPr>
          <p:cNvPr id="6" name="TextBox 5">
            <a:extLst>
              <a:ext uri="{FF2B5EF4-FFF2-40B4-BE49-F238E27FC236}">
                <a16:creationId xmlns:a16="http://schemas.microsoft.com/office/drawing/2014/main" id="{78CC5A2A-7B95-2F65-B263-8DAFD1AB1B0B}"/>
              </a:ext>
            </a:extLst>
          </p:cNvPr>
          <p:cNvSpPr txBox="1"/>
          <p:nvPr/>
        </p:nvSpPr>
        <p:spPr>
          <a:xfrm rot="21093479">
            <a:off x="2905776" y="2889761"/>
            <a:ext cx="504926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If I walk by my own desires…</a:t>
            </a:r>
          </a:p>
        </p:txBody>
      </p:sp>
      <p:sp>
        <p:nvSpPr>
          <p:cNvPr id="7" name="TextBox 6">
            <a:extLst>
              <a:ext uri="{FF2B5EF4-FFF2-40B4-BE49-F238E27FC236}">
                <a16:creationId xmlns:a16="http://schemas.microsoft.com/office/drawing/2014/main" id="{92992C28-6B24-DD19-A77C-AAF2FE8524BE}"/>
              </a:ext>
            </a:extLst>
          </p:cNvPr>
          <p:cNvSpPr txBox="1"/>
          <p:nvPr/>
        </p:nvSpPr>
        <p:spPr>
          <a:xfrm rot="21093479">
            <a:off x="7986184" y="5529603"/>
            <a:ext cx="504926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If I walk by the Spirit…</a:t>
            </a:r>
          </a:p>
        </p:txBody>
      </p:sp>
    </p:spTree>
    <p:extLst>
      <p:ext uri="{BB962C8B-B14F-4D97-AF65-F5344CB8AC3E}">
        <p14:creationId xmlns:p14="http://schemas.microsoft.com/office/powerpoint/2010/main" val="3647929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2" y="245656"/>
            <a:ext cx="7432357" cy="175432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a:ln>
                  <a:noFill/>
                </a:ln>
                <a:solidFill>
                  <a:prstClr val="black"/>
                </a:solidFill>
                <a:effectLst/>
                <a:uLnTx/>
                <a:uFillTx/>
                <a:latin typeface="Calibri" panose="020F0502020204030204"/>
                <a:ea typeface="+mn-ea"/>
                <a:cs typeface="+mn-cs"/>
              </a:rPr>
              <a:t>Is the Holy Spirit different?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	mysterious?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	do different things than God?</a:t>
            </a:r>
          </a:p>
        </p:txBody>
      </p:sp>
    </p:spTree>
    <p:extLst>
      <p:ext uri="{BB962C8B-B14F-4D97-AF65-F5344CB8AC3E}">
        <p14:creationId xmlns:p14="http://schemas.microsoft.com/office/powerpoint/2010/main" val="23323990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2" y="142624"/>
            <a:ext cx="11227118" cy="664797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Practical Lesson for 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rPr>
              <a:t>	What it means to be led by the Spirit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Choices we make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Works of Flesh vs. Fruit of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Who decides which you follow?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Effects your World View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Purpose in life Have fun, or self-sacrifice?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Evolution, we’re just the product of chemistry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Views of Male and Female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Other wise, “none of his” Romans 8:9	</a:t>
            </a:r>
          </a:p>
        </p:txBody>
      </p:sp>
    </p:spTree>
    <p:extLst>
      <p:ext uri="{BB962C8B-B14F-4D97-AF65-F5344CB8AC3E}">
        <p14:creationId xmlns:p14="http://schemas.microsoft.com/office/powerpoint/2010/main" val="374470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9ABE18B5-6DDB-7FFE-1D3E-3E5FE4EF2762}"/>
              </a:ext>
            </a:extLst>
          </p:cNvPr>
          <p:cNvSpPr/>
          <p:nvPr/>
        </p:nvSpPr>
        <p:spPr>
          <a:xfrm>
            <a:off x="145773" y="4856111"/>
            <a:ext cx="6602757" cy="444321"/>
          </a:xfrm>
          <a:prstGeom prst="round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Rounded Corners 5">
            <a:extLst>
              <a:ext uri="{FF2B5EF4-FFF2-40B4-BE49-F238E27FC236}">
                <a16:creationId xmlns:a16="http://schemas.microsoft.com/office/drawing/2014/main" id="{E558CE11-48E1-F51D-8ADE-3D5553A61B33}"/>
              </a:ext>
            </a:extLst>
          </p:cNvPr>
          <p:cNvSpPr/>
          <p:nvPr/>
        </p:nvSpPr>
        <p:spPr>
          <a:xfrm>
            <a:off x="145773" y="3968842"/>
            <a:ext cx="8146668" cy="444321"/>
          </a:xfrm>
          <a:prstGeom prst="round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Rounded Corners 4">
            <a:extLst>
              <a:ext uri="{FF2B5EF4-FFF2-40B4-BE49-F238E27FC236}">
                <a16:creationId xmlns:a16="http://schemas.microsoft.com/office/drawing/2014/main" id="{747A2E32-E542-0BD5-CC04-26F765E063A4}"/>
              </a:ext>
            </a:extLst>
          </p:cNvPr>
          <p:cNvSpPr/>
          <p:nvPr/>
        </p:nvSpPr>
        <p:spPr>
          <a:xfrm>
            <a:off x="145773" y="3134598"/>
            <a:ext cx="8146668" cy="444321"/>
          </a:xfrm>
          <a:prstGeom prst="round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Rounded Corners 2">
            <a:extLst>
              <a:ext uri="{FF2B5EF4-FFF2-40B4-BE49-F238E27FC236}">
                <a16:creationId xmlns:a16="http://schemas.microsoft.com/office/drawing/2014/main" id="{8B87CB40-B7D4-D7C1-FE58-734EE75B4F20}"/>
              </a:ext>
            </a:extLst>
          </p:cNvPr>
          <p:cNvSpPr/>
          <p:nvPr/>
        </p:nvSpPr>
        <p:spPr>
          <a:xfrm>
            <a:off x="126194" y="2232339"/>
            <a:ext cx="10843216" cy="444321"/>
          </a:xfrm>
          <a:prstGeom prst="round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ctangle: Rounded Corners 1">
            <a:extLst>
              <a:ext uri="{FF2B5EF4-FFF2-40B4-BE49-F238E27FC236}">
                <a16:creationId xmlns:a16="http://schemas.microsoft.com/office/drawing/2014/main" id="{A78B6038-ADB5-DF7C-5F0A-8DADF22E7233}"/>
              </a:ext>
            </a:extLst>
          </p:cNvPr>
          <p:cNvSpPr/>
          <p:nvPr/>
        </p:nvSpPr>
        <p:spPr>
          <a:xfrm>
            <a:off x="75574" y="1371600"/>
            <a:ext cx="11927536" cy="444321"/>
          </a:xfrm>
          <a:prstGeom prst="round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4909BBE8-2D59-83C2-7F58-17A8F663C62A}"/>
              </a:ext>
            </a:extLst>
          </p:cNvPr>
          <p:cNvSpPr txBox="1"/>
          <p:nvPr/>
        </p:nvSpPr>
        <p:spPr>
          <a:xfrm>
            <a:off x="75574" y="1371600"/>
            <a:ext cx="4755733" cy="3970318"/>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Holy Spirit Talked to People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Holy Spirit Leads People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Holy Spirit did Miracles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Holy Spirit Seals 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Holy Spirit is in us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0FFCF241-2A3B-4B19-3288-6AC6ED2A8AAC}"/>
              </a:ext>
            </a:extLst>
          </p:cNvPr>
          <p:cNvSpPr txBox="1"/>
          <p:nvPr/>
        </p:nvSpPr>
        <p:spPr>
          <a:xfrm>
            <a:off x="500062" y="245656"/>
            <a:ext cx="7432357"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Is the Holy Spirit different?</a:t>
            </a:r>
          </a:p>
        </p:txBody>
      </p:sp>
      <p:sp>
        <p:nvSpPr>
          <p:cNvPr id="8" name="TextBox 7">
            <a:extLst>
              <a:ext uri="{FF2B5EF4-FFF2-40B4-BE49-F238E27FC236}">
                <a16:creationId xmlns:a16="http://schemas.microsoft.com/office/drawing/2014/main" id="{CDF74642-F020-F9B2-9177-2810C87A44BC}"/>
              </a:ext>
            </a:extLst>
          </p:cNvPr>
          <p:cNvSpPr txBox="1"/>
          <p:nvPr/>
        </p:nvSpPr>
        <p:spPr>
          <a:xfrm>
            <a:off x="4885898" y="1375410"/>
            <a:ext cx="7237862" cy="3970318"/>
          </a:xfrm>
          <a:prstGeom prst="rect">
            <a:avLst/>
          </a:prstGeom>
          <a:noFill/>
          <a:ln>
            <a:solidFill>
              <a:schemeClr val="tx1"/>
            </a:solidFill>
          </a:ln>
        </p:spPr>
        <p:txBody>
          <a:bodyPr wrap="square" rtlCol="0">
            <a:spAutoFit/>
          </a:bodyPr>
          <a:lstStyle>
            <a:defPPr>
              <a:defRPr lang="en-US"/>
            </a:defPPr>
            <a:lvl1pPr>
              <a:defRPr sz="28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 Spoke “in many portions and in many ways”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 Led Israel through the Wilderness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 Did Miracles!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Actually, God sealed 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God is in us</a:t>
            </a:r>
          </a:p>
        </p:txBody>
      </p:sp>
    </p:spTree>
    <p:extLst>
      <p:ext uri="{BB962C8B-B14F-4D97-AF65-F5344CB8AC3E}">
        <p14:creationId xmlns:p14="http://schemas.microsoft.com/office/powerpoint/2010/main" val="391722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bg/>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4" end="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txEl>
                                              <p:pRg st="6" end="6"/>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xEl>
                                              <p:pRg st="8" end="8"/>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5" grpId="0" animBg="1"/>
      <p:bldP spid="3" grpId="0" animBg="1"/>
      <p:bldP spid="2" grpId="0" animBg="1"/>
      <p:bldP spid="4" grpId="0" uiExpand="1" build="p" animBg="1"/>
      <p:bldP spid="8"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7020877" cy="218521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Spirit of God came upon…”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0889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7020877"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DF0C2C2E-36D0-931C-69E0-29AD67F114E2}"/>
              </a:ext>
            </a:extLst>
          </p:cNvPr>
          <p:cNvSpPr txBox="1"/>
          <p:nvPr/>
        </p:nvSpPr>
        <p:spPr>
          <a:xfrm>
            <a:off x="448151" y="1059865"/>
            <a:ext cx="11295697" cy="569386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Num 24:2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Spirit of God came upon him [Balaam]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Sam 10:10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Spirit of God came upon him [Saul] mightily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Sam 19:20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Spirit of God came upon the messengers of Saul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Chron 15:1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the Spirit of God came on Azariah the son of Oded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2 Chron 24:20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Spirit of God clothed Zechariah the son of Jehoiada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Lu 1:41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Elizabeth was filled with the Holy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Lu 1:67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Zechariah was filled with the Holy Spirit, and prophesied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Lu 2:27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 came in the Spirit into the temple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 4:8</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Then Peter, filled with the Holy Spirit, said to them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 4:31</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they were all filled with the Holy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 10:45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Holy Spirit fell upon all those who were listening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 19:6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Holy Spirit came on them</a:t>
            </a:r>
          </a:p>
        </p:txBody>
      </p:sp>
    </p:spTree>
    <p:extLst>
      <p:ext uri="{BB962C8B-B14F-4D97-AF65-F5344CB8AC3E}">
        <p14:creationId xmlns:p14="http://schemas.microsoft.com/office/powerpoint/2010/main" val="385488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7158038" cy="44627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OT scriptures attributed to the Holy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Acts 28:25</a:t>
            </a:r>
            <a:r>
              <a:rPr kumimoji="0" lang="en-US" sz="2800" b="1" i="1" u="none" strike="noStrike" kern="1200" cap="none" spc="0" normalizeH="0" baseline="0" noProof="0" dirty="0">
                <a:ln>
                  <a:noFill/>
                </a:ln>
                <a:solidFill>
                  <a:srgbClr val="000000"/>
                </a:solidFill>
                <a:effectLst/>
                <a:uLnTx/>
                <a:uFillTx/>
                <a:latin typeface="system-ui"/>
                <a:ea typeface="+mn-ea"/>
                <a:cs typeface="+mn-cs"/>
              </a:rPr>
              <a:t>ff</a:t>
            </a:r>
            <a:endPar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Holy Spirit rightly spoke through Isaiah the prophet to your fathers, saying…”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	then quoted Isaiah 6:9-10</a:t>
            </a: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587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7158038" cy="44627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OT scriptures attributed to the Holy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Hebrews 3:7</a:t>
            </a:r>
            <a:r>
              <a:rPr kumimoji="0" lang="en-US" sz="2800" b="1" i="1" u="none" strike="noStrike" kern="1200" cap="none" spc="0" normalizeH="0" baseline="0" noProof="0" dirty="0">
                <a:ln>
                  <a:noFill/>
                </a:ln>
                <a:solidFill>
                  <a:srgbClr val="000000"/>
                </a:solidFill>
                <a:effectLst/>
                <a:uLnTx/>
                <a:uFillTx/>
                <a:latin typeface="system-ui"/>
                <a:ea typeface="+mn-ea"/>
                <a:cs typeface="+mn-cs"/>
              </a:rPr>
              <a:t>ff</a:t>
            </a:r>
            <a:endPar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just as the Holy Spirit says, ‘Today if you hear His voice’…”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	then quoted from Psalm 95:7-11</a:t>
            </a: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167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7158038"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OT scriptures attributed to the Holy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Hebrews 10:15</a:t>
            </a:r>
            <a:r>
              <a:rPr kumimoji="0" lang="en-US" sz="2800" b="1" i="1" u="none" strike="noStrike" kern="1200" cap="none" spc="0" normalizeH="0" baseline="0" noProof="0" dirty="0">
                <a:ln>
                  <a:noFill/>
                </a:ln>
                <a:solidFill>
                  <a:srgbClr val="000000"/>
                </a:solidFill>
                <a:effectLst/>
                <a:uLnTx/>
                <a:uFillTx/>
                <a:latin typeface="system-ui"/>
                <a:ea typeface="+mn-ea"/>
                <a:cs typeface="+mn-cs"/>
              </a:rPr>
              <a:t>ff</a:t>
            </a:r>
            <a:endPar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Holy Spirit also testifies to us, for after saying,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	then quoted Jeremiah 31:33-34</a:t>
            </a: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0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2264</Words>
  <Application>Microsoft Office PowerPoint</Application>
  <PresentationFormat>Widescreen</PresentationFormat>
  <Paragraphs>232</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Palatino Linotype</vt:lpstr>
      <vt:lpstr>system-ui</vt:lpstr>
      <vt:lpstr>Office Theme</vt:lpstr>
      <vt:lpstr>Introduction to the Holy Spirit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Holy Spirit</dc:title>
  <dc:creator>Exton Class</dc:creator>
  <cp:lastModifiedBy>Exton Class</cp:lastModifiedBy>
  <cp:revision>1</cp:revision>
  <dcterms:created xsi:type="dcterms:W3CDTF">2024-02-04T17:12:55Z</dcterms:created>
  <dcterms:modified xsi:type="dcterms:W3CDTF">2024-02-04T17:13:19Z</dcterms:modified>
</cp:coreProperties>
</file>