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80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5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440B-5A7C-4105-B5E0-69034F7DAC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5840-818B-4380-9E1E-4DE1C40F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440B-5A7C-4105-B5E0-69034F7DAC0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5840-818B-4380-9E1E-4DE1C40F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2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9933"/>
            <a:ext cx="9144000" cy="9990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  <a:latin typeface="Freestyle Script" panose="030804020302050B0404" pitchFamily="66" charset="0"/>
              </a:rPr>
              <a:t>Why We Are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9267" y="3818467"/>
            <a:ext cx="9144000" cy="45719"/>
          </a:xfrm>
          <a:solidFill>
            <a:srgbClr val="7030A0"/>
          </a:solidFill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7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268"/>
            <a:ext cx="105156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Freestyle Script" panose="030804020302050B0404" pitchFamily="66" charset="0"/>
              </a:rPr>
              <a:t>Meaning</a:t>
            </a:r>
            <a:r>
              <a:rPr lang="en-US" dirty="0">
                <a:solidFill>
                  <a:srgbClr val="00B050"/>
                </a:solidFill>
                <a:latin typeface="Freestyle Script" panose="030804020302050B0404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9157"/>
            <a:ext cx="10515600" cy="485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latin typeface="Palatino Linotype" panose="02040502050505030304" pitchFamily="18" charset="0"/>
              </a:rPr>
              <a:t>Why do we Exist?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8439BD"/>
                </a:solidFill>
                <a:latin typeface="Palatino Linotype" panose="02040502050505030304" pitchFamily="18" charset="0"/>
              </a:rPr>
              <a:t>	</a:t>
            </a:r>
            <a:r>
              <a:rPr lang="en-US" sz="3200" dirty="0">
                <a:solidFill>
                  <a:srgbClr val="7030A0"/>
                </a:solidFill>
                <a:latin typeface="Palatino Linotype" panose="02040502050505030304" pitchFamily="18" charset="0"/>
              </a:rPr>
              <a:t>Gen 1:26: God created us.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	Gen 1:28</a:t>
            </a:r>
            <a:r>
              <a:rPr lang="en-US" sz="3200" dirty="0">
                <a:solidFill>
                  <a:srgbClr val="7030A0"/>
                </a:solidFill>
                <a:latin typeface="Palatino Linotype" panose="02040502050505030304" pitchFamily="18" charset="0"/>
              </a:rPr>
              <a:t>: To Procreate, occupy, and supervise the 	rest of his creation. </a:t>
            </a:r>
          </a:p>
          <a:p>
            <a:pPr marL="0" indent="0">
              <a:buNone/>
            </a:pPr>
            <a:endParaRPr lang="en-US" sz="3200" dirty="0">
              <a:solidFill>
                <a:srgbClr val="7030A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latin typeface="Palatino Linotype" panose="02040502050505030304" pitchFamily="18" charset="0"/>
              </a:rPr>
              <a:t>Or, Why we are here today in a meeting house? </a:t>
            </a:r>
            <a:r>
              <a:rPr lang="en-US" sz="3200" i="1" dirty="0">
                <a:solidFill>
                  <a:srgbClr val="7030A0"/>
                </a:solidFill>
                <a:latin typeface="Palatino Linotype" panose="02040502050505030304" pitchFamily="18" charset="0"/>
              </a:rPr>
              <a:t>Effort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</a:rPr>
              <a:t>That’s another story, Based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7030A0"/>
                </a:solidFill>
              </a:rPr>
              <a:t>On something God has done,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7030A0"/>
                </a:solidFill>
              </a:rPr>
              <a:t>And our response</a:t>
            </a:r>
          </a:p>
          <a:p>
            <a:pPr marL="457200" lvl="1" indent="0">
              <a:buNone/>
            </a:pPr>
            <a:endParaRPr lang="en-US" sz="3200" dirty="0">
              <a:solidFill>
                <a:srgbClr val="8439BD"/>
              </a:solidFill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endParaRPr lang="en-US" sz="3200" dirty="0">
              <a:solidFill>
                <a:srgbClr val="8439BD"/>
              </a:solidFill>
              <a:latin typeface="Palatino Linotype" panose="02040502050505030304" pitchFamily="18" charset="0"/>
            </a:endParaRPr>
          </a:p>
          <a:p>
            <a:pPr lvl="1"/>
            <a:endParaRPr lang="en-US" sz="3200" dirty="0">
              <a:solidFill>
                <a:srgbClr val="8439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5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4133"/>
            <a:ext cx="10515600" cy="5926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Freestyle Script" panose="030804020302050B0404" pitchFamily="66" charset="0"/>
              </a:rPr>
              <a:t>What God has done for you assembled disciples? Col. 1:12-14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8646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Reversing Order of the Text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In (Christ) we have our redemption, the forgiveness of our sins.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Thus delivered out of the power of darkness, and translated us into the kingdom of God’s dear son (to </a:t>
            </a:r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walk in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light, I Jn. 1:7)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Being made meet (suitable, fit) to be partakers of the inheritance of the saints in light (cf. II </a:t>
            </a:r>
            <a:r>
              <a:rPr lang="en-US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Cor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: 11:4).</a:t>
            </a:r>
          </a:p>
        </p:txBody>
      </p:sp>
    </p:spTree>
    <p:extLst>
      <p:ext uri="{BB962C8B-B14F-4D97-AF65-F5344CB8AC3E}">
        <p14:creationId xmlns:p14="http://schemas.microsoft.com/office/powerpoint/2010/main" val="109279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269"/>
            <a:ext cx="10515600" cy="592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Freestyle Script" panose="030804020302050B0404" pitchFamily="66" charset="0"/>
              </a:rPr>
              <a:t>And We 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278467"/>
            <a:ext cx="10888133" cy="51308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I know not why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God’s wondrous grace to me he hath made known, nor why unworthy, Christ in love, redeemed me for his own…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Ephesians 1:4-7: He chose us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in Him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(Christ) before the foundation of the world, </a:t>
            </a:r>
            <a:r>
              <a:rPr lang="en-US" i="1" u="sng" dirty="0">
                <a:solidFill>
                  <a:schemeClr val="accent5">
                    <a:lumMod val="75000"/>
                  </a:schemeClr>
                </a:solidFill>
              </a:rPr>
              <a:t>that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 we should be holy and without blemish before him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love: having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</a:rPr>
              <a:t>foreordained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us (those in Christ) </a:t>
            </a:r>
            <a:r>
              <a:rPr lang="en-US" dirty="0">
                <a:solidFill>
                  <a:schemeClr val="tx2"/>
                </a:solidFill>
              </a:rPr>
              <a:t>unto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adoption as sons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</a:rPr>
              <a:t>through Jesus Christ </a:t>
            </a:r>
            <a:r>
              <a:rPr lang="en-US" dirty="0">
                <a:solidFill>
                  <a:schemeClr val="tx2"/>
                </a:solidFill>
              </a:rPr>
              <a:t>unto himself, (1) </a:t>
            </a:r>
            <a:r>
              <a:rPr lang="en-US" dirty="0">
                <a:solidFill>
                  <a:srgbClr val="00B050"/>
                </a:solidFill>
              </a:rPr>
              <a:t>according to the good pleasure of his will, </a:t>
            </a:r>
            <a:r>
              <a:rPr lang="en-US" dirty="0">
                <a:solidFill>
                  <a:srgbClr val="002060"/>
                </a:solidFill>
              </a:rPr>
              <a:t>(2</a:t>
            </a:r>
            <a:r>
              <a:rPr lang="en-US" dirty="0">
                <a:solidFill>
                  <a:srgbClr val="4F2270"/>
                </a:solidFill>
              </a:rPr>
              <a:t>) </a:t>
            </a:r>
            <a:r>
              <a:rPr lang="en-US" dirty="0">
                <a:solidFill>
                  <a:srgbClr val="002060"/>
                </a:solidFill>
              </a:rPr>
              <a:t>to the praise of the </a:t>
            </a:r>
            <a:r>
              <a:rPr lang="en-US" i="1" dirty="0">
                <a:solidFill>
                  <a:srgbClr val="00B050"/>
                </a:solidFill>
              </a:rPr>
              <a:t>glory</a:t>
            </a:r>
            <a:r>
              <a:rPr lang="en-US" dirty="0">
                <a:solidFill>
                  <a:srgbClr val="00B050"/>
                </a:solidFill>
              </a:rPr>
              <a:t> of his grace </a:t>
            </a:r>
            <a:r>
              <a:rPr lang="en-US" dirty="0">
                <a:solidFill>
                  <a:srgbClr val="002060"/>
                </a:solidFill>
              </a:rPr>
              <a:t>which he freely bestowed on us in the Beloved…..(3) </a:t>
            </a:r>
            <a:r>
              <a:rPr lang="en-US" dirty="0">
                <a:solidFill>
                  <a:srgbClr val="00B050"/>
                </a:solidFill>
              </a:rPr>
              <a:t>according to the </a:t>
            </a:r>
            <a:r>
              <a:rPr lang="en-US" i="1" dirty="0">
                <a:solidFill>
                  <a:srgbClr val="00B050"/>
                </a:solidFill>
              </a:rPr>
              <a:t>riches</a:t>
            </a:r>
            <a:r>
              <a:rPr lang="en-US" dirty="0">
                <a:solidFill>
                  <a:srgbClr val="00B050"/>
                </a:solidFill>
              </a:rPr>
              <a:t> of his grace.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Why? According to the </a:t>
            </a:r>
            <a:r>
              <a:rPr lang="en-US" b="1" i="1" dirty="0">
                <a:solidFill>
                  <a:srgbClr val="002060"/>
                </a:solidFill>
              </a:rPr>
              <a:t>good pleasure </a:t>
            </a:r>
            <a:r>
              <a:rPr lang="en-US" dirty="0">
                <a:solidFill>
                  <a:srgbClr val="002060"/>
                </a:solidFill>
              </a:rPr>
              <a:t>of his will – to the </a:t>
            </a:r>
            <a:r>
              <a:rPr lang="en-US" b="1" i="1" dirty="0">
                <a:solidFill>
                  <a:srgbClr val="002060"/>
                </a:solidFill>
              </a:rPr>
              <a:t>praise</a:t>
            </a:r>
            <a:r>
              <a:rPr lang="en-US" dirty="0">
                <a:solidFill>
                  <a:srgbClr val="002060"/>
                </a:solidFill>
              </a:rPr>
              <a:t> of the </a:t>
            </a:r>
            <a:r>
              <a:rPr lang="en-US" b="1" dirty="0">
                <a:solidFill>
                  <a:srgbClr val="002060"/>
                </a:solidFill>
              </a:rPr>
              <a:t>glory </a:t>
            </a:r>
            <a:r>
              <a:rPr lang="en-US" dirty="0">
                <a:solidFill>
                  <a:srgbClr val="002060"/>
                </a:solidFill>
              </a:rPr>
              <a:t>of his grace, according to the </a:t>
            </a:r>
            <a:r>
              <a:rPr lang="en-US" b="1" i="1" dirty="0">
                <a:solidFill>
                  <a:srgbClr val="002060"/>
                </a:solidFill>
              </a:rPr>
              <a:t>riches</a:t>
            </a:r>
            <a:r>
              <a:rPr lang="en-US" dirty="0">
                <a:solidFill>
                  <a:srgbClr val="002060"/>
                </a:solidFill>
              </a:rPr>
              <a:t> of his grace.</a:t>
            </a:r>
          </a:p>
        </p:txBody>
      </p:sp>
    </p:spTree>
    <p:extLst>
      <p:ext uri="{BB962C8B-B14F-4D97-AF65-F5344CB8AC3E}">
        <p14:creationId xmlns:p14="http://schemas.microsoft.com/office/powerpoint/2010/main" val="154771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1933"/>
            <a:ext cx="10515600" cy="54186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Freestyle Script" panose="030804020302050B0404" pitchFamily="66" charset="0"/>
              </a:rPr>
              <a:t>By the word (Jas. 1:18, 21), in varying circumstances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5054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In Distinct Seeking: Mt. 7:7  (Ask, Seek, Knock)   </a:t>
            </a:r>
            <a:r>
              <a:rPr lang="en-US" dirty="0" err="1">
                <a:latin typeface="Palatino Linotype" panose="02040502050505030304" pitchFamily="18" charset="0"/>
              </a:rPr>
              <a:t>Nagesh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Conscious of a need, desiring better: Mt. 5:6</a:t>
            </a:r>
          </a:p>
          <a:p>
            <a:r>
              <a:rPr lang="en-US" dirty="0">
                <a:latin typeface="Palatino Linotype" panose="02040502050505030304" pitchFamily="18" charset="0"/>
              </a:rPr>
              <a:t>Indifferent, even resistant until hearing the word: Acts 2:36</a:t>
            </a:r>
          </a:p>
          <a:p>
            <a:r>
              <a:rPr lang="en-US" dirty="0">
                <a:latin typeface="Palatino Linotype" panose="02040502050505030304" pitchFamily="18" charset="0"/>
              </a:rPr>
              <a:t>Or pious and satisfied, as Lydia, who in hearing, had her heart opened by God </a:t>
            </a:r>
            <a:r>
              <a:rPr lang="en-US" i="1" dirty="0">
                <a:latin typeface="Palatino Linotype" panose="02040502050505030304" pitchFamily="18" charset="0"/>
              </a:rPr>
              <a:t>to heed </a:t>
            </a:r>
            <a:r>
              <a:rPr lang="en-US" dirty="0">
                <a:latin typeface="Palatino Linotype" panose="02040502050505030304" pitchFamily="18" charset="0"/>
              </a:rPr>
              <a:t>the things taught.</a:t>
            </a:r>
          </a:p>
          <a:p>
            <a:r>
              <a:rPr lang="en-US" dirty="0">
                <a:latin typeface="Palatino Linotype" panose="02040502050505030304" pitchFamily="18" charset="0"/>
              </a:rPr>
              <a:t>Or in emptiness and vanity of life, the word answered a need (Why me Lord?) ‘Lord help me Jesus, I've wasted it so, help me Jesus, I know what I am, but now that I know, that I needed you so, help me Jesus, my soul’s in your hand</a:t>
            </a:r>
          </a:p>
        </p:txBody>
      </p:sp>
    </p:spTree>
    <p:extLst>
      <p:ext uri="{BB962C8B-B14F-4D97-AF65-F5344CB8AC3E}">
        <p14:creationId xmlns:p14="http://schemas.microsoft.com/office/powerpoint/2010/main" val="277559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268"/>
            <a:ext cx="10515600" cy="6688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Freestyle Script" panose="030804020302050B0404" pitchFamily="66" charset="0"/>
              </a:rPr>
              <a:t>Given the work of Christ, our standing, why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667"/>
            <a:ext cx="10515600" cy="4771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1. The Lord wants us to be; Heb. 10: 24-25.                                                                     	He knows we need and benefit by one another in this fellowship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2. Loving God, we love one another I Jn. 4:20-21– “How they love…”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3. To fulfill desire of the Lord: “This do in remembrance of Me.”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4. I Thess. 1:8. Acts 20:7; Phil. 4:15; Rom. </a:t>
            </a:r>
            <a:r>
              <a:rPr lang="en-US">
                <a:solidFill>
                  <a:srgbClr val="002060"/>
                </a:solidFill>
              </a:rPr>
              <a:t>8:4-8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71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Freestyle Script</vt:lpstr>
      <vt:lpstr>Palatino Linotype</vt:lpstr>
      <vt:lpstr>1_Office Theme</vt:lpstr>
      <vt:lpstr>Why We Are Here</vt:lpstr>
      <vt:lpstr>Meaning?</vt:lpstr>
      <vt:lpstr>What God has done for you assembled disciples? Col. 1:12-14</vt:lpstr>
      <vt:lpstr>And We Sing</vt:lpstr>
      <vt:lpstr>By the word (Jas. 1:18, 21), in varying circumstances of life</vt:lpstr>
      <vt:lpstr>Given the work of Christ, our standing, why here?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Are Here</dc:title>
  <dc:creator>Exton Class</dc:creator>
  <cp:lastModifiedBy>Exton Class</cp:lastModifiedBy>
  <cp:revision>1</cp:revision>
  <dcterms:created xsi:type="dcterms:W3CDTF">2023-11-30T01:30:50Z</dcterms:created>
  <dcterms:modified xsi:type="dcterms:W3CDTF">2023-11-30T01:31:07Z</dcterms:modified>
</cp:coreProperties>
</file>