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797" r:id="rId3"/>
    <p:sldId id="798" r:id="rId4"/>
    <p:sldId id="284" r:id="rId5"/>
    <p:sldId id="267" r:id="rId6"/>
    <p:sldId id="271" r:id="rId7"/>
    <p:sldId id="272" r:id="rId8"/>
    <p:sldId id="268" r:id="rId9"/>
    <p:sldId id="269" r:id="rId10"/>
    <p:sldId id="270" r:id="rId11"/>
    <p:sldId id="273" r:id="rId12"/>
    <p:sldId id="274" r:id="rId13"/>
    <p:sldId id="257" r:id="rId14"/>
    <p:sldId id="276" r:id="rId15"/>
    <p:sldId id="277" r:id="rId16"/>
    <p:sldId id="279" r:id="rId17"/>
    <p:sldId id="280" r:id="rId18"/>
    <p:sldId id="262" r:id="rId19"/>
    <p:sldId id="263" r:id="rId20"/>
    <p:sldId id="275" r:id="rId21"/>
    <p:sldId id="281" r:id="rId22"/>
    <p:sldId id="282" r:id="rId23"/>
    <p:sldId id="283" r:id="rId24"/>
    <p:sldId id="2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9520C-5533-20CD-698F-254FC161F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F90CD2-66DA-CB58-6BE1-C74DBEBC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5B6AA-DA56-5EC8-3E87-76E380196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08072-2633-45E7-8764-4A81E90B3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24DBB-C060-204C-865D-D8A033A0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3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6B25E-F3C8-73E0-449B-FB4D92D3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6EA52F-4971-65E2-9518-9863BC8A3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A26A8-F15D-11E8-D86A-B058B7A9C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0379E-4671-C4E6-797E-6DE4B9B53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E0DD0-EB5A-5038-951B-44D72CF56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5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549F42-0C5E-264F-3392-BE6D568A08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F711EB-6F60-0B6E-5BA4-569B26AD5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B0C9B-8935-9624-65D8-1230BC82C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D9408-917C-A2C8-DE0A-37316316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86AC2-DAA0-A40C-4FF8-27443514F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6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2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C3BD6-EDB6-5E9E-ADF6-D70AE167D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9C481-DC6D-01BC-E249-B541A2AE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94A83-295B-BB55-BDDE-11955CC87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AB82-BF57-ABD2-FFF7-109DF514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033D6-EB2C-1E8E-68F2-13E3EFCC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2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1361-32F3-E1B1-9D5D-40739B7F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2925A-C70A-0C18-0AEE-7EFE30B46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5F942-E27D-B752-7456-9C590567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7405A-AE03-E2E0-DE6D-41B70DF1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AF62-4EDA-B585-0E9C-0A07DC90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38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322C-A9A8-1C6F-2794-26330B5C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CD7BE-8307-6651-E602-C2B734048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C595A0-ED38-ED07-301E-2024894E2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E4BFFD-18EB-0466-14C3-1C168FB1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8FF5DA-9001-E026-83ED-403ABE1B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B998C-1CB9-55E0-2310-DDE85DF6C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14A6-8EA7-A27F-043A-913B47DEE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E538D9-F13B-9A29-1B71-24C54546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FFC1B-4376-864C-14B0-EF0AC0CF9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F078-4F4B-ABBF-5B52-91C4BD007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733F0-CFE8-1AE7-39C8-08ED74F85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74EA91-5C79-BEE8-80EB-B72213CF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05692E-CAA0-D74E-32BF-FD882DDD4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A5B39-4307-A7D3-C2BF-DC61D4C54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5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D7D0-25B4-25EE-B6D2-350BAE34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10970C-4D39-731D-D157-7CB58DC2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1BE65-35FB-5723-2984-9EA6BE6D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096888-6907-1DCE-582A-213AE88C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5DDDA-5F1F-E77F-3507-25911DA5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B1C6A5-87E7-7B1C-F2F0-38D04C82E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DB88E-30BF-F2F3-1536-12AAC0F80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429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89C3-2BCC-A3BF-4039-EA45A1E37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A38A4-D951-D5A3-E98F-3ED15613D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9B1A-FDCF-06EB-4C33-4EEAAA168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3684A-BFB8-3799-E28C-459EC006D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AFB6F-1B3B-FEF7-82EE-40EA69A00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C91D9-ED89-BBB8-72AF-B267C08D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4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D220C-F1D8-0CFE-E0BE-BE7A2315D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04C4A-987C-0536-41F8-E59B8B1F2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7B682-AF4C-E8FD-6991-4CEFF3393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D4C40D-8AFF-39D2-AEB7-36F5C7144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9C349-1E4A-08FC-5E52-C351B79E7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F33A2-0801-D93A-39F2-ECE25039E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2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81E38-B5B1-27BF-CD84-414BE38C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5C00C-2B57-B5BC-3C4E-2AA85B122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D6D15-434F-97EE-2FDC-92470784B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59C1A-FCBC-49E9-8259-284F130DCE86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057A2-DB2B-7D29-9AF3-CED67C647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36FC3-3319-7031-2867-0F93A4462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0DFA-515E-4368-8B46-22C27B90C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1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19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9255E-7DC4-47F9-BC8C-79645EBBB58C}"/>
              </a:ext>
            </a:extLst>
          </p:cNvPr>
          <p:cNvSpPr txBox="1"/>
          <p:nvPr/>
        </p:nvSpPr>
        <p:spPr>
          <a:xfrm>
            <a:off x="2688628" y="1719217"/>
            <a:ext cx="6884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Sermon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Difference between Christians and Churches”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Jeff Smelser</a:t>
            </a:r>
          </a:p>
        </p:txBody>
      </p:sp>
    </p:spTree>
    <p:extLst>
      <p:ext uri="{BB962C8B-B14F-4D97-AF65-F5344CB8AC3E}">
        <p14:creationId xmlns:p14="http://schemas.microsoft.com/office/powerpoint/2010/main" val="1427961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84752B5-A52B-6B23-9210-01E4804D4E65}"/>
              </a:ext>
            </a:extLst>
          </p:cNvPr>
          <p:cNvSpPr/>
          <p:nvPr/>
        </p:nvSpPr>
        <p:spPr>
          <a:xfrm>
            <a:off x="2631386" y="4772297"/>
            <a:ext cx="1791325" cy="178712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Sailboat with solid fill">
            <a:extLst>
              <a:ext uri="{FF2B5EF4-FFF2-40B4-BE49-F238E27FC236}">
                <a16:creationId xmlns:a16="http://schemas.microsoft.com/office/drawing/2014/main" id="{1FB2D440-28DB-0902-C329-8589DB011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88907" y="3510361"/>
            <a:ext cx="2993827" cy="295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F25A77-7959-3D0C-BAC9-4419CEBE1CAA}"/>
              </a:ext>
            </a:extLst>
          </p:cNvPr>
          <p:cNvSpPr txBox="1"/>
          <p:nvPr/>
        </p:nvSpPr>
        <p:spPr>
          <a:xfrm rot="16200000">
            <a:off x="917995" y="4459244"/>
            <a:ext cx="113282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Sailing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4070F1B-E811-E166-191E-5CDA3A8A4AE3}"/>
              </a:ext>
            </a:extLst>
          </p:cNvPr>
          <p:cNvSpPr txBox="1"/>
          <p:nvPr/>
        </p:nvSpPr>
        <p:spPr>
          <a:xfrm>
            <a:off x="4333938" y="4557878"/>
            <a:ext cx="46010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WOULD YOU BE SURPRISED?</a:t>
            </a:r>
          </a:p>
        </p:txBody>
      </p:sp>
    </p:spTree>
    <p:extLst>
      <p:ext uri="{BB962C8B-B14F-4D97-AF65-F5344CB8AC3E}">
        <p14:creationId xmlns:p14="http://schemas.microsoft.com/office/powerpoint/2010/main" val="20976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84752B5-A52B-6B23-9210-01E4804D4E65}"/>
              </a:ext>
            </a:extLst>
          </p:cNvPr>
          <p:cNvSpPr/>
          <p:nvPr/>
        </p:nvSpPr>
        <p:spPr>
          <a:xfrm>
            <a:off x="2631386" y="4772297"/>
            <a:ext cx="1791325" cy="178712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Sailboat with solid fill">
            <a:extLst>
              <a:ext uri="{FF2B5EF4-FFF2-40B4-BE49-F238E27FC236}">
                <a16:creationId xmlns:a16="http://schemas.microsoft.com/office/drawing/2014/main" id="{1FB2D440-28DB-0902-C329-8589DB011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88907" y="3510361"/>
            <a:ext cx="2993827" cy="295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F25A77-7959-3D0C-BAC9-4419CEBE1CAA}"/>
              </a:ext>
            </a:extLst>
          </p:cNvPr>
          <p:cNvSpPr txBox="1"/>
          <p:nvPr/>
        </p:nvSpPr>
        <p:spPr>
          <a:xfrm rot="16200000">
            <a:off x="917995" y="4459244"/>
            <a:ext cx="1132827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Ephesus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Church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Sailing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Team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04070F1B-E811-E166-191E-5CDA3A8A4AE3}"/>
              </a:ext>
            </a:extLst>
          </p:cNvPr>
          <p:cNvSpPr txBox="1"/>
          <p:nvPr/>
        </p:nvSpPr>
        <p:spPr>
          <a:xfrm>
            <a:off x="5376090" y="5216014"/>
            <a:ext cx="25971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2653977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535744" y="725365"/>
            <a:ext cx="1112051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there a difference between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Christians doing something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Church doing something as a Church Activity?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B6D8FD-2192-D187-2C7C-17EB6DB9937D}"/>
              </a:ext>
            </a:extLst>
          </p:cNvPr>
          <p:cNvSpPr txBox="1"/>
          <p:nvPr/>
        </p:nvSpPr>
        <p:spPr>
          <a:xfrm>
            <a:off x="2928729" y="4849571"/>
            <a:ext cx="65995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Lord sees a difference</a:t>
            </a:r>
          </a:p>
        </p:txBody>
      </p:sp>
    </p:spTree>
    <p:extLst>
      <p:ext uri="{BB962C8B-B14F-4D97-AF65-F5344CB8AC3E}">
        <p14:creationId xmlns:p14="http://schemas.microsoft.com/office/powerpoint/2010/main" val="18888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0" y="142395"/>
            <a:ext cx="1219200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Lord sees a difference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Matthew 18:15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“go and show him his fault, between you and him alone”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	Is a Christian acting?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	Is the church acting?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“take one or two more with you”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	Is a group of Christians acting?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	Is the church acting?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ystem-ui"/>
                <a:ea typeface="+mn-ea"/>
                <a:cs typeface="+mn-cs"/>
              </a:rPr>
              <a:t>“tell it to the church…if he refuses to listen even to the church”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Now the church is acting!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59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0" y="142395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Lord sees a church as a collective entity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“an entity with an identity”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CAC8B6-BBD1-DC51-2B78-5FE7A8ECD2AB}"/>
              </a:ext>
            </a:extLst>
          </p:cNvPr>
          <p:cNvSpPr txBox="1"/>
          <p:nvPr/>
        </p:nvSpPr>
        <p:spPr>
          <a:xfrm>
            <a:off x="2689150" y="2651850"/>
            <a:ext cx="5173748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Revelation 1:20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…the seven lampstands are the seven churches.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A791CC-DC94-2DC6-6A2E-E62E2B8C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848006"/>
            <a:ext cx="3881454" cy="60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8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pic>
        <p:nvPicPr>
          <p:cNvPr id="1024" name="Picture 2">
            <a:extLst>
              <a:ext uri="{FF2B5EF4-FFF2-40B4-BE49-F238E27FC236}">
                <a16:creationId xmlns:a16="http://schemas.microsoft.com/office/drawing/2014/main" id="{FA0540A0-DF2B-4321-F4F3-9561156B1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3790175" y="4759401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073469F-6751-F23C-266F-7360B0DDC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2594520" y="2709810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0BBEE6-B164-FD61-12A9-CC71D3C09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2737113" y="123582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5" name="Picture 2">
            <a:extLst>
              <a:ext uri="{FF2B5EF4-FFF2-40B4-BE49-F238E27FC236}">
                <a16:creationId xmlns:a16="http://schemas.microsoft.com/office/drawing/2014/main" id="{4E08F281-700A-9351-6527-247B5ED31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5937540" y="740030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F410FE8B-8D0E-6320-E501-740025438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6263589" y="2736130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B3628076-0FB0-BBC2-4B0D-A7AE0D5B8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7938589" y="2916545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>
            <a:extLst>
              <a:ext uri="{FF2B5EF4-FFF2-40B4-BE49-F238E27FC236}">
                <a16:creationId xmlns:a16="http://schemas.microsoft.com/office/drawing/2014/main" id="{675D0B77-C094-951C-D3F4-F6AF1B5BA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10462518" y="5025932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5F87A3A5-BAE5-C299-4452-4CE7FF3F56DB}"/>
              </a:ext>
            </a:extLst>
          </p:cNvPr>
          <p:cNvSpPr txBox="1"/>
          <p:nvPr/>
        </p:nvSpPr>
        <p:spPr>
          <a:xfrm>
            <a:off x="7024000" y="130738"/>
            <a:ext cx="5173748" cy="175432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Revelation 1:20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…the seven lampstands are the seven churches.</a:t>
            </a:r>
          </a:p>
        </p:txBody>
      </p:sp>
    </p:spTree>
    <p:extLst>
      <p:ext uri="{BB962C8B-B14F-4D97-AF65-F5344CB8AC3E}">
        <p14:creationId xmlns:p14="http://schemas.microsoft.com/office/powerpoint/2010/main" val="1649460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pic>
        <p:nvPicPr>
          <p:cNvPr id="1024" name="Picture 2">
            <a:extLst>
              <a:ext uri="{FF2B5EF4-FFF2-40B4-BE49-F238E27FC236}">
                <a16:creationId xmlns:a16="http://schemas.microsoft.com/office/drawing/2014/main" id="{FA0540A0-DF2B-4321-F4F3-9561156B1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3790175" y="4759401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073469F-6751-F23C-266F-7360B0DDCF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2594520" y="2709810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50BBEE6-B164-FD61-12A9-CC71D3C091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2737113" y="123582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25" name="Picture 2">
            <a:extLst>
              <a:ext uri="{FF2B5EF4-FFF2-40B4-BE49-F238E27FC236}">
                <a16:creationId xmlns:a16="http://schemas.microsoft.com/office/drawing/2014/main" id="{4E08F281-700A-9351-6527-247B5ED31F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5937540" y="740030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>
            <a:extLst>
              <a:ext uri="{FF2B5EF4-FFF2-40B4-BE49-F238E27FC236}">
                <a16:creationId xmlns:a16="http://schemas.microsoft.com/office/drawing/2014/main" id="{F410FE8B-8D0E-6320-E501-740025438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6263589" y="2736130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2">
            <a:extLst>
              <a:ext uri="{FF2B5EF4-FFF2-40B4-BE49-F238E27FC236}">
                <a16:creationId xmlns:a16="http://schemas.microsoft.com/office/drawing/2014/main" id="{B3628076-0FB0-BBC2-4B0D-A7AE0D5B8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7938589" y="2916545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>
            <a:extLst>
              <a:ext uri="{FF2B5EF4-FFF2-40B4-BE49-F238E27FC236}">
                <a16:creationId xmlns:a16="http://schemas.microsoft.com/office/drawing/2014/main" id="{675D0B77-C094-951C-D3F4-F6AF1B5BA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5932" r="7477" b="2195"/>
          <a:stretch/>
        </p:blipFill>
        <p:spPr bwMode="auto">
          <a:xfrm>
            <a:off x="10462518" y="5025932"/>
            <a:ext cx="843705" cy="148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TextBox 1030">
            <a:extLst>
              <a:ext uri="{FF2B5EF4-FFF2-40B4-BE49-F238E27FC236}">
                <a16:creationId xmlns:a16="http://schemas.microsoft.com/office/drawing/2014/main" id="{5F87A3A5-BAE5-C299-4452-4CE7FF3F56DB}"/>
              </a:ext>
            </a:extLst>
          </p:cNvPr>
          <p:cNvSpPr txBox="1"/>
          <p:nvPr/>
        </p:nvSpPr>
        <p:spPr>
          <a:xfrm>
            <a:off x="4633880" y="4445509"/>
            <a:ext cx="7565511" cy="230832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Revelation 2:5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I am coming to you and will remove your lampstand out of its place, unless you repent</a:t>
            </a:r>
          </a:p>
        </p:txBody>
      </p:sp>
    </p:spTree>
    <p:extLst>
      <p:ext uri="{BB962C8B-B14F-4D97-AF65-F5344CB8AC3E}">
        <p14:creationId xmlns:p14="http://schemas.microsoft.com/office/powerpoint/2010/main" val="306087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AFF568D0-84B7-8491-A295-C9EB2A172925}"/>
              </a:ext>
            </a:extLst>
          </p:cNvPr>
          <p:cNvSpPr/>
          <p:nvPr/>
        </p:nvSpPr>
        <p:spPr>
          <a:xfrm>
            <a:off x="5412723" y="2269406"/>
            <a:ext cx="2436609" cy="1808701"/>
          </a:xfrm>
          <a:prstGeom prst="ellipse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&quot;Not Allowed&quot; Symbol 3">
            <a:extLst>
              <a:ext uri="{FF2B5EF4-FFF2-40B4-BE49-F238E27FC236}">
                <a16:creationId xmlns:a16="http://schemas.microsoft.com/office/drawing/2014/main" id="{E26F23E2-F644-CFB5-683A-8384E4B3C3B8}"/>
              </a:ext>
            </a:extLst>
          </p:cNvPr>
          <p:cNvSpPr/>
          <p:nvPr/>
        </p:nvSpPr>
        <p:spPr>
          <a:xfrm>
            <a:off x="5409366" y="2269406"/>
            <a:ext cx="2429310" cy="1794288"/>
          </a:xfrm>
          <a:prstGeom prst="noSmoking">
            <a:avLst>
              <a:gd name="adj" fmla="val 1091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A2C671F1-902D-3098-D16A-7C7C4EA5E1BC}"/>
              </a:ext>
            </a:extLst>
          </p:cNvPr>
          <p:cNvSpPr txBox="1"/>
          <p:nvPr/>
        </p:nvSpPr>
        <p:spPr>
          <a:xfrm>
            <a:off x="7059713" y="1426094"/>
            <a:ext cx="31696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stem-ui"/>
                <a:ea typeface="+mn-ea"/>
                <a:cs typeface="+mn-cs"/>
              </a:rPr>
              <a:t>Revelation 3:1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“you are dead”</a:t>
            </a:r>
          </a:p>
        </p:txBody>
      </p:sp>
    </p:spTree>
    <p:extLst>
      <p:ext uri="{BB962C8B-B14F-4D97-AF65-F5344CB8AC3E}">
        <p14:creationId xmlns:p14="http://schemas.microsoft.com/office/powerpoint/2010/main" val="61171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  <a:solidFill>
            <a:schemeClr val="bg1">
              <a:lumMod val="95000"/>
            </a:schemeClr>
          </a:solidFill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  <a:solidFill>
            <a:schemeClr val="bg1">
              <a:lumMod val="95000"/>
            </a:schemeClr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  <a:solidFill>
            <a:schemeClr val="bg1">
              <a:lumMod val="95000"/>
            </a:schemeClr>
          </a:solidFill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  <a:solidFill>
            <a:schemeClr val="bg2">
              <a:lumMod val="50000"/>
            </a:schemeClr>
          </a:solidFill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897A1426-2CB7-FADF-437C-AA790083D1B3}"/>
              </a:ext>
            </a:extLst>
          </p:cNvPr>
          <p:cNvSpPr/>
          <p:nvPr/>
        </p:nvSpPr>
        <p:spPr>
          <a:xfrm>
            <a:off x="5412723" y="2269406"/>
            <a:ext cx="2436609" cy="1808701"/>
          </a:xfrm>
          <a:prstGeom prst="ellipse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CE45A-07D6-1F98-BAC5-AB68F169D08A}"/>
              </a:ext>
            </a:extLst>
          </p:cNvPr>
          <p:cNvSpPr txBox="1"/>
          <p:nvPr/>
        </p:nvSpPr>
        <p:spPr>
          <a:xfrm>
            <a:off x="7137736" y="141124"/>
            <a:ext cx="5045534" cy="26776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Revelation 3:4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But you have a few people in Sardis who have not soiled their garments; and they will walk with Me in white, for they are worthy.</a:t>
            </a:r>
          </a:p>
        </p:txBody>
      </p:sp>
    </p:spTree>
    <p:extLst>
      <p:ext uri="{BB962C8B-B14F-4D97-AF65-F5344CB8AC3E}">
        <p14:creationId xmlns:p14="http://schemas.microsoft.com/office/powerpoint/2010/main" val="33134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794824" y="514350"/>
            <a:ext cx="10664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is not a foreign concept to us</a:t>
            </a:r>
          </a:p>
        </p:txBody>
      </p:sp>
    </p:spTree>
    <p:extLst>
      <p:ext uri="{BB962C8B-B14F-4D97-AF65-F5344CB8AC3E}">
        <p14:creationId xmlns:p14="http://schemas.microsoft.com/office/powerpoint/2010/main" val="90010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0" y="204859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Character of God’s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Loving					(John 13:35)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Compassionate				Good Samaritan (Luke 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for widows &amp; orphans		(James 1:27)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Good					(Galatians 6:10)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Serving Christians			Household of Stephanus (1 Cor 16:15)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Hospitable					Widows (1 Tim 5:10), All (Heb 13:2)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Hardworking				Ephesians 4:28,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Fun?					“games” 1 Corinthians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Appreciate Nature?			Lilies &amp; birds Mt 6 </a:t>
            </a:r>
          </a:p>
        </p:txBody>
      </p:sp>
    </p:spTree>
    <p:extLst>
      <p:ext uri="{BB962C8B-B14F-4D97-AF65-F5344CB8AC3E}">
        <p14:creationId xmlns:p14="http://schemas.microsoft.com/office/powerpoint/2010/main" val="22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822960" y="514350"/>
            <a:ext cx="10664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what do churches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519BB-1D76-06B4-75AE-85E8AFA7061B}"/>
              </a:ext>
            </a:extLst>
          </p:cNvPr>
          <p:cNvSpPr txBox="1"/>
          <p:nvPr/>
        </p:nvSpPr>
        <p:spPr>
          <a:xfrm>
            <a:off x="2028898" y="1892496"/>
            <a:ext cx="86969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Colossians 3:17</a:t>
            </a:r>
            <a:endParaRPr kumimoji="0" lang="en-US" sz="3600" b="1" i="0" u="sng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17 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And whatever you do in word or deed,  do all in the name of the Lord Jesus, giving thanks to God the Father through Him.</a:t>
            </a:r>
          </a:p>
        </p:txBody>
      </p:sp>
    </p:spTree>
    <p:extLst>
      <p:ext uri="{BB962C8B-B14F-4D97-AF65-F5344CB8AC3E}">
        <p14:creationId xmlns:p14="http://schemas.microsoft.com/office/powerpoint/2010/main" val="65223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822960" y="514350"/>
            <a:ext cx="1066419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what do churches do?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420F9A-46FB-658C-981D-2AD62E51290A}"/>
              </a:ext>
            </a:extLst>
          </p:cNvPr>
          <p:cNvSpPr txBox="1"/>
          <p:nvPr/>
        </p:nvSpPr>
        <p:spPr>
          <a:xfrm>
            <a:off x="822960" y="1623115"/>
            <a:ext cx="10867292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 EXAMPLES…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6:1-6	Appointed 7 men over business of taking care of widows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13:3	Sent Paul and Barnabas to preach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14:27	Heard Paul and Barnabas report on their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Acts 15:22	Sent Paul, Barnabas, &amp; others to clarify God’s word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 5:4-5	“Deliver someone to Satan”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 11	Come together to eat the Lord’s Supper (Acts 20:7)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 14	Come together to edify by praying, singing, teaching…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Cor 16	Collected and Sent funds to needy saints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 4:15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Sent funds to Paul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 2:2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Evaluated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those who profess to teach truth</a:t>
            </a:r>
          </a:p>
        </p:txBody>
      </p:sp>
    </p:spTree>
    <p:extLst>
      <p:ext uri="{BB962C8B-B14F-4D97-AF65-F5344CB8AC3E}">
        <p14:creationId xmlns:p14="http://schemas.microsoft.com/office/powerpoint/2010/main" val="267984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02A5939-0906-29EE-CD63-32C70F4572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0" t="11321" r="68730" b="30526"/>
          <a:stretch/>
        </p:blipFill>
        <p:spPr>
          <a:xfrm>
            <a:off x="618977" y="12667"/>
            <a:ext cx="11000981" cy="684533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A6970F2B-C62F-49CE-02F0-B6FFCC7E7612}"/>
              </a:ext>
            </a:extLst>
          </p:cNvPr>
          <p:cNvSpPr/>
          <p:nvPr/>
        </p:nvSpPr>
        <p:spPr>
          <a:xfrm>
            <a:off x="1167618" y="3840480"/>
            <a:ext cx="1547447" cy="1575582"/>
          </a:xfrm>
          <a:prstGeom prst="downArrow">
            <a:avLst/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5925DC4-0931-5BCA-A839-499106884F69}"/>
              </a:ext>
            </a:extLst>
          </p:cNvPr>
          <p:cNvSpPr/>
          <p:nvPr/>
        </p:nvSpPr>
        <p:spPr>
          <a:xfrm>
            <a:off x="3094892" y="1434905"/>
            <a:ext cx="8478131" cy="2504049"/>
          </a:xfrm>
          <a:prstGeom prst="round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26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822960" y="514350"/>
            <a:ext cx="106641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Church at Sardis had an identity: “Dead”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Church at Laodicea had an identity: “Lukewarm”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Church at Exton has an identity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Let’s not let part of that identity be: “Does It’s Own Thing”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Let’s make God’s mission for churches our mission</a:t>
            </a:r>
          </a:p>
        </p:txBody>
      </p:sp>
    </p:spTree>
    <p:extLst>
      <p:ext uri="{BB962C8B-B14F-4D97-AF65-F5344CB8AC3E}">
        <p14:creationId xmlns:p14="http://schemas.microsoft.com/office/powerpoint/2010/main" val="290527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279D509-AD7C-30F1-3490-A29270ABF8AA}"/>
              </a:ext>
            </a:extLst>
          </p:cNvPr>
          <p:cNvSpPr txBox="1"/>
          <p:nvPr/>
        </p:nvSpPr>
        <p:spPr>
          <a:xfrm>
            <a:off x="0" y="204859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Character of God’s People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Loving					(John 13:35)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Compassionate				Good Samaritan (Luke 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 for widows &amp; orphans		(James 1:27)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Good					(Galatians 6:10)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Serving Christians			Household of Stephanus (1 Cor 16:15)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Hospitable					Widows (1 Tim 5:10), All (Heb 13:2)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Hardworking				Ephesians 4:28,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he has a hundred sheep”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Fun?					“games” 1 Corinthians 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Appreciate Nature?			Lilies &amp; birds Mt 6 </a:t>
            </a:r>
          </a:p>
        </p:txBody>
      </p:sp>
    </p:spTree>
    <p:extLst>
      <p:ext uri="{BB962C8B-B14F-4D97-AF65-F5344CB8AC3E}">
        <p14:creationId xmlns:p14="http://schemas.microsoft.com/office/powerpoint/2010/main" val="371028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74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84752B5-A52B-6B23-9210-01E4804D4E65}"/>
              </a:ext>
            </a:extLst>
          </p:cNvPr>
          <p:cNvSpPr/>
          <p:nvPr/>
        </p:nvSpPr>
        <p:spPr>
          <a:xfrm>
            <a:off x="3215946" y="4772297"/>
            <a:ext cx="396927" cy="70244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https://lh3.googleusercontent.com/lc3Y1lN_qqPCxZMpczzwzAqw4DJIN5ImXYJruoFpMTveUNdGiss7Wr6CCEXuswrp3bg-uuRbamL9NY1yB9ETh_-GLkpeMPGGB3NdcJSmczi8AyjK7468_2sMCBBozOqcl1MfH5KFlU8RlCTYC56ciHNqTOFvGDzWQqYspxiTcEpuLVBOduWIPTpdXJNzXMqVtRNuiHE2PiVvL73_HKrvJjZBzCVtXaB1aMOxpy9C5y5zoOcs1Qw6Soz6AOkWgnZ5JuQ6f3ljUzVDV5zAIJzLOuV3svVkYLwIzACBrMP5Y6r3UTSE2uWQOWxV81iFRqX7AHQm2YD7edfgp4K2QMC47nsBXBQjqkMQe6L1xAolXVh9ZxwHMY5sAAoxl0qO-vkVm9TIWLR5j-hIbe4MnpA-230WLc7ktGvSBYePi9KppyW2TIQZh7RBmJv9tO9eX__bk9nhONEudsBPrV6AgqR81T74C1FIUNUg5eb0z_KUx5sC7OzDtJvuoMIp1l9neMowh4wum5D6qQaIxicHWKujVz4a-WpWCdmGvv02Xu6QuICNv9ddgdPEFQbAuPrb3boQPiKg6-cubv4P11v7U7pdp8unjuHF5RGNPChz302CPWgfR8pvzxak-U6orWhpNWffkG55ARtQxlhgqGM8LI1ykfq_jU2K0bFOO9OXbUSS60edVPIi7z0V9mc=w493-h657-no">
            <a:extLst>
              <a:ext uri="{FF2B5EF4-FFF2-40B4-BE49-F238E27FC236}">
                <a16:creationId xmlns:a16="http://schemas.microsoft.com/office/drawing/2014/main" id="{076C2FD0-27DE-DD9B-3068-E59324A64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406" y="419288"/>
            <a:ext cx="4695825" cy="625792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A4583DA-E78A-88B0-A4C9-202023EED9A8}"/>
              </a:ext>
            </a:extLst>
          </p:cNvPr>
          <p:cNvSpPr/>
          <p:nvPr/>
        </p:nvSpPr>
        <p:spPr>
          <a:xfrm rot="16200000">
            <a:off x="710167" y="3014851"/>
            <a:ext cx="6257926" cy="1066800"/>
          </a:xfrm>
          <a:prstGeom prst="triangle">
            <a:avLst>
              <a:gd name="adj" fmla="val 20411"/>
            </a:avLst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90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84752B5-A52B-6B23-9210-01E4804D4E65}"/>
              </a:ext>
            </a:extLst>
          </p:cNvPr>
          <p:cNvSpPr/>
          <p:nvPr/>
        </p:nvSpPr>
        <p:spPr>
          <a:xfrm>
            <a:off x="3215946" y="4772297"/>
            <a:ext cx="396927" cy="70244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634AD-D434-63E7-2413-5AA404CF900F}"/>
              </a:ext>
            </a:extLst>
          </p:cNvPr>
          <p:cNvSpPr txBox="1"/>
          <p:nvPr/>
        </p:nvSpPr>
        <p:spPr>
          <a:xfrm>
            <a:off x="1392743" y="4418002"/>
            <a:ext cx="20183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umble" panose="020F0502020204030204" pitchFamily="2" charset="0"/>
                <a:ea typeface="+mn-ea"/>
                <a:cs typeface="+mn-cs"/>
              </a:rPr>
              <a:t>Olive Festival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1873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84752B5-A52B-6B23-9210-01E4804D4E65}"/>
              </a:ext>
            </a:extLst>
          </p:cNvPr>
          <p:cNvSpPr/>
          <p:nvPr/>
        </p:nvSpPr>
        <p:spPr>
          <a:xfrm>
            <a:off x="2631386" y="4772297"/>
            <a:ext cx="1791325" cy="178712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634AD-D434-63E7-2413-5AA404CF900F}"/>
              </a:ext>
            </a:extLst>
          </p:cNvPr>
          <p:cNvSpPr txBox="1"/>
          <p:nvPr/>
        </p:nvSpPr>
        <p:spPr>
          <a:xfrm>
            <a:off x="3941633" y="4418002"/>
            <a:ext cx="20183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umble" panose="020F0502020204030204" pitchFamily="2" charset="0"/>
                <a:ea typeface="+mn-ea"/>
                <a:cs typeface="+mn-cs"/>
              </a:rPr>
              <a:t>Ephesus Church Olive Festival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155956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Graphic 5" descr="Sailboat with solid fill">
            <a:extLst>
              <a:ext uri="{FF2B5EF4-FFF2-40B4-BE49-F238E27FC236}">
                <a16:creationId xmlns:a16="http://schemas.microsoft.com/office/drawing/2014/main" id="{9813CD5C-DA70-2575-4645-1F78DE34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232571" y="4769181"/>
            <a:ext cx="92555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C -0.00143 0.02708 -0.00494 0.06505 -0.01718 0.06505 C -0.03489 0.06505 -0.03619 -0.06181 -0.05729 -0.06181 C -0.07643 -0.06181 -0.06627 0.04768 -0.0845 0.04745 C -0.10364 0.04745 -0.09349 -0.03264 -0.11393 -0.03264 C -0.13216 -0.03264 -0.122 0.02153 -0.13841 0.02153 C -0.15403 0.02153 -0.14596 -0.01968 -0.16015 -0.01968 C -0.16836 -0.01968 -0.16901 -0.00833 -0.16953 3.7037E-7 " pathEditMode="relative" rAng="0" ptsTypes="AAAAAAAA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89A7AA-1174-E410-CACB-2BDA4AF9F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29" r="57463" b="22226"/>
          <a:stretch/>
        </p:blipFill>
        <p:spPr>
          <a:xfrm>
            <a:off x="-1" y="149703"/>
            <a:ext cx="12215411" cy="655774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FBC48FE-F222-9573-031A-D9380C9F4920}"/>
              </a:ext>
            </a:extLst>
          </p:cNvPr>
          <p:cNvGrpSpPr/>
          <p:nvPr/>
        </p:nvGrpSpPr>
        <p:grpSpPr>
          <a:xfrm>
            <a:off x="1989192" y="597940"/>
            <a:ext cx="301039" cy="452169"/>
            <a:chOff x="3845290" y="857250"/>
            <a:chExt cx="301039" cy="452169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F2562C2-A73C-8129-D891-3CFF695D7B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rapezoid 7">
              <a:extLst>
                <a:ext uri="{FF2B5EF4-FFF2-40B4-BE49-F238E27FC236}">
                  <a16:creationId xmlns:a16="http://schemas.microsoft.com/office/drawing/2014/main" id="{E06D4D86-6889-2D3E-7FC5-990B49F1501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Diagonal Stripe 8">
              <a:extLst>
                <a:ext uri="{FF2B5EF4-FFF2-40B4-BE49-F238E27FC236}">
                  <a16:creationId xmlns:a16="http://schemas.microsoft.com/office/drawing/2014/main" id="{072EC3BA-9DF9-2084-9725-4471E4796FD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Diagonal Stripe 9">
              <a:extLst>
                <a:ext uri="{FF2B5EF4-FFF2-40B4-BE49-F238E27FC236}">
                  <a16:creationId xmlns:a16="http://schemas.microsoft.com/office/drawing/2014/main" id="{13A0C286-5B0B-731C-9473-486B6128B77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43A4120-6B01-3491-F0BD-5B666A51D6E6}"/>
              </a:ext>
            </a:extLst>
          </p:cNvPr>
          <p:cNvGrpSpPr/>
          <p:nvPr/>
        </p:nvGrpSpPr>
        <p:grpSpPr>
          <a:xfrm>
            <a:off x="2332663" y="736692"/>
            <a:ext cx="301039" cy="452169"/>
            <a:chOff x="3845290" y="857250"/>
            <a:chExt cx="301039" cy="4521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FFF4A5-8F30-06BE-E9F2-169AD5B1840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FC264677-BA11-22C9-59CF-8B58EEC838D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Diagonal Stripe 14">
              <a:extLst>
                <a:ext uri="{FF2B5EF4-FFF2-40B4-BE49-F238E27FC236}">
                  <a16:creationId xmlns:a16="http://schemas.microsoft.com/office/drawing/2014/main" id="{259A4229-7B6C-674F-6475-9C857A2424AC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Diagonal Stripe 15">
              <a:extLst>
                <a:ext uri="{FF2B5EF4-FFF2-40B4-BE49-F238E27FC236}">
                  <a16:creationId xmlns:a16="http://schemas.microsoft.com/office/drawing/2014/main" id="{D8EEB493-D7B1-3EE8-6DF3-8F56455588D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BC200B-4314-BF74-1534-05202CB296CC}"/>
              </a:ext>
            </a:extLst>
          </p:cNvPr>
          <p:cNvGrpSpPr/>
          <p:nvPr/>
        </p:nvGrpSpPr>
        <p:grpSpPr>
          <a:xfrm>
            <a:off x="2553303" y="179406"/>
            <a:ext cx="301039" cy="452169"/>
            <a:chOff x="3845290" y="857250"/>
            <a:chExt cx="301039" cy="452169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0EDF7AE-5D5D-308F-8F05-600E6242692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rapezoid 18">
              <a:extLst>
                <a:ext uri="{FF2B5EF4-FFF2-40B4-BE49-F238E27FC236}">
                  <a16:creationId xmlns:a16="http://schemas.microsoft.com/office/drawing/2014/main" id="{117A9509-7C6B-A8AC-C5B8-F10D299F408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Diagonal Stripe 19">
              <a:extLst>
                <a:ext uri="{FF2B5EF4-FFF2-40B4-BE49-F238E27FC236}">
                  <a16:creationId xmlns:a16="http://schemas.microsoft.com/office/drawing/2014/main" id="{C6C7D462-7E43-3DAE-9AB7-025D61977CD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Diagonal Stripe 20">
              <a:extLst>
                <a:ext uri="{FF2B5EF4-FFF2-40B4-BE49-F238E27FC236}">
                  <a16:creationId xmlns:a16="http://schemas.microsoft.com/office/drawing/2014/main" id="{75703300-D001-2323-B249-DC61A25D651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DCB0C8A-5527-9F18-5389-D7070071B6EA}"/>
              </a:ext>
            </a:extLst>
          </p:cNvPr>
          <p:cNvGrpSpPr/>
          <p:nvPr/>
        </p:nvGrpSpPr>
        <p:grpSpPr>
          <a:xfrm>
            <a:off x="2703429" y="820852"/>
            <a:ext cx="301039" cy="452169"/>
            <a:chOff x="3845290" y="857250"/>
            <a:chExt cx="301039" cy="45216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B91C875-8431-98F5-5248-2732B57BA78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rapezoid 23">
              <a:extLst>
                <a:ext uri="{FF2B5EF4-FFF2-40B4-BE49-F238E27FC236}">
                  <a16:creationId xmlns:a16="http://schemas.microsoft.com/office/drawing/2014/main" id="{97BC7196-41CF-A8E7-3A43-88C573BD5C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Diagonal Stripe 24">
              <a:extLst>
                <a:ext uri="{FF2B5EF4-FFF2-40B4-BE49-F238E27FC236}">
                  <a16:creationId xmlns:a16="http://schemas.microsoft.com/office/drawing/2014/main" id="{B73C259A-31BA-9DB5-803A-0FCA8B20610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Diagonal Stripe 25">
              <a:extLst>
                <a:ext uri="{FF2B5EF4-FFF2-40B4-BE49-F238E27FC236}">
                  <a16:creationId xmlns:a16="http://schemas.microsoft.com/office/drawing/2014/main" id="{CCF58DDC-0306-CC17-CD22-DFA4B41723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45930A9-5ABD-2A6A-44CA-82B3AEEB7BEF}"/>
              </a:ext>
            </a:extLst>
          </p:cNvPr>
          <p:cNvGrpSpPr/>
          <p:nvPr/>
        </p:nvGrpSpPr>
        <p:grpSpPr>
          <a:xfrm>
            <a:off x="2949090" y="411417"/>
            <a:ext cx="301039" cy="452169"/>
            <a:chOff x="3845290" y="857250"/>
            <a:chExt cx="301039" cy="45216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9714891-C69D-DD02-5A04-64BEB359C3E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Trapezoid 28">
              <a:extLst>
                <a:ext uri="{FF2B5EF4-FFF2-40B4-BE49-F238E27FC236}">
                  <a16:creationId xmlns:a16="http://schemas.microsoft.com/office/drawing/2014/main" id="{96909F36-522E-E191-3128-C0FE14C2720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Diagonal Stripe 29">
              <a:extLst>
                <a:ext uri="{FF2B5EF4-FFF2-40B4-BE49-F238E27FC236}">
                  <a16:creationId xmlns:a16="http://schemas.microsoft.com/office/drawing/2014/main" id="{42D325EF-9CCC-0C3D-5113-EDF3DE0EF9D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Diagonal Stripe 30">
              <a:extLst>
                <a:ext uri="{FF2B5EF4-FFF2-40B4-BE49-F238E27FC236}">
                  <a16:creationId xmlns:a16="http://schemas.microsoft.com/office/drawing/2014/main" id="{C54151E0-32C9-2AC5-BE43-86B5F0811A6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CD77-3DBB-8ABC-C7D8-AFA30F0C89FD}"/>
              </a:ext>
            </a:extLst>
          </p:cNvPr>
          <p:cNvGrpSpPr/>
          <p:nvPr/>
        </p:nvGrpSpPr>
        <p:grpSpPr>
          <a:xfrm>
            <a:off x="1529715" y="534249"/>
            <a:ext cx="301039" cy="452169"/>
            <a:chOff x="3845290" y="857250"/>
            <a:chExt cx="301039" cy="45216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786B238-1E75-CB40-2B97-A624EF79081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rapezoid 33">
              <a:extLst>
                <a:ext uri="{FF2B5EF4-FFF2-40B4-BE49-F238E27FC236}">
                  <a16:creationId xmlns:a16="http://schemas.microsoft.com/office/drawing/2014/main" id="{2D5DFF2C-8930-C010-529D-3FFDC65BBEDA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Diagonal Stripe 34">
              <a:extLst>
                <a:ext uri="{FF2B5EF4-FFF2-40B4-BE49-F238E27FC236}">
                  <a16:creationId xmlns:a16="http://schemas.microsoft.com/office/drawing/2014/main" id="{15FA3923-47E6-8994-E254-2338F3876C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Diagonal Stripe 35">
              <a:extLst>
                <a:ext uri="{FF2B5EF4-FFF2-40B4-BE49-F238E27FC236}">
                  <a16:creationId xmlns:a16="http://schemas.microsoft.com/office/drawing/2014/main" id="{E6E96FD7-DED2-59D8-132C-F569E3F7169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AF8A0A-AEEB-9C7A-0BAD-461FEB80E47D}"/>
              </a:ext>
            </a:extLst>
          </p:cNvPr>
          <p:cNvGrpSpPr/>
          <p:nvPr/>
        </p:nvGrpSpPr>
        <p:grpSpPr>
          <a:xfrm>
            <a:off x="3331227" y="206701"/>
            <a:ext cx="301039" cy="452169"/>
            <a:chOff x="3845290" y="857250"/>
            <a:chExt cx="301039" cy="45216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0206A83-7E83-9DDE-B2F0-9F460754423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rapezoid 38">
              <a:extLst>
                <a:ext uri="{FF2B5EF4-FFF2-40B4-BE49-F238E27FC236}">
                  <a16:creationId xmlns:a16="http://schemas.microsoft.com/office/drawing/2014/main" id="{FD97735C-2976-BFB5-1501-083D67213EA8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Diagonal Stripe 39">
              <a:extLst>
                <a:ext uri="{FF2B5EF4-FFF2-40B4-BE49-F238E27FC236}">
                  <a16:creationId xmlns:a16="http://schemas.microsoft.com/office/drawing/2014/main" id="{D9E55E3E-0174-38D7-ECC2-A559F8D62C3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Diagonal Stripe 40">
              <a:extLst>
                <a:ext uri="{FF2B5EF4-FFF2-40B4-BE49-F238E27FC236}">
                  <a16:creationId xmlns:a16="http://schemas.microsoft.com/office/drawing/2014/main" id="{03009739-8368-DEE8-45FB-C5A4E268529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DA0ACC2-A9A7-B72D-3D1C-9EE12A35A54B}"/>
              </a:ext>
            </a:extLst>
          </p:cNvPr>
          <p:cNvGrpSpPr/>
          <p:nvPr/>
        </p:nvGrpSpPr>
        <p:grpSpPr>
          <a:xfrm>
            <a:off x="5009903" y="889092"/>
            <a:ext cx="301039" cy="452169"/>
            <a:chOff x="3845290" y="857250"/>
            <a:chExt cx="301039" cy="45216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75AD984-32FB-2711-FD34-DC517C85308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Trapezoid 43">
              <a:extLst>
                <a:ext uri="{FF2B5EF4-FFF2-40B4-BE49-F238E27FC236}">
                  <a16:creationId xmlns:a16="http://schemas.microsoft.com/office/drawing/2014/main" id="{D76356B1-A93D-3F00-8EF1-29537AD0FEF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Diagonal Stripe 44">
              <a:extLst>
                <a:ext uri="{FF2B5EF4-FFF2-40B4-BE49-F238E27FC236}">
                  <a16:creationId xmlns:a16="http://schemas.microsoft.com/office/drawing/2014/main" id="{31C3A92C-C4C9-8804-7AF7-3BBAD66F0A7B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Diagonal Stripe 45">
              <a:extLst>
                <a:ext uri="{FF2B5EF4-FFF2-40B4-BE49-F238E27FC236}">
                  <a16:creationId xmlns:a16="http://schemas.microsoft.com/office/drawing/2014/main" id="{247685CA-DCA6-0DC6-0356-63D6B88A6D9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03FC74E-9C2D-A845-68FA-5CC80997101B}"/>
              </a:ext>
            </a:extLst>
          </p:cNvPr>
          <p:cNvGrpSpPr/>
          <p:nvPr/>
        </p:nvGrpSpPr>
        <p:grpSpPr>
          <a:xfrm>
            <a:off x="5460279" y="889092"/>
            <a:ext cx="301039" cy="452169"/>
            <a:chOff x="3845290" y="857250"/>
            <a:chExt cx="301039" cy="452169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EF6944F-1672-6E95-8BEB-3DE91B1380B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Trapezoid 48">
              <a:extLst>
                <a:ext uri="{FF2B5EF4-FFF2-40B4-BE49-F238E27FC236}">
                  <a16:creationId xmlns:a16="http://schemas.microsoft.com/office/drawing/2014/main" id="{0FBC1D23-F1B8-25DC-CE07-C2B7F44C046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Diagonal Stripe 49">
              <a:extLst>
                <a:ext uri="{FF2B5EF4-FFF2-40B4-BE49-F238E27FC236}">
                  <a16:creationId xmlns:a16="http://schemas.microsoft.com/office/drawing/2014/main" id="{73C11C5C-4ACA-3A5A-EBE3-EBF01E15927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Diagonal Stripe 50">
              <a:extLst>
                <a:ext uri="{FF2B5EF4-FFF2-40B4-BE49-F238E27FC236}">
                  <a16:creationId xmlns:a16="http://schemas.microsoft.com/office/drawing/2014/main" id="{BB00F1CA-94F8-A8AD-D751-233EF5A5782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E70F72-0064-1B45-DAC7-3695F42049E3}"/>
              </a:ext>
            </a:extLst>
          </p:cNvPr>
          <p:cNvGrpSpPr/>
          <p:nvPr/>
        </p:nvGrpSpPr>
        <p:grpSpPr>
          <a:xfrm>
            <a:off x="4614117" y="1107458"/>
            <a:ext cx="301039" cy="452169"/>
            <a:chOff x="3845290" y="857250"/>
            <a:chExt cx="301039" cy="45216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A8028D5-676F-0094-2328-E1A7D51472F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rapezoid 53">
              <a:extLst>
                <a:ext uri="{FF2B5EF4-FFF2-40B4-BE49-F238E27FC236}">
                  <a16:creationId xmlns:a16="http://schemas.microsoft.com/office/drawing/2014/main" id="{76CAB36C-FC68-D11A-13F8-B5D7DFFD5E0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gonal Stripe 54">
              <a:extLst>
                <a:ext uri="{FF2B5EF4-FFF2-40B4-BE49-F238E27FC236}">
                  <a16:creationId xmlns:a16="http://schemas.microsoft.com/office/drawing/2014/main" id="{E22D7CEA-4FC7-9080-0FBB-04EB01E317A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Diagonal Stripe 55">
              <a:extLst>
                <a:ext uri="{FF2B5EF4-FFF2-40B4-BE49-F238E27FC236}">
                  <a16:creationId xmlns:a16="http://schemas.microsoft.com/office/drawing/2014/main" id="{D36D67C0-B9A1-D717-8006-3F960CEFD8F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D3197AD-1AA3-3355-2306-C01A5CD99AC9}"/>
              </a:ext>
            </a:extLst>
          </p:cNvPr>
          <p:cNvGrpSpPr/>
          <p:nvPr/>
        </p:nvGrpSpPr>
        <p:grpSpPr>
          <a:xfrm>
            <a:off x="4887073" y="1489597"/>
            <a:ext cx="301039" cy="452169"/>
            <a:chOff x="3845290" y="857250"/>
            <a:chExt cx="301039" cy="45216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8872B50-98D0-06FB-184C-FAB48DA80B8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rapezoid 58">
              <a:extLst>
                <a:ext uri="{FF2B5EF4-FFF2-40B4-BE49-F238E27FC236}">
                  <a16:creationId xmlns:a16="http://schemas.microsoft.com/office/drawing/2014/main" id="{0A049AFD-C197-5595-9991-4C8653747C9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gonal Stripe 59">
              <a:extLst>
                <a:ext uri="{FF2B5EF4-FFF2-40B4-BE49-F238E27FC236}">
                  <a16:creationId xmlns:a16="http://schemas.microsoft.com/office/drawing/2014/main" id="{7A139D32-1934-F071-2FF7-43753EE1A8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Diagonal Stripe 60">
              <a:extLst>
                <a:ext uri="{FF2B5EF4-FFF2-40B4-BE49-F238E27FC236}">
                  <a16:creationId xmlns:a16="http://schemas.microsoft.com/office/drawing/2014/main" id="{84DB6107-4275-AC8F-15D6-6A27D694633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37F4C72-42E2-65E7-3320-4023F3C41F70}"/>
              </a:ext>
            </a:extLst>
          </p:cNvPr>
          <p:cNvGrpSpPr/>
          <p:nvPr/>
        </p:nvGrpSpPr>
        <p:grpSpPr>
          <a:xfrm>
            <a:off x="5705941" y="1680665"/>
            <a:ext cx="301039" cy="452169"/>
            <a:chOff x="3845290" y="857250"/>
            <a:chExt cx="301039" cy="452169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A1A161F-BEBA-FA3A-E743-E2556338E9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rapezoid 63">
              <a:extLst>
                <a:ext uri="{FF2B5EF4-FFF2-40B4-BE49-F238E27FC236}">
                  <a16:creationId xmlns:a16="http://schemas.microsoft.com/office/drawing/2014/main" id="{DE4A5E9F-352B-35B4-7353-062416BFF40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Diagonal Stripe 64">
              <a:extLst>
                <a:ext uri="{FF2B5EF4-FFF2-40B4-BE49-F238E27FC236}">
                  <a16:creationId xmlns:a16="http://schemas.microsoft.com/office/drawing/2014/main" id="{FCF271E0-39F2-436B-1CC8-DF6AE35563B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gonal Stripe 65">
              <a:extLst>
                <a:ext uri="{FF2B5EF4-FFF2-40B4-BE49-F238E27FC236}">
                  <a16:creationId xmlns:a16="http://schemas.microsoft.com/office/drawing/2014/main" id="{01AB4256-734F-2B31-BF4E-D2B37CAF72B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EE5EF98-671E-D5EE-B377-4B8F106DF9D2}"/>
              </a:ext>
            </a:extLst>
          </p:cNvPr>
          <p:cNvGrpSpPr/>
          <p:nvPr/>
        </p:nvGrpSpPr>
        <p:grpSpPr>
          <a:xfrm>
            <a:off x="5351097" y="1639723"/>
            <a:ext cx="301039" cy="452169"/>
            <a:chOff x="3845290" y="857250"/>
            <a:chExt cx="301039" cy="452169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8BE7D898-2C77-F28B-F24C-4E46452DF4C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Trapezoid 68">
              <a:extLst>
                <a:ext uri="{FF2B5EF4-FFF2-40B4-BE49-F238E27FC236}">
                  <a16:creationId xmlns:a16="http://schemas.microsoft.com/office/drawing/2014/main" id="{A5500078-0544-D3CF-52F4-2EB398ADE37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gonal Stripe 69">
              <a:extLst>
                <a:ext uri="{FF2B5EF4-FFF2-40B4-BE49-F238E27FC236}">
                  <a16:creationId xmlns:a16="http://schemas.microsoft.com/office/drawing/2014/main" id="{7640656F-DF22-928A-F3E3-EFB95BA0C9C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gonal Stripe 70">
              <a:extLst>
                <a:ext uri="{FF2B5EF4-FFF2-40B4-BE49-F238E27FC236}">
                  <a16:creationId xmlns:a16="http://schemas.microsoft.com/office/drawing/2014/main" id="{B52F6633-6FC4-07CC-1CFA-5DED399BA32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CE86EDC-A505-6C94-D60E-67C4771C97DF}"/>
              </a:ext>
            </a:extLst>
          </p:cNvPr>
          <p:cNvGrpSpPr/>
          <p:nvPr/>
        </p:nvGrpSpPr>
        <p:grpSpPr>
          <a:xfrm>
            <a:off x="2485063" y="2881671"/>
            <a:ext cx="301039" cy="452169"/>
            <a:chOff x="3845290" y="857250"/>
            <a:chExt cx="301039" cy="452169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0802DC6-ED60-E5B8-D774-4428E5EAE4F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Trapezoid 73">
              <a:extLst>
                <a:ext uri="{FF2B5EF4-FFF2-40B4-BE49-F238E27FC236}">
                  <a16:creationId xmlns:a16="http://schemas.microsoft.com/office/drawing/2014/main" id="{02DC9D9A-DE0A-CA16-16D4-DF512DC3488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Diagonal Stripe 74">
              <a:extLst>
                <a:ext uri="{FF2B5EF4-FFF2-40B4-BE49-F238E27FC236}">
                  <a16:creationId xmlns:a16="http://schemas.microsoft.com/office/drawing/2014/main" id="{946437DC-E0AF-2B64-1EAE-BE9A2D9BA95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Diagonal Stripe 75">
              <a:extLst>
                <a:ext uri="{FF2B5EF4-FFF2-40B4-BE49-F238E27FC236}">
                  <a16:creationId xmlns:a16="http://schemas.microsoft.com/office/drawing/2014/main" id="{B173CBF5-6C5B-6412-B955-74B44CEE839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29172EE-4B7F-61DE-6461-ECEA9BF7FD1C}"/>
              </a:ext>
            </a:extLst>
          </p:cNvPr>
          <p:cNvGrpSpPr/>
          <p:nvPr/>
        </p:nvGrpSpPr>
        <p:grpSpPr>
          <a:xfrm>
            <a:off x="2485063" y="3877956"/>
            <a:ext cx="301039" cy="452169"/>
            <a:chOff x="3845290" y="857250"/>
            <a:chExt cx="301039" cy="45216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119452C-F3BB-2304-7176-90413031F80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Trapezoid 78">
              <a:extLst>
                <a:ext uri="{FF2B5EF4-FFF2-40B4-BE49-F238E27FC236}">
                  <a16:creationId xmlns:a16="http://schemas.microsoft.com/office/drawing/2014/main" id="{3B45FF36-C659-50A1-E0B5-5BE20F3D9BE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Diagonal Stripe 79">
              <a:extLst>
                <a:ext uri="{FF2B5EF4-FFF2-40B4-BE49-F238E27FC236}">
                  <a16:creationId xmlns:a16="http://schemas.microsoft.com/office/drawing/2014/main" id="{8E1A1712-668D-7A50-905D-81FEF261205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gonal Stripe 80">
              <a:extLst>
                <a:ext uri="{FF2B5EF4-FFF2-40B4-BE49-F238E27FC236}">
                  <a16:creationId xmlns:a16="http://schemas.microsoft.com/office/drawing/2014/main" id="{A1E430C2-34D1-2C67-2F65-7715CBCC8F0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AA62B8C-430E-7DE5-310F-B248B69BB73B}"/>
              </a:ext>
            </a:extLst>
          </p:cNvPr>
          <p:cNvGrpSpPr/>
          <p:nvPr/>
        </p:nvGrpSpPr>
        <p:grpSpPr>
          <a:xfrm>
            <a:off x="2798963" y="3154624"/>
            <a:ext cx="301039" cy="452169"/>
            <a:chOff x="3845290" y="857250"/>
            <a:chExt cx="301039" cy="452169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27C723F-4ECB-FB03-5CED-15A35602A245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Trapezoid 83">
              <a:extLst>
                <a:ext uri="{FF2B5EF4-FFF2-40B4-BE49-F238E27FC236}">
                  <a16:creationId xmlns:a16="http://schemas.microsoft.com/office/drawing/2014/main" id="{BD96025B-04FA-1900-8EDB-33DC549E857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Diagonal Stripe 84">
              <a:extLst>
                <a:ext uri="{FF2B5EF4-FFF2-40B4-BE49-F238E27FC236}">
                  <a16:creationId xmlns:a16="http://schemas.microsoft.com/office/drawing/2014/main" id="{B4059970-F643-A55C-3E44-84FFF936AA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Diagonal Stripe 85">
              <a:extLst>
                <a:ext uri="{FF2B5EF4-FFF2-40B4-BE49-F238E27FC236}">
                  <a16:creationId xmlns:a16="http://schemas.microsoft.com/office/drawing/2014/main" id="{694AE8E3-D56D-D6A4-6BF8-97ACDC3F566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DB88BFF-5447-D29F-A1D6-FBBABE53230B}"/>
              </a:ext>
            </a:extLst>
          </p:cNvPr>
          <p:cNvGrpSpPr/>
          <p:nvPr/>
        </p:nvGrpSpPr>
        <p:grpSpPr>
          <a:xfrm>
            <a:off x="2116572" y="2786133"/>
            <a:ext cx="301039" cy="452169"/>
            <a:chOff x="3845290" y="857250"/>
            <a:chExt cx="301039" cy="452169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1E42DB1-41DA-3D53-965E-1090F4D285C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Trapezoid 88">
              <a:extLst>
                <a:ext uri="{FF2B5EF4-FFF2-40B4-BE49-F238E27FC236}">
                  <a16:creationId xmlns:a16="http://schemas.microsoft.com/office/drawing/2014/main" id="{A19E0C37-DAA4-16FC-8F00-160412DB7FA3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Diagonal Stripe 89">
              <a:extLst>
                <a:ext uri="{FF2B5EF4-FFF2-40B4-BE49-F238E27FC236}">
                  <a16:creationId xmlns:a16="http://schemas.microsoft.com/office/drawing/2014/main" id="{F346038E-C9CE-6D0C-CE84-93D362D10F8D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Diagonal Stripe 90">
              <a:extLst>
                <a:ext uri="{FF2B5EF4-FFF2-40B4-BE49-F238E27FC236}">
                  <a16:creationId xmlns:a16="http://schemas.microsoft.com/office/drawing/2014/main" id="{F61C1D2F-72ED-20C5-D5EB-654EF92A0DC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20A1FF8-0C41-AA31-6B92-0994253573E6}"/>
              </a:ext>
            </a:extLst>
          </p:cNvPr>
          <p:cNvGrpSpPr/>
          <p:nvPr/>
        </p:nvGrpSpPr>
        <p:grpSpPr>
          <a:xfrm>
            <a:off x="2157515" y="3782423"/>
            <a:ext cx="301039" cy="452169"/>
            <a:chOff x="3845290" y="857250"/>
            <a:chExt cx="301039" cy="45216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EBD31F5-93F6-1E75-A82C-76DECBF0366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Trapezoid 93">
              <a:extLst>
                <a:ext uri="{FF2B5EF4-FFF2-40B4-BE49-F238E27FC236}">
                  <a16:creationId xmlns:a16="http://schemas.microsoft.com/office/drawing/2014/main" id="{7B538357-F03D-C55B-11EC-AD623B45C1B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Diagonal Stripe 94">
              <a:extLst>
                <a:ext uri="{FF2B5EF4-FFF2-40B4-BE49-F238E27FC236}">
                  <a16:creationId xmlns:a16="http://schemas.microsoft.com/office/drawing/2014/main" id="{769C128F-1672-CB7B-77D4-AA60CA160A5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Diagonal Stripe 95">
              <a:extLst>
                <a:ext uri="{FF2B5EF4-FFF2-40B4-BE49-F238E27FC236}">
                  <a16:creationId xmlns:a16="http://schemas.microsoft.com/office/drawing/2014/main" id="{34ED16AC-0B65-A3DE-5B50-711F7AFBE644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C2893250-429B-111B-26D9-F6B7F714A5CC}"/>
              </a:ext>
            </a:extLst>
          </p:cNvPr>
          <p:cNvGrpSpPr/>
          <p:nvPr/>
        </p:nvGrpSpPr>
        <p:grpSpPr>
          <a:xfrm>
            <a:off x="1857264" y="3645944"/>
            <a:ext cx="301039" cy="452169"/>
            <a:chOff x="3845290" y="857250"/>
            <a:chExt cx="301039" cy="45216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AF166FFD-E43D-7AC4-D221-D483FFEBEE0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Trapezoid 98">
              <a:extLst>
                <a:ext uri="{FF2B5EF4-FFF2-40B4-BE49-F238E27FC236}">
                  <a16:creationId xmlns:a16="http://schemas.microsoft.com/office/drawing/2014/main" id="{76CA292B-800C-C972-3AA0-CAEF0DC9989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Diagonal Stripe 99">
              <a:extLst>
                <a:ext uri="{FF2B5EF4-FFF2-40B4-BE49-F238E27FC236}">
                  <a16:creationId xmlns:a16="http://schemas.microsoft.com/office/drawing/2014/main" id="{DEC83D17-53A4-2F47-083C-5C13223A726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Diagonal Stripe 100">
              <a:extLst>
                <a:ext uri="{FF2B5EF4-FFF2-40B4-BE49-F238E27FC236}">
                  <a16:creationId xmlns:a16="http://schemas.microsoft.com/office/drawing/2014/main" id="{67B7F539-EE4A-210F-4180-D1640BCF8EE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66DD73F-AF3A-3812-6A27-4DC2EA02EACC}"/>
              </a:ext>
            </a:extLst>
          </p:cNvPr>
          <p:cNvGrpSpPr/>
          <p:nvPr/>
        </p:nvGrpSpPr>
        <p:grpSpPr>
          <a:xfrm>
            <a:off x="3276636" y="4942487"/>
            <a:ext cx="301039" cy="452169"/>
            <a:chOff x="3845290" y="857250"/>
            <a:chExt cx="301039" cy="452169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914A5ADD-8798-6950-E1EF-2FA278C67A7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Trapezoid 103">
              <a:extLst>
                <a:ext uri="{FF2B5EF4-FFF2-40B4-BE49-F238E27FC236}">
                  <a16:creationId xmlns:a16="http://schemas.microsoft.com/office/drawing/2014/main" id="{D4AE8F9D-DB82-B2E0-1E6F-A47421C13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Diagonal Stripe 104">
              <a:extLst>
                <a:ext uri="{FF2B5EF4-FFF2-40B4-BE49-F238E27FC236}">
                  <a16:creationId xmlns:a16="http://schemas.microsoft.com/office/drawing/2014/main" id="{B8C1893D-101F-4BEC-0C49-A20E8C9AEB1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Diagonal Stripe 105">
              <a:extLst>
                <a:ext uri="{FF2B5EF4-FFF2-40B4-BE49-F238E27FC236}">
                  <a16:creationId xmlns:a16="http://schemas.microsoft.com/office/drawing/2014/main" id="{2F771CF5-F6E1-2EAC-8135-EE9B6CEB5966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A1E9436-35E3-8734-6C45-FC0819D1EE43}"/>
              </a:ext>
            </a:extLst>
          </p:cNvPr>
          <p:cNvGrpSpPr/>
          <p:nvPr/>
        </p:nvGrpSpPr>
        <p:grpSpPr>
          <a:xfrm>
            <a:off x="3604180" y="4928838"/>
            <a:ext cx="301039" cy="452169"/>
            <a:chOff x="3845290" y="857250"/>
            <a:chExt cx="301039" cy="452169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ED4AE76-1436-08F0-A80E-92719E275BB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" name="Trapezoid 108">
              <a:extLst>
                <a:ext uri="{FF2B5EF4-FFF2-40B4-BE49-F238E27FC236}">
                  <a16:creationId xmlns:a16="http://schemas.microsoft.com/office/drawing/2014/main" id="{C7D30CB2-6182-0F5C-EF61-9F19336CAC01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" name="Diagonal Stripe 109">
              <a:extLst>
                <a:ext uri="{FF2B5EF4-FFF2-40B4-BE49-F238E27FC236}">
                  <a16:creationId xmlns:a16="http://schemas.microsoft.com/office/drawing/2014/main" id="{A52DACC1-61A5-0081-5B4A-476FBCF6D3C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Diagonal Stripe 110">
              <a:extLst>
                <a:ext uri="{FF2B5EF4-FFF2-40B4-BE49-F238E27FC236}">
                  <a16:creationId xmlns:a16="http://schemas.microsoft.com/office/drawing/2014/main" id="{8EFA410F-F39B-9EA4-46BF-D1131B09A4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273E9E9-96A6-3E87-8F17-793972DB117A}"/>
              </a:ext>
            </a:extLst>
          </p:cNvPr>
          <p:cNvGrpSpPr/>
          <p:nvPr/>
        </p:nvGrpSpPr>
        <p:grpSpPr>
          <a:xfrm>
            <a:off x="2921795" y="5720411"/>
            <a:ext cx="301039" cy="452169"/>
            <a:chOff x="3845290" y="857250"/>
            <a:chExt cx="301039" cy="452169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ABD7F4C2-2E69-2F13-76A6-45F7538AC0E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Trapezoid 113">
              <a:extLst>
                <a:ext uri="{FF2B5EF4-FFF2-40B4-BE49-F238E27FC236}">
                  <a16:creationId xmlns:a16="http://schemas.microsoft.com/office/drawing/2014/main" id="{6AD25367-4D74-C1DC-BA88-F66D0E4070B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Diagonal Stripe 114">
              <a:extLst>
                <a:ext uri="{FF2B5EF4-FFF2-40B4-BE49-F238E27FC236}">
                  <a16:creationId xmlns:a16="http://schemas.microsoft.com/office/drawing/2014/main" id="{949D5093-D935-B51D-3892-8C98515ABC0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Diagonal Stripe 115">
              <a:extLst>
                <a:ext uri="{FF2B5EF4-FFF2-40B4-BE49-F238E27FC236}">
                  <a16:creationId xmlns:a16="http://schemas.microsoft.com/office/drawing/2014/main" id="{D71C77E6-A953-0ED2-D501-A1CB834E008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ABF5E50-9BDC-2764-0D0F-2AB227F29D92}"/>
              </a:ext>
            </a:extLst>
          </p:cNvPr>
          <p:cNvGrpSpPr/>
          <p:nvPr/>
        </p:nvGrpSpPr>
        <p:grpSpPr>
          <a:xfrm>
            <a:off x="3303931" y="5925126"/>
            <a:ext cx="301039" cy="452169"/>
            <a:chOff x="3845290" y="857250"/>
            <a:chExt cx="301039" cy="4521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99E3297-1FE1-937B-956C-983BFBCF4FD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" name="Trapezoid 118">
              <a:extLst>
                <a:ext uri="{FF2B5EF4-FFF2-40B4-BE49-F238E27FC236}">
                  <a16:creationId xmlns:a16="http://schemas.microsoft.com/office/drawing/2014/main" id="{63DC20FA-73F9-A3A0-924A-C572CDEFEE4E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" name="Diagonal Stripe 119">
              <a:extLst>
                <a:ext uri="{FF2B5EF4-FFF2-40B4-BE49-F238E27FC236}">
                  <a16:creationId xmlns:a16="http://schemas.microsoft.com/office/drawing/2014/main" id="{FAB1962B-057F-2D76-257C-EB01BAED6A27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" name="Diagonal Stripe 120">
              <a:extLst>
                <a:ext uri="{FF2B5EF4-FFF2-40B4-BE49-F238E27FC236}">
                  <a16:creationId xmlns:a16="http://schemas.microsoft.com/office/drawing/2014/main" id="{EBD0DB3D-8CCA-802E-06EB-594A7DB297E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F8553B2-E0A6-77FC-7F9C-A6E69C34C85D}"/>
              </a:ext>
            </a:extLst>
          </p:cNvPr>
          <p:cNvGrpSpPr/>
          <p:nvPr/>
        </p:nvGrpSpPr>
        <p:grpSpPr>
          <a:xfrm>
            <a:off x="3604184" y="5788651"/>
            <a:ext cx="301039" cy="452169"/>
            <a:chOff x="3845290" y="857250"/>
            <a:chExt cx="301039" cy="452169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E91CDFF-8867-7B41-792E-6898C7744D6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Trapezoid 123">
              <a:extLst>
                <a:ext uri="{FF2B5EF4-FFF2-40B4-BE49-F238E27FC236}">
                  <a16:creationId xmlns:a16="http://schemas.microsoft.com/office/drawing/2014/main" id="{1C2B8AFE-2757-DBC4-2DF8-D4AB38BE6D0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Diagonal Stripe 124">
              <a:extLst>
                <a:ext uri="{FF2B5EF4-FFF2-40B4-BE49-F238E27FC236}">
                  <a16:creationId xmlns:a16="http://schemas.microsoft.com/office/drawing/2014/main" id="{B8276A07-C417-CD5E-73D3-2A6A386F4FA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Diagonal Stripe 125">
              <a:extLst>
                <a:ext uri="{FF2B5EF4-FFF2-40B4-BE49-F238E27FC236}">
                  <a16:creationId xmlns:a16="http://schemas.microsoft.com/office/drawing/2014/main" id="{0A2C4A23-40C7-DD18-CFA3-CB0348D42E9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21552A-44E5-2CDE-1846-6DC9DF5C851B}"/>
              </a:ext>
            </a:extLst>
          </p:cNvPr>
          <p:cNvGrpSpPr/>
          <p:nvPr/>
        </p:nvGrpSpPr>
        <p:grpSpPr>
          <a:xfrm>
            <a:off x="6251853" y="2676952"/>
            <a:ext cx="301039" cy="452169"/>
            <a:chOff x="3845290" y="857250"/>
            <a:chExt cx="301039" cy="452169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EB46A124-FCC9-8F7B-4150-D8E5610E8154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Trapezoid 128">
              <a:extLst>
                <a:ext uri="{FF2B5EF4-FFF2-40B4-BE49-F238E27FC236}">
                  <a16:creationId xmlns:a16="http://schemas.microsoft.com/office/drawing/2014/main" id="{8167831E-06DE-0824-FC77-4A2714BAC31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Diagonal Stripe 129">
              <a:extLst>
                <a:ext uri="{FF2B5EF4-FFF2-40B4-BE49-F238E27FC236}">
                  <a16:creationId xmlns:a16="http://schemas.microsoft.com/office/drawing/2014/main" id="{E45EDB48-4BE9-30CA-EC44-76511CD0357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Diagonal Stripe 130">
              <a:extLst>
                <a:ext uri="{FF2B5EF4-FFF2-40B4-BE49-F238E27FC236}">
                  <a16:creationId xmlns:a16="http://schemas.microsoft.com/office/drawing/2014/main" id="{C17B7BA1-3B4A-7B1B-2340-1A14C273E14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66073ECC-454C-7B85-F1AB-1422E8EBCF20}"/>
              </a:ext>
            </a:extLst>
          </p:cNvPr>
          <p:cNvGrpSpPr/>
          <p:nvPr/>
        </p:nvGrpSpPr>
        <p:grpSpPr>
          <a:xfrm>
            <a:off x="5869713" y="2636009"/>
            <a:ext cx="301039" cy="452169"/>
            <a:chOff x="3845290" y="857250"/>
            <a:chExt cx="301039" cy="452169"/>
          </a:xfrm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0014175-77E6-C303-687D-1948A2010CF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Trapezoid 133">
              <a:extLst>
                <a:ext uri="{FF2B5EF4-FFF2-40B4-BE49-F238E27FC236}">
                  <a16:creationId xmlns:a16="http://schemas.microsoft.com/office/drawing/2014/main" id="{AEAE2E08-B95C-6F74-4F35-990E5A0A83F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Diagonal Stripe 134">
              <a:extLst>
                <a:ext uri="{FF2B5EF4-FFF2-40B4-BE49-F238E27FC236}">
                  <a16:creationId xmlns:a16="http://schemas.microsoft.com/office/drawing/2014/main" id="{444485F2-EA29-0014-7F69-5C41B8181EC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Diagonal Stripe 135">
              <a:extLst>
                <a:ext uri="{FF2B5EF4-FFF2-40B4-BE49-F238E27FC236}">
                  <a16:creationId xmlns:a16="http://schemas.microsoft.com/office/drawing/2014/main" id="{3D6AA956-16AB-0F9C-E503-B017C9EA69E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C2A2906-5F4E-DF63-72E5-2AAF9677D672}"/>
              </a:ext>
            </a:extLst>
          </p:cNvPr>
          <p:cNvGrpSpPr/>
          <p:nvPr/>
        </p:nvGrpSpPr>
        <p:grpSpPr>
          <a:xfrm>
            <a:off x="5828771" y="3291102"/>
            <a:ext cx="301039" cy="452169"/>
            <a:chOff x="3845290" y="857250"/>
            <a:chExt cx="301039" cy="452169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1A1E9E-E520-ED21-6397-BA08C6159F2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Trapezoid 138">
              <a:extLst>
                <a:ext uri="{FF2B5EF4-FFF2-40B4-BE49-F238E27FC236}">
                  <a16:creationId xmlns:a16="http://schemas.microsoft.com/office/drawing/2014/main" id="{07796A8F-DEEE-02B6-4607-91646CD363D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Diagonal Stripe 139">
              <a:extLst>
                <a:ext uri="{FF2B5EF4-FFF2-40B4-BE49-F238E27FC236}">
                  <a16:creationId xmlns:a16="http://schemas.microsoft.com/office/drawing/2014/main" id="{E300FCE3-3EFB-F075-F935-8A1ABA3F988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Diagonal Stripe 140">
              <a:extLst>
                <a:ext uri="{FF2B5EF4-FFF2-40B4-BE49-F238E27FC236}">
                  <a16:creationId xmlns:a16="http://schemas.microsoft.com/office/drawing/2014/main" id="{43F36A2A-8898-068F-10B4-A9D9E00795ED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670578EA-1A01-7BC6-B672-FB5BC6DA518B}"/>
              </a:ext>
            </a:extLst>
          </p:cNvPr>
          <p:cNvGrpSpPr/>
          <p:nvPr/>
        </p:nvGrpSpPr>
        <p:grpSpPr>
          <a:xfrm>
            <a:off x="6279147" y="3495814"/>
            <a:ext cx="301039" cy="452169"/>
            <a:chOff x="3845290" y="857250"/>
            <a:chExt cx="301039" cy="452169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3BB7069E-0C04-7EB0-8710-F8F9647E211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Trapezoid 143">
              <a:extLst>
                <a:ext uri="{FF2B5EF4-FFF2-40B4-BE49-F238E27FC236}">
                  <a16:creationId xmlns:a16="http://schemas.microsoft.com/office/drawing/2014/main" id="{F03C09B3-EAC1-4B0E-209E-CC68874589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Diagonal Stripe 144">
              <a:extLst>
                <a:ext uri="{FF2B5EF4-FFF2-40B4-BE49-F238E27FC236}">
                  <a16:creationId xmlns:a16="http://schemas.microsoft.com/office/drawing/2014/main" id="{9E29CFCC-61C4-D506-879D-9EB3936C9D8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Diagonal Stripe 145">
              <a:extLst>
                <a:ext uri="{FF2B5EF4-FFF2-40B4-BE49-F238E27FC236}">
                  <a16:creationId xmlns:a16="http://schemas.microsoft.com/office/drawing/2014/main" id="{E6CA2619-2CA0-202E-BDCA-427A8AD0C1A2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05F66322-AB50-457D-68C2-2546BD487CE9}"/>
              </a:ext>
            </a:extLst>
          </p:cNvPr>
          <p:cNvGrpSpPr/>
          <p:nvPr/>
        </p:nvGrpSpPr>
        <p:grpSpPr>
          <a:xfrm>
            <a:off x="6715878" y="2663305"/>
            <a:ext cx="301039" cy="452169"/>
            <a:chOff x="3845290" y="857250"/>
            <a:chExt cx="301039" cy="452169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452C3EDD-2D0F-FEAB-08FB-AD3E4A4BD85A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rapezoid 148">
              <a:extLst>
                <a:ext uri="{FF2B5EF4-FFF2-40B4-BE49-F238E27FC236}">
                  <a16:creationId xmlns:a16="http://schemas.microsoft.com/office/drawing/2014/main" id="{3A01FA1D-9B3C-ABCF-A09F-F47E206C033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Diagonal Stripe 149">
              <a:extLst>
                <a:ext uri="{FF2B5EF4-FFF2-40B4-BE49-F238E27FC236}">
                  <a16:creationId xmlns:a16="http://schemas.microsoft.com/office/drawing/2014/main" id="{2FFCCE41-E7D7-66FB-7642-C82068A759F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Diagonal Stripe 150">
              <a:extLst>
                <a:ext uri="{FF2B5EF4-FFF2-40B4-BE49-F238E27FC236}">
                  <a16:creationId xmlns:a16="http://schemas.microsoft.com/office/drawing/2014/main" id="{B13A9D36-A2BD-4031-AE24-5AD36346A99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0C4168C-13EE-AD5C-7ABE-98EC3C386B8F}"/>
              </a:ext>
            </a:extLst>
          </p:cNvPr>
          <p:cNvGrpSpPr/>
          <p:nvPr/>
        </p:nvGrpSpPr>
        <p:grpSpPr>
          <a:xfrm>
            <a:off x="6715878" y="3550407"/>
            <a:ext cx="301039" cy="452169"/>
            <a:chOff x="3845290" y="857250"/>
            <a:chExt cx="301039" cy="452169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0FF6DA0-97B1-6552-5B0C-A487AA18DED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rapezoid 153">
              <a:extLst>
                <a:ext uri="{FF2B5EF4-FFF2-40B4-BE49-F238E27FC236}">
                  <a16:creationId xmlns:a16="http://schemas.microsoft.com/office/drawing/2014/main" id="{18E8E1F2-9045-F32C-B274-C5A70D16C50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Diagonal Stripe 154">
              <a:extLst>
                <a:ext uri="{FF2B5EF4-FFF2-40B4-BE49-F238E27FC236}">
                  <a16:creationId xmlns:a16="http://schemas.microsoft.com/office/drawing/2014/main" id="{26B89DC3-095D-6B54-7714-AE482827386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Diagonal Stripe 155">
              <a:extLst>
                <a:ext uri="{FF2B5EF4-FFF2-40B4-BE49-F238E27FC236}">
                  <a16:creationId xmlns:a16="http://schemas.microsoft.com/office/drawing/2014/main" id="{B9003B6A-4F5A-64DE-C366-4BBD9D07CB1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232E1B6-01CC-D3E8-7C79-B64856BBD3F0}"/>
              </a:ext>
            </a:extLst>
          </p:cNvPr>
          <p:cNvGrpSpPr/>
          <p:nvPr/>
        </p:nvGrpSpPr>
        <p:grpSpPr>
          <a:xfrm>
            <a:off x="7207199" y="3181920"/>
            <a:ext cx="301039" cy="452169"/>
            <a:chOff x="3845290" y="857250"/>
            <a:chExt cx="301039" cy="452169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6B7867F6-C534-A625-B81A-3AD0906503CF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Trapezoid 158">
              <a:extLst>
                <a:ext uri="{FF2B5EF4-FFF2-40B4-BE49-F238E27FC236}">
                  <a16:creationId xmlns:a16="http://schemas.microsoft.com/office/drawing/2014/main" id="{B5B8389D-94BD-EDFD-08C2-AE8E48D86E7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Diagonal Stripe 159">
              <a:extLst>
                <a:ext uri="{FF2B5EF4-FFF2-40B4-BE49-F238E27FC236}">
                  <a16:creationId xmlns:a16="http://schemas.microsoft.com/office/drawing/2014/main" id="{15AB2967-BCC2-54C0-90B2-F920EB81696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Diagonal Stripe 160">
              <a:extLst>
                <a:ext uri="{FF2B5EF4-FFF2-40B4-BE49-F238E27FC236}">
                  <a16:creationId xmlns:a16="http://schemas.microsoft.com/office/drawing/2014/main" id="{562CEC8A-8439-ECC3-FE7E-8B096BCCC6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07574F7-1441-45F9-1EBB-55F14C509988}"/>
              </a:ext>
            </a:extLst>
          </p:cNvPr>
          <p:cNvGrpSpPr/>
          <p:nvPr/>
        </p:nvGrpSpPr>
        <p:grpSpPr>
          <a:xfrm>
            <a:off x="7862295" y="3700536"/>
            <a:ext cx="301039" cy="452169"/>
            <a:chOff x="3845290" y="857250"/>
            <a:chExt cx="301039" cy="452169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1220F010-AC09-F0CA-3570-B85D2592EF8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Trapezoid 163">
              <a:extLst>
                <a:ext uri="{FF2B5EF4-FFF2-40B4-BE49-F238E27FC236}">
                  <a16:creationId xmlns:a16="http://schemas.microsoft.com/office/drawing/2014/main" id="{8D435E43-10ED-E5AE-6F30-4661CD56D39D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Diagonal Stripe 164">
              <a:extLst>
                <a:ext uri="{FF2B5EF4-FFF2-40B4-BE49-F238E27FC236}">
                  <a16:creationId xmlns:a16="http://schemas.microsoft.com/office/drawing/2014/main" id="{46466FDB-8ABB-2517-D939-6F9A5DD8FB9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Diagonal Stripe 165">
              <a:extLst>
                <a:ext uri="{FF2B5EF4-FFF2-40B4-BE49-F238E27FC236}">
                  <a16:creationId xmlns:a16="http://schemas.microsoft.com/office/drawing/2014/main" id="{79286AD2-15BE-5C9D-7647-A9EF56C22F9A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DF9E60A-95E9-2609-EB04-FB7DABFC7258}"/>
              </a:ext>
            </a:extLst>
          </p:cNvPr>
          <p:cNvGrpSpPr/>
          <p:nvPr/>
        </p:nvGrpSpPr>
        <p:grpSpPr>
          <a:xfrm>
            <a:off x="7889589" y="3100034"/>
            <a:ext cx="301039" cy="452169"/>
            <a:chOff x="3845290" y="857250"/>
            <a:chExt cx="301039" cy="452169"/>
          </a:xfrm>
        </p:grpSpPr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D4A82408-F77C-E3B8-7A25-BEA5C3B41941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Trapezoid 168">
              <a:extLst>
                <a:ext uri="{FF2B5EF4-FFF2-40B4-BE49-F238E27FC236}">
                  <a16:creationId xmlns:a16="http://schemas.microsoft.com/office/drawing/2014/main" id="{D9F4D35B-0200-CDD2-BAC5-52217EEF828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Diagonal Stripe 169">
              <a:extLst>
                <a:ext uri="{FF2B5EF4-FFF2-40B4-BE49-F238E27FC236}">
                  <a16:creationId xmlns:a16="http://schemas.microsoft.com/office/drawing/2014/main" id="{A5BCEF32-2D15-0DC0-856C-79736D0096A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Diagonal Stripe 170">
              <a:extLst>
                <a:ext uri="{FF2B5EF4-FFF2-40B4-BE49-F238E27FC236}">
                  <a16:creationId xmlns:a16="http://schemas.microsoft.com/office/drawing/2014/main" id="{9D687DEA-6E8F-9CA0-8424-7FB5A99AA885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1CF87165-F976-318D-DAD2-CC80EBCDD0EC}"/>
              </a:ext>
            </a:extLst>
          </p:cNvPr>
          <p:cNvGrpSpPr/>
          <p:nvPr/>
        </p:nvGrpSpPr>
        <p:grpSpPr>
          <a:xfrm>
            <a:off x="5446637" y="3018146"/>
            <a:ext cx="301039" cy="452169"/>
            <a:chOff x="3845290" y="857250"/>
            <a:chExt cx="301039" cy="452169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AC53A0C9-E918-3233-E6C4-A69D2E0468FC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Trapezoid 173">
              <a:extLst>
                <a:ext uri="{FF2B5EF4-FFF2-40B4-BE49-F238E27FC236}">
                  <a16:creationId xmlns:a16="http://schemas.microsoft.com/office/drawing/2014/main" id="{74668E58-9EBE-451A-F98F-CABDAB8D246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Diagonal Stripe 174">
              <a:extLst>
                <a:ext uri="{FF2B5EF4-FFF2-40B4-BE49-F238E27FC236}">
                  <a16:creationId xmlns:a16="http://schemas.microsoft.com/office/drawing/2014/main" id="{761E16F0-8CD3-868C-93BD-55AEFD156064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Diagonal Stripe 175">
              <a:extLst>
                <a:ext uri="{FF2B5EF4-FFF2-40B4-BE49-F238E27FC236}">
                  <a16:creationId xmlns:a16="http://schemas.microsoft.com/office/drawing/2014/main" id="{08B0A8DC-4195-36FA-81D5-8C62D9413DF3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5A8C040-24C8-5AA7-3E4B-2D49D9BA5031}"/>
              </a:ext>
            </a:extLst>
          </p:cNvPr>
          <p:cNvGrpSpPr/>
          <p:nvPr/>
        </p:nvGrpSpPr>
        <p:grpSpPr>
          <a:xfrm>
            <a:off x="8244432" y="3154626"/>
            <a:ext cx="301039" cy="452169"/>
            <a:chOff x="3845290" y="857250"/>
            <a:chExt cx="301039" cy="452169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468375EC-154B-40CA-48C8-CB5D3DDC35C0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Trapezoid 178">
              <a:extLst>
                <a:ext uri="{FF2B5EF4-FFF2-40B4-BE49-F238E27FC236}">
                  <a16:creationId xmlns:a16="http://schemas.microsoft.com/office/drawing/2014/main" id="{1B938AAB-FE89-A725-2A34-7F93EF267D6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Diagonal Stripe 179">
              <a:extLst>
                <a:ext uri="{FF2B5EF4-FFF2-40B4-BE49-F238E27FC236}">
                  <a16:creationId xmlns:a16="http://schemas.microsoft.com/office/drawing/2014/main" id="{694A5DF9-261A-7049-14D1-E1E7150F872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Diagonal Stripe 180">
              <a:extLst>
                <a:ext uri="{FF2B5EF4-FFF2-40B4-BE49-F238E27FC236}">
                  <a16:creationId xmlns:a16="http://schemas.microsoft.com/office/drawing/2014/main" id="{8C7D4495-5773-6ABA-297C-05F6ED390A31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AF3742F-0AF6-5EC0-20BE-5DBE25B6D40C}"/>
              </a:ext>
            </a:extLst>
          </p:cNvPr>
          <p:cNvGrpSpPr/>
          <p:nvPr/>
        </p:nvGrpSpPr>
        <p:grpSpPr>
          <a:xfrm>
            <a:off x="7521100" y="3714182"/>
            <a:ext cx="301039" cy="452169"/>
            <a:chOff x="3845290" y="857250"/>
            <a:chExt cx="301039" cy="452169"/>
          </a:xfrm>
        </p:grpSpPr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D6D92FC-FE65-B3FF-6D08-92B329C56C3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Trapezoid 183">
              <a:extLst>
                <a:ext uri="{FF2B5EF4-FFF2-40B4-BE49-F238E27FC236}">
                  <a16:creationId xmlns:a16="http://schemas.microsoft.com/office/drawing/2014/main" id="{3883558D-144A-030F-0AB6-0924E1B4D25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Diagonal Stripe 184">
              <a:extLst>
                <a:ext uri="{FF2B5EF4-FFF2-40B4-BE49-F238E27FC236}">
                  <a16:creationId xmlns:a16="http://schemas.microsoft.com/office/drawing/2014/main" id="{628F3142-6816-BA88-8834-82ECB3AE8D41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Diagonal Stripe 185">
              <a:extLst>
                <a:ext uri="{FF2B5EF4-FFF2-40B4-BE49-F238E27FC236}">
                  <a16:creationId xmlns:a16="http://schemas.microsoft.com/office/drawing/2014/main" id="{0461E2A5-C636-9FD3-BF88-D0C3B1A3DB5F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5F21A155-4B18-1CAF-9D04-94A50544A279}"/>
              </a:ext>
            </a:extLst>
          </p:cNvPr>
          <p:cNvGrpSpPr/>
          <p:nvPr/>
        </p:nvGrpSpPr>
        <p:grpSpPr>
          <a:xfrm>
            <a:off x="8026067" y="4205504"/>
            <a:ext cx="301039" cy="452169"/>
            <a:chOff x="3845290" y="857250"/>
            <a:chExt cx="301039" cy="452169"/>
          </a:xfrm>
        </p:grpSpPr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E07F79-2038-D223-15DE-B019C8102F4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Trapezoid 188">
              <a:extLst>
                <a:ext uri="{FF2B5EF4-FFF2-40B4-BE49-F238E27FC236}">
                  <a16:creationId xmlns:a16="http://schemas.microsoft.com/office/drawing/2014/main" id="{73DD4716-4950-06DD-D254-12EA2F8C551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Diagonal Stripe 189">
              <a:extLst>
                <a:ext uri="{FF2B5EF4-FFF2-40B4-BE49-F238E27FC236}">
                  <a16:creationId xmlns:a16="http://schemas.microsoft.com/office/drawing/2014/main" id="{3DA6A041-5640-6230-C6D5-5AEF225EAB7A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Diagonal Stripe 190">
              <a:extLst>
                <a:ext uri="{FF2B5EF4-FFF2-40B4-BE49-F238E27FC236}">
                  <a16:creationId xmlns:a16="http://schemas.microsoft.com/office/drawing/2014/main" id="{AA0488BF-6191-B45E-DFE1-DE5479F793BB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62E24E70-373A-03CC-521B-22EDD9DF97B8}"/>
              </a:ext>
            </a:extLst>
          </p:cNvPr>
          <p:cNvGrpSpPr/>
          <p:nvPr/>
        </p:nvGrpSpPr>
        <p:grpSpPr>
          <a:xfrm>
            <a:off x="8326319" y="4164562"/>
            <a:ext cx="301039" cy="452169"/>
            <a:chOff x="3845290" y="857250"/>
            <a:chExt cx="301039" cy="452169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615F5846-CB00-69C1-7F78-1ADD0D51E036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Trapezoid 193">
              <a:extLst>
                <a:ext uri="{FF2B5EF4-FFF2-40B4-BE49-F238E27FC236}">
                  <a16:creationId xmlns:a16="http://schemas.microsoft.com/office/drawing/2014/main" id="{16E5F8E6-1207-36A4-FDFC-1AD135752AA0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Diagonal Stripe 194">
              <a:extLst>
                <a:ext uri="{FF2B5EF4-FFF2-40B4-BE49-F238E27FC236}">
                  <a16:creationId xmlns:a16="http://schemas.microsoft.com/office/drawing/2014/main" id="{4D971089-ADC3-B869-C431-1D76C66547C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Diagonal Stripe 195">
              <a:extLst>
                <a:ext uri="{FF2B5EF4-FFF2-40B4-BE49-F238E27FC236}">
                  <a16:creationId xmlns:a16="http://schemas.microsoft.com/office/drawing/2014/main" id="{76846C04-9EC5-4CA9-B061-F438BDF580F9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3EB4AFBE-642F-A12F-8D28-A54A04A31CD6}"/>
              </a:ext>
            </a:extLst>
          </p:cNvPr>
          <p:cNvGrpSpPr/>
          <p:nvPr/>
        </p:nvGrpSpPr>
        <p:grpSpPr>
          <a:xfrm>
            <a:off x="8558333" y="3291104"/>
            <a:ext cx="301039" cy="452169"/>
            <a:chOff x="3845290" y="857250"/>
            <a:chExt cx="301039" cy="452169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0D760A1-6E9B-343D-4AF5-A7B1AB45139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Trapezoid 198">
              <a:extLst>
                <a:ext uri="{FF2B5EF4-FFF2-40B4-BE49-F238E27FC236}">
                  <a16:creationId xmlns:a16="http://schemas.microsoft.com/office/drawing/2014/main" id="{05443919-9C4F-CD21-B801-DFE1BDEADE65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0" name="Diagonal Stripe 199">
              <a:extLst>
                <a:ext uri="{FF2B5EF4-FFF2-40B4-BE49-F238E27FC236}">
                  <a16:creationId xmlns:a16="http://schemas.microsoft.com/office/drawing/2014/main" id="{328FCDDE-3EA0-8EB3-AD8E-F7024F8747D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Diagonal Stripe 200">
              <a:extLst>
                <a:ext uri="{FF2B5EF4-FFF2-40B4-BE49-F238E27FC236}">
                  <a16:creationId xmlns:a16="http://schemas.microsoft.com/office/drawing/2014/main" id="{6064C7F0-CAF7-CCAE-28DB-B3501FBBE1F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A55FA1E-368C-D562-BBF1-54637D0BFB3C}"/>
              </a:ext>
            </a:extLst>
          </p:cNvPr>
          <p:cNvGrpSpPr/>
          <p:nvPr/>
        </p:nvGrpSpPr>
        <p:grpSpPr>
          <a:xfrm>
            <a:off x="8708456" y="4178209"/>
            <a:ext cx="301039" cy="452169"/>
            <a:chOff x="3845290" y="857250"/>
            <a:chExt cx="301039" cy="452169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42D13484-088A-D8DF-F495-7687A4277FA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Trapezoid 203">
              <a:extLst>
                <a:ext uri="{FF2B5EF4-FFF2-40B4-BE49-F238E27FC236}">
                  <a16:creationId xmlns:a16="http://schemas.microsoft.com/office/drawing/2014/main" id="{268B9E38-8479-CDE3-BD09-360BF30A5A9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Diagonal Stripe 204">
              <a:extLst>
                <a:ext uri="{FF2B5EF4-FFF2-40B4-BE49-F238E27FC236}">
                  <a16:creationId xmlns:a16="http://schemas.microsoft.com/office/drawing/2014/main" id="{88AC8CF2-AFBB-62C6-90CD-CCEBC2AACBF9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Diagonal Stripe 205">
              <a:extLst>
                <a:ext uri="{FF2B5EF4-FFF2-40B4-BE49-F238E27FC236}">
                  <a16:creationId xmlns:a16="http://schemas.microsoft.com/office/drawing/2014/main" id="{2EBA8384-7DA0-606C-8DD6-D7E91A6B75F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FC4148-CDC7-6991-3143-3FE5100CB43C}"/>
              </a:ext>
            </a:extLst>
          </p:cNvPr>
          <p:cNvGrpSpPr/>
          <p:nvPr/>
        </p:nvGrpSpPr>
        <p:grpSpPr>
          <a:xfrm>
            <a:off x="10605501" y="5474744"/>
            <a:ext cx="301039" cy="452169"/>
            <a:chOff x="3845290" y="857250"/>
            <a:chExt cx="301039" cy="452169"/>
          </a:xfrm>
        </p:grpSpPr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DCBB453-6803-A63F-2B9C-2929010189AE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Trapezoid 208">
              <a:extLst>
                <a:ext uri="{FF2B5EF4-FFF2-40B4-BE49-F238E27FC236}">
                  <a16:creationId xmlns:a16="http://schemas.microsoft.com/office/drawing/2014/main" id="{5D69E486-B229-57EF-A619-9718A993E2D2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Diagonal Stripe 209">
              <a:extLst>
                <a:ext uri="{FF2B5EF4-FFF2-40B4-BE49-F238E27FC236}">
                  <a16:creationId xmlns:a16="http://schemas.microsoft.com/office/drawing/2014/main" id="{6337E97F-24DE-571D-6A9D-981293D3A5B2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Diagonal Stripe 210">
              <a:extLst>
                <a:ext uri="{FF2B5EF4-FFF2-40B4-BE49-F238E27FC236}">
                  <a16:creationId xmlns:a16="http://schemas.microsoft.com/office/drawing/2014/main" id="{B40843C5-D164-9190-EE55-4C0FECAC4810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9F2B2177-7D09-94B0-D73E-D93241D74AA4}"/>
              </a:ext>
            </a:extLst>
          </p:cNvPr>
          <p:cNvGrpSpPr/>
          <p:nvPr/>
        </p:nvGrpSpPr>
        <p:grpSpPr>
          <a:xfrm>
            <a:off x="9584187" y="5422432"/>
            <a:ext cx="301039" cy="452169"/>
            <a:chOff x="3845290" y="857250"/>
            <a:chExt cx="301039" cy="452169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2FD1941-805F-5F61-8D33-99D5E620443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Trapezoid 213">
              <a:extLst>
                <a:ext uri="{FF2B5EF4-FFF2-40B4-BE49-F238E27FC236}">
                  <a16:creationId xmlns:a16="http://schemas.microsoft.com/office/drawing/2014/main" id="{86B821CA-7E10-4D96-180B-5503FE71903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Diagonal Stripe 214">
              <a:extLst>
                <a:ext uri="{FF2B5EF4-FFF2-40B4-BE49-F238E27FC236}">
                  <a16:creationId xmlns:a16="http://schemas.microsoft.com/office/drawing/2014/main" id="{A34FB9C6-2175-0E23-D733-8C82DE14E556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Diagonal Stripe 215">
              <a:extLst>
                <a:ext uri="{FF2B5EF4-FFF2-40B4-BE49-F238E27FC236}">
                  <a16:creationId xmlns:a16="http://schemas.microsoft.com/office/drawing/2014/main" id="{7FAD9988-F8D9-3DF6-259C-EA8F8C55034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1E253992-7A7B-CAB2-BD46-DDC65918F772}"/>
              </a:ext>
            </a:extLst>
          </p:cNvPr>
          <p:cNvGrpSpPr/>
          <p:nvPr/>
        </p:nvGrpSpPr>
        <p:grpSpPr>
          <a:xfrm>
            <a:off x="9884439" y="5381490"/>
            <a:ext cx="301039" cy="452169"/>
            <a:chOff x="3845290" y="857250"/>
            <a:chExt cx="301039" cy="452169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588D4C4-CE91-60A0-7E59-689F46CC034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Trapezoid 218">
              <a:extLst>
                <a:ext uri="{FF2B5EF4-FFF2-40B4-BE49-F238E27FC236}">
                  <a16:creationId xmlns:a16="http://schemas.microsoft.com/office/drawing/2014/main" id="{C5D46B95-4F51-B9B3-E20E-4F45E0D65A07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Diagonal Stripe 219">
              <a:extLst>
                <a:ext uri="{FF2B5EF4-FFF2-40B4-BE49-F238E27FC236}">
                  <a16:creationId xmlns:a16="http://schemas.microsoft.com/office/drawing/2014/main" id="{5994BF37-83DC-3DF7-FBD3-306937225305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Diagonal Stripe 220">
              <a:extLst>
                <a:ext uri="{FF2B5EF4-FFF2-40B4-BE49-F238E27FC236}">
                  <a16:creationId xmlns:a16="http://schemas.microsoft.com/office/drawing/2014/main" id="{A5D7B15C-2135-A32C-84AA-526A5E5251A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9F75C3C1-5ACF-4B93-B039-F633E96F8111}"/>
              </a:ext>
            </a:extLst>
          </p:cNvPr>
          <p:cNvGrpSpPr/>
          <p:nvPr/>
        </p:nvGrpSpPr>
        <p:grpSpPr>
          <a:xfrm>
            <a:off x="10266576" y="5395137"/>
            <a:ext cx="301039" cy="452169"/>
            <a:chOff x="3845290" y="857250"/>
            <a:chExt cx="301039" cy="452169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AF95D325-E03C-DA74-58A6-48A315D2F0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Trapezoid 223">
              <a:extLst>
                <a:ext uri="{FF2B5EF4-FFF2-40B4-BE49-F238E27FC236}">
                  <a16:creationId xmlns:a16="http://schemas.microsoft.com/office/drawing/2014/main" id="{DB46DDC9-830A-A648-F527-6C3A131E774B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Diagonal Stripe 224">
              <a:extLst>
                <a:ext uri="{FF2B5EF4-FFF2-40B4-BE49-F238E27FC236}">
                  <a16:creationId xmlns:a16="http://schemas.microsoft.com/office/drawing/2014/main" id="{DE5BA787-70AC-E6B3-F29B-C228F78EF8A8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Diagonal Stripe 225">
              <a:extLst>
                <a:ext uri="{FF2B5EF4-FFF2-40B4-BE49-F238E27FC236}">
                  <a16:creationId xmlns:a16="http://schemas.microsoft.com/office/drawing/2014/main" id="{A624BED4-47C9-C096-B308-CF4AD59CC39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41F681A-38DD-CFD3-B519-4A84AF70B096}"/>
              </a:ext>
            </a:extLst>
          </p:cNvPr>
          <p:cNvGrpSpPr/>
          <p:nvPr/>
        </p:nvGrpSpPr>
        <p:grpSpPr>
          <a:xfrm>
            <a:off x="10826136" y="6022937"/>
            <a:ext cx="301039" cy="452169"/>
            <a:chOff x="3845290" y="857250"/>
            <a:chExt cx="301039" cy="452169"/>
          </a:xfrm>
        </p:grpSpPr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28D60DE1-572E-63D3-8E06-F2C05E635768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Trapezoid 228">
              <a:extLst>
                <a:ext uri="{FF2B5EF4-FFF2-40B4-BE49-F238E27FC236}">
                  <a16:creationId xmlns:a16="http://schemas.microsoft.com/office/drawing/2014/main" id="{E8928813-BE05-FBEB-C913-80ADC344EBDF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Diagonal Stripe 229">
              <a:extLst>
                <a:ext uri="{FF2B5EF4-FFF2-40B4-BE49-F238E27FC236}">
                  <a16:creationId xmlns:a16="http://schemas.microsoft.com/office/drawing/2014/main" id="{E7658EE9-186A-040C-6914-6C81D56C5483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Diagonal Stripe 230">
              <a:extLst>
                <a:ext uri="{FF2B5EF4-FFF2-40B4-BE49-F238E27FC236}">
                  <a16:creationId xmlns:a16="http://schemas.microsoft.com/office/drawing/2014/main" id="{736ED056-6C77-9EEE-00C9-A88F3776B60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CFFFD8B9-457B-80F7-9169-D5876D981A5E}"/>
              </a:ext>
            </a:extLst>
          </p:cNvPr>
          <p:cNvGrpSpPr/>
          <p:nvPr/>
        </p:nvGrpSpPr>
        <p:grpSpPr>
          <a:xfrm>
            <a:off x="11126388" y="5981995"/>
            <a:ext cx="301039" cy="452169"/>
            <a:chOff x="3845290" y="857250"/>
            <a:chExt cx="301039" cy="452169"/>
          </a:xfrm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2FD2D21B-9FA7-8AFF-FD6D-C1087DC2B33D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Trapezoid 233">
              <a:extLst>
                <a:ext uri="{FF2B5EF4-FFF2-40B4-BE49-F238E27FC236}">
                  <a16:creationId xmlns:a16="http://schemas.microsoft.com/office/drawing/2014/main" id="{3CBD70A2-1C81-6E9E-A66D-62925FB799D4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Diagonal Stripe 234">
              <a:extLst>
                <a:ext uri="{FF2B5EF4-FFF2-40B4-BE49-F238E27FC236}">
                  <a16:creationId xmlns:a16="http://schemas.microsoft.com/office/drawing/2014/main" id="{F47FBAE9-F954-1C59-B02A-013169B62A9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Diagonal Stripe 235">
              <a:extLst>
                <a:ext uri="{FF2B5EF4-FFF2-40B4-BE49-F238E27FC236}">
                  <a16:creationId xmlns:a16="http://schemas.microsoft.com/office/drawing/2014/main" id="{1C2EF9C3-7DA2-F7A9-7201-C123C3B0F478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924B5823-E3A6-3A1D-0E03-E6A0FC5CE4B5}"/>
              </a:ext>
            </a:extLst>
          </p:cNvPr>
          <p:cNvGrpSpPr/>
          <p:nvPr/>
        </p:nvGrpSpPr>
        <p:grpSpPr>
          <a:xfrm>
            <a:off x="8819914" y="5886455"/>
            <a:ext cx="301039" cy="452169"/>
            <a:chOff x="3845290" y="857250"/>
            <a:chExt cx="301039" cy="452169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71BFB7C7-9F8F-9E66-E553-FE7855BF81B3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Trapezoid 248">
              <a:extLst>
                <a:ext uri="{FF2B5EF4-FFF2-40B4-BE49-F238E27FC236}">
                  <a16:creationId xmlns:a16="http://schemas.microsoft.com/office/drawing/2014/main" id="{84B23D29-929E-86C5-BB84-8535A5FF6DEC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Diagonal Stripe 249">
              <a:extLst>
                <a:ext uri="{FF2B5EF4-FFF2-40B4-BE49-F238E27FC236}">
                  <a16:creationId xmlns:a16="http://schemas.microsoft.com/office/drawing/2014/main" id="{3592E0F9-63A6-8D09-96C0-0BFD893201BE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Diagonal Stripe 250">
              <a:extLst>
                <a:ext uri="{FF2B5EF4-FFF2-40B4-BE49-F238E27FC236}">
                  <a16:creationId xmlns:a16="http://schemas.microsoft.com/office/drawing/2014/main" id="{E3C3F6BC-8CDA-1AA2-D1D5-8F20596378F7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1E265AFB-4D1C-B7C4-8EB4-19CBDE611924}"/>
              </a:ext>
            </a:extLst>
          </p:cNvPr>
          <p:cNvGrpSpPr/>
          <p:nvPr/>
        </p:nvGrpSpPr>
        <p:grpSpPr>
          <a:xfrm>
            <a:off x="9202051" y="5900102"/>
            <a:ext cx="301039" cy="452169"/>
            <a:chOff x="3845290" y="857250"/>
            <a:chExt cx="301039" cy="452169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CE2D9AA-8A08-12D1-B936-652AB08C2D47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Trapezoid 253">
              <a:extLst>
                <a:ext uri="{FF2B5EF4-FFF2-40B4-BE49-F238E27FC236}">
                  <a16:creationId xmlns:a16="http://schemas.microsoft.com/office/drawing/2014/main" id="{AC19C9EC-5AA9-4CA4-C7B1-12F7A4FFAF16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Diagonal Stripe 254">
              <a:extLst>
                <a:ext uri="{FF2B5EF4-FFF2-40B4-BE49-F238E27FC236}">
                  <a16:creationId xmlns:a16="http://schemas.microsoft.com/office/drawing/2014/main" id="{26A24077-9FE4-7618-1532-67E34704CDF0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Diagonal Stripe 255">
              <a:extLst>
                <a:ext uri="{FF2B5EF4-FFF2-40B4-BE49-F238E27FC236}">
                  <a16:creationId xmlns:a16="http://schemas.microsoft.com/office/drawing/2014/main" id="{FE377A8D-369E-DFD6-0DEF-5C5F5632C1FC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F15A3A3A-A7E9-FCD1-4F8A-60D6E2E9079A}"/>
              </a:ext>
            </a:extLst>
          </p:cNvPr>
          <p:cNvGrpSpPr/>
          <p:nvPr/>
        </p:nvGrpSpPr>
        <p:grpSpPr>
          <a:xfrm>
            <a:off x="7496077" y="2965830"/>
            <a:ext cx="301039" cy="452169"/>
            <a:chOff x="3845290" y="857250"/>
            <a:chExt cx="301039" cy="452169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C790DFE3-AB64-9B0A-189F-C0B6BB70B079}"/>
                </a:ext>
              </a:extLst>
            </p:cNvPr>
            <p:cNvSpPr/>
            <p:nvPr/>
          </p:nvSpPr>
          <p:spPr>
            <a:xfrm>
              <a:off x="3914775" y="857250"/>
              <a:ext cx="157163" cy="18573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Trapezoid 258">
              <a:extLst>
                <a:ext uri="{FF2B5EF4-FFF2-40B4-BE49-F238E27FC236}">
                  <a16:creationId xmlns:a16="http://schemas.microsoft.com/office/drawing/2014/main" id="{A7E602FF-C1BB-E3AE-12DF-FC2FE6DA6249}"/>
                </a:ext>
              </a:extLst>
            </p:cNvPr>
            <p:cNvSpPr/>
            <p:nvPr/>
          </p:nvSpPr>
          <p:spPr>
            <a:xfrm>
              <a:off x="3906917" y="1057401"/>
              <a:ext cx="172879" cy="252018"/>
            </a:xfrm>
            <a:prstGeom prst="trapezoid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Diagonal Stripe 259">
              <a:extLst>
                <a:ext uri="{FF2B5EF4-FFF2-40B4-BE49-F238E27FC236}">
                  <a16:creationId xmlns:a16="http://schemas.microsoft.com/office/drawing/2014/main" id="{A6316BD7-011C-6DAF-C477-D026846D74EF}"/>
                </a:ext>
              </a:extLst>
            </p:cNvPr>
            <p:cNvSpPr/>
            <p:nvPr/>
          </p:nvSpPr>
          <p:spPr>
            <a:xfrm rot="19791891">
              <a:off x="3845290" y="1079731"/>
              <a:ext cx="157163" cy="139548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Diagonal Stripe 260">
              <a:extLst>
                <a:ext uri="{FF2B5EF4-FFF2-40B4-BE49-F238E27FC236}">
                  <a16:creationId xmlns:a16="http://schemas.microsoft.com/office/drawing/2014/main" id="{C21F234C-4DA7-FF11-0691-21156743D58E}"/>
                </a:ext>
              </a:extLst>
            </p:cNvPr>
            <p:cNvSpPr/>
            <p:nvPr/>
          </p:nvSpPr>
          <p:spPr>
            <a:xfrm rot="17339937" flipH="1" flipV="1">
              <a:off x="3997324" y="1077828"/>
              <a:ext cx="155369" cy="142641"/>
            </a:xfrm>
            <a:prstGeom prst="diagStrip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584752B5-A52B-6B23-9210-01E4804D4E65}"/>
              </a:ext>
            </a:extLst>
          </p:cNvPr>
          <p:cNvSpPr/>
          <p:nvPr/>
        </p:nvSpPr>
        <p:spPr>
          <a:xfrm>
            <a:off x="2631386" y="4772297"/>
            <a:ext cx="1791325" cy="1787123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A634AD-D434-63E7-2413-5AA404CF900F}"/>
              </a:ext>
            </a:extLst>
          </p:cNvPr>
          <p:cNvSpPr txBox="1"/>
          <p:nvPr/>
        </p:nvSpPr>
        <p:spPr>
          <a:xfrm>
            <a:off x="1336757" y="4371347"/>
            <a:ext cx="2018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umble" panose="020F0502020204030204" pitchFamily="2" charset="0"/>
                <a:ea typeface="+mn-ea"/>
                <a:cs typeface="+mn-cs"/>
              </a:rPr>
              <a:t>EphesusChurch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Jumble" panose="020F0502020204030204" pitchFamily="2" charset="0"/>
                <a:ea typeface="+mn-ea"/>
                <a:cs typeface="+mn-cs"/>
              </a:rPr>
              <a:t> Regatta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76414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699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Jumble</vt:lpstr>
      <vt:lpstr>Palatino Linotype</vt:lpstr>
      <vt:lpstr>system-ui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Exton Class</dc:creator>
  <cp:lastModifiedBy>Exton Class</cp:lastModifiedBy>
  <cp:revision>1</cp:revision>
  <dcterms:created xsi:type="dcterms:W3CDTF">2023-11-12T17:14:19Z</dcterms:created>
  <dcterms:modified xsi:type="dcterms:W3CDTF">2023-11-12T17:16:04Z</dcterms:modified>
</cp:coreProperties>
</file>