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91" r:id="rId2"/>
    <p:sldId id="792" r:id="rId3"/>
    <p:sldId id="793" r:id="rId4"/>
    <p:sldId id="794" r:id="rId5"/>
    <p:sldId id="795" r:id="rId6"/>
    <p:sldId id="796" r:id="rId7"/>
    <p:sldId id="797" r:id="rId8"/>
    <p:sldId id="798" r:id="rId9"/>
    <p:sldId id="799" r:id="rId10"/>
    <p:sldId id="800" r:id="rId11"/>
    <p:sldId id="801" r:id="rId12"/>
    <p:sldId id="802" r:id="rId13"/>
    <p:sldId id="803" r:id="rId14"/>
    <p:sldId id="804" r:id="rId15"/>
    <p:sldId id="805" r:id="rId16"/>
    <p:sldId id="806" r:id="rId17"/>
    <p:sldId id="807" r:id="rId18"/>
    <p:sldId id="808" r:id="rId19"/>
    <p:sldId id="809" r:id="rId20"/>
    <p:sldId id="810" r:id="rId21"/>
    <p:sldId id="811" r:id="rId22"/>
    <p:sldId id="812" r:id="rId23"/>
    <p:sldId id="813" r:id="rId24"/>
    <p:sldId id="814" r:id="rId25"/>
    <p:sldId id="815" r:id="rId26"/>
    <p:sldId id="816" r:id="rId27"/>
    <p:sldId id="817" r:id="rId28"/>
    <p:sldId id="818" r:id="rId29"/>
    <p:sldId id="81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1C78C-7B5C-9623-8A1F-C6E7D358AC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4693CA-A3DD-E0D3-0D0F-4C76A28D67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729B00-31A8-A6CF-9C27-A45DFEBF709E}"/>
              </a:ext>
            </a:extLst>
          </p:cNvPr>
          <p:cNvSpPr>
            <a:spLocks noGrp="1"/>
          </p:cNvSpPr>
          <p:nvPr>
            <p:ph type="dt" sz="half" idx="10"/>
          </p:nvPr>
        </p:nvSpPr>
        <p:spPr/>
        <p:txBody>
          <a:bodyPr/>
          <a:lstStyle/>
          <a:p>
            <a:fld id="{70C5225E-4C8C-4656-876E-113E5D2E4B9D}" type="datetimeFigureOut">
              <a:rPr lang="en-US" smtClean="0"/>
              <a:t>8/13/2023</a:t>
            </a:fld>
            <a:endParaRPr lang="en-US"/>
          </a:p>
        </p:txBody>
      </p:sp>
      <p:sp>
        <p:nvSpPr>
          <p:cNvPr id="5" name="Footer Placeholder 4">
            <a:extLst>
              <a:ext uri="{FF2B5EF4-FFF2-40B4-BE49-F238E27FC236}">
                <a16:creationId xmlns:a16="http://schemas.microsoft.com/office/drawing/2014/main" id="{2A4BDE8F-FFB9-BC9F-9FFF-36FCFDA8C5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CAE095-B30D-197C-468F-7D3CFCB11162}"/>
              </a:ext>
            </a:extLst>
          </p:cNvPr>
          <p:cNvSpPr>
            <a:spLocks noGrp="1"/>
          </p:cNvSpPr>
          <p:nvPr>
            <p:ph type="sldNum" sz="quarter" idx="12"/>
          </p:nvPr>
        </p:nvSpPr>
        <p:spPr/>
        <p:txBody>
          <a:bodyPr/>
          <a:lstStyle/>
          <a:p>
            <a:fld id="{87F4AB7F-39B5-4E28-A9C1-0D633322BDB8}" type="slidenum">
              <a:rPr lang="en-US" smtClean="0"/>
              <a:t>‹#›</a:t>
            </a:fld>
            <a:endParaRPr lang="en-US"/>
          </a:p>
        </p:txBody>
      </p:sp>
    </p:spTree>
    <p:extLst>
      <p:ext uri="{BB962C8B-B14F-4D97-AF65-F5344CB8AC3E}">
        <p14:creationId xmlns:p14="http://schemas.microsoft.com/office/powerpoint/2010/main" val="2463129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847-B16B-0994-F71B-5ABECD736C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A90254-78F7-13DA-7878-5D103C6259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48A6C1-3F21-FF69-CA96-76617B6E8AFD}"/>
              </a:ext>
            </a:extLst>
          </p:cNvPr>
          <p:cNvSpPr>
            <a:spLocks noGrp="1"/>
          </p:cNvSpPr>
          <p:nvPr>
            <p:ph type="dt" sz="half" idx="10"/>
          </p:nvPr>
        </p:nvSpPr>
        <p:spPr/>
        <p:txBody>
          <a:bodyPr/>
          <a:lstStyle/>
          <a:p>
            <a:fld id="{70C5225E-4C8C-4656-876E-113E5D2E4B9D}" type="datetimeFigureOut">
              <a:rPr lang="en-US" smtClean="0"/>
              <a:t>8/13/2023</a:t>
            </a:fld>
            <a:endParaRPr lang="en-US"/>
          </a:p>
        </p:txBody>
      </p:sp>
      <p:sp>
        <p:nvSpPr>
          <p:cNvPr id="5" name="Footer Placeholder 4">
            <a:extLst>
              <a:ext uri="{FF2B5EF4-FFF2-40B4-BE49-F238E27FC236}">
                <a16:creationId xmlns:a16="http://schemas.microsoft.com/office/drawing/2014/main" id="{FCAD200F-CF25-D91A-F3C7-DD672FD1EB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18662E-1F87-803C-FB5A-B667B9C1BF49}"/>
              </a:ext>
            </a:extLst>
          </p:cNvPr>
          <p:cNvSpPr>
            <a:spLocks noGrp="1"/>
          </p:cNvSpPr>
          <p:nvPr>
            <p:ph type="sldNum" sz="quarter" idx="12"/>
          </p:nvPr>
        </p:nvSpPr>
        <p:spPr/>
        <p:txBody>
          <a:bodyPr/>
          <a:lstStyle/>
          <a:p>
            <a:fld id="{87F4AB7F-39B5-4E28-A9C1-0D633322BDB8}" type="slidenum">
              <a:rPr lang="en-US" smtClean="0"/>
              <a:t>‹#›</a:t>
            </a:fld>
            <a:endParaRPr lang="en-US"/>
          </a:p>
        </p:txBody>
      </p:sp>
    </p:spTree>
    <p:extLst>
      <p:ext uri="{BB962C8B-B14F-4D97-AF65-F5344CB8AC3E}">
        <p14:creationId xmlns:p14="http://schemas.microsoft.com/office/powerpoint/2010/main" val="2558463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621279-5789-9F6A-04EF-6CE9344FA7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4ECBB6-F66A-1BB5-A887-D78C40CEB7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C9AABF-F3E0-BDBC-041B-F974D4AE74A6}"/>
              </a:ext>
            </a:extLst>
          </p:cNvPr>
          <p:cNvSpPr>
            <a:spLocks noGrp="1"/>
          </p:cNvSpPr>
          <p:nvPr>
            <p:ph type="dt" sz="half" idx="10"/>
          </p:nvPr>
        </p:nvSpPr>
        <p:spPr/>
        <p:txBody>
          <a:bodyPr/>
          <a:lstStyle/>
          <a:p>
            <a:fld id="{70C5225E-4C8C-4656-876E-113E5D2E4B9D}" type="datetimeFigureOut">
              <a:rPr lang="en-US" smtClean="0"/>
              <a:t>8/13/2023</a:t>
            </a:fld>
            <a:endParaRPr lang="en-US"/>
          </a:p>
        </p:txBody>
      </p:sp>
      <p:sp>
        <p:nvSpPr>
          <p:cNvPr id="5" name="Footer Placeholder 4">
            <a:extLst>
              <a:ext uri="{FF2B5EF4-FFF2-40B4-BE49-F238E27FC236}">
                <a16:creationId xmlns:a16="http://schemas.microsoft.com/office/drawing/2014/main" id="{F99FB25C-26B5-67D5-0779-A517214322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8D18D0-A380-FBDD-9920-7147A6B90D9E}"/>
              </a:ext>
            </a:extLst>
          </p:cNvPr>
          <p:cNvSpPr>
            <a:spLocks noGrp="1"/>
          </p:cNvSpPr>
          <p:nvPr>
            <p:ph type="sldNum" sz="quarter" idx="12"/>
          </p:nvPr>
        </p:nvSpPr>
        <p:spPr/>
        <p:txBody>
          <a:bodyPr/>
          <a:lstStyle/>
          <a:p>
            <a:fld id="{87F4AB7F-39B5-4E28-A9C1-0D633322BDB8}" type="slidenum">
              <a:rPr lang="en-US" smtClean="0"/>
              <a:t>‹#›</a:t>
            </a:fld>
            <a:endParaRPr lang="en-US"/>
          </a:p>
        </p:txBody>
      </p:sp>
    </p:spTree>
    <p:extLst>
      <p:ext uri="{BB962C8B-B14F-4D97-AF65-F5344CB8AC3E}">
        <p14:creationId xmlns:p14="http://schemas.microsoft.com/office/powerpoint/2010/main" val="243950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924FF-7F9C-F955-F55E-C61BBBF5F2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3F0E88-ECE7-8EB6-00BB-259517F203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0B5F38-A1B5-A55D-45F6-93436EE0C489}"/>
              </a:ext>
            </a:extLst>
          </p:cNvPr>
          <p:cNvSpPr>
            <a:spLocks noGrp="1"/>
          </p:cNvSpPr>
          <p:nvPr>
            <p:ph type="dt" sz="half" idx="10"/>
          </p:nvPr>
        </p:nvSpPr>
        <p:spPr/>
        <p:txBody>
          <a:bodyPr/>
          <a:lstStyle/>
          <a:p>
            <a:fld id="{70C5225E-4C8C-4656-876E-113E5D2E4B9D}" type="datetimeFigureOut">
              <a:rPr lang="en-US" smtClean="0"/>
              <a:t>8/13/2023</a:t>
            </a:fld>
            <a:endParaRPr lang="en-US"/>
          </a:p>
        </p:txBody>
      </p:sp>
      <p:sp>
        <p:nvSpPr>
          <p:cNvPr id="5" name="Footer Placeholder 4">
            <a:extLst>
              <a:ext uri="{FF2B5EF4-FFF2-40B4-BE49-F238E27FC236}">
                <a16:creationId xmlns:a16="http://schemas.microsoft.com/office/drawing/2014/main" id="{288665AC-4210-4D3E-AD1B-10DDA26970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FE99A8-4298-AB9F-FE27-A067D394EC86}"/>
              </a:ext>
            </a:extLst>
          </p:cNvPr>
          <p:cNvSpPr>
            <a:spLocks noGrp="1"/>
          </p:cNvSpPr>
          <p:nvPr>
            <p:ph type="sldNum" sz="quarter" idx="12"/>
          </p:nvPr>
        </p:nvSpPr>
        <p:spPr/>
        <p:txBody>
          <a:bodyPr/>
          <a:lstStyle/>
          <a:p>
            <a:fld id="{87F4AB7F-39B5-4E28-A9C1-0D633322BDB8}" type="slidenum">
              <a:rPr lang="en-US" smtClean="0"/>
              <a:t>‹#›</a:t>
            </a:fld>
            <a:endParaRPr lang="en-US"/>
          </a:p>
        </p:txBody>
      </p:sp>
    </p:spTree>
    <p:extLst>
      <p:ext uri="{BB962C8B-B14F-4D97-AF65-F5344CB8AC3E}">
        <p14:creationId xmlns:p14="http://schemas.microsoft.com/office/powerpoint/2010/main" val="1730842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4CC5F-95AF-BA5B-70A6-83E216BB82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CA935F-87CF-A1CB-4824-BF2110DB5B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818F8A-0B86-BC05-80E6-F366F8669D60}"/>
              </a:ext>
            </a:extLst>
          </p:cNvPr>
          <p:cNvSpPr>
            <a:spLocks noGrp="1"/>
          </p:cNvSpPr>
          <p:nvPr>
            <p:ph type="dt" sz="half" idx="10"/>
          </p:nvPr>
        </p:nvSpPr>
        <p:spPr/>
        <p:txBody>
          <a:bodyPr/>
          <a:lstStyle/>
          <a:p>
            <a:fld id="{70C5225E-4C8C-4656-876E-113E5D2E4B9D}" type="datetimeFigureOut">
              <a:rPr lang="en-US" smtClean="0"/>
              <a:t>8/13/2023</a:t>
            </a:fld>
            <a:endParaRPr lang="en-US"/>
          </a:p>
        </p:txBody>
      </p:sp>
      <p:sp>
        <p:nvSpPr>
          <p:cNvPr id="5" name="Footer Placeholder 4">
            <a:extLst>
              <a:ext uri="{FF2B5EF4-FFF2-40B4-BE49-F238E27FC236}">
                <a16:creationId xmlns:a16="http://schemas.microsoft.com/office/drawing/2014/main" id="{7A58A844-B9A8-C240-0DD0-B208B745C9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2B9533-2EFF-28F2-81F4-B520657AF7A7}"/>
              </a:ext>
            </a:extLst>
          </p:cNvPr>
          <p:cNvSpPr>
            <a:spLocks noGrp="1"/>
          </p:cNvSpPr>
          <p:nvPr>
            <p:ph type="sldNum" sz="quarter" idx="12"/>
          </p:nvPr>
        </p:nvSpPr>
        <p:spPr/>
        <p:txBody>
          <a:bodyPr/>
          <a:lstStyle/>
          <a:p>
            <a:fld id="{87F4AB7F-39B5-4E28-A9C1-0D633322BDB8}" type="slidenum">
              <a:rPr lang="en-US" smtClean="0"/>
              <a:t>‹#›</a:t>
            </a:fld>
            <a:endParaRPr lang="en-US"/>
          </a:p>
        </p:txBody>
      </p:sp>
    </p:spTree>
    <p:extLst>
      <p:ext uri="{BB962C8B-B14F-4D97-AF65-F5344CB8AC3E}">
        <p14:creationId xmlns:p14="http://schemas.microsoft.com/office/powerpoint/2010/main" val="3993702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02D64-7E02-3B44-5C20-10DCBD9ACD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0E1FAC-CFFD-2149-888E-5B5433DA6A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04238F-C1FC-45C9-7C72-BF92DD5D09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0D8E37-EE06-A9E7-EA05-07B36B9BD54D}"/>
              </a:ext>
            </a:extLst>
          </p:cNvPr>
          <p:cNvSpPr>
            <a:spLocks noGrp="1"/>
          </p:cNvSpPr>
          <p:nvPr>
            <p:ph type="dt" sz="half" idx="10"/>
          </p:nvPr>
        </p:nvSpPr>
        <p:spPr/>
        <p:txBody>
          <a:bodyPr/>
          <a:lstStyle/>
          <a:p>
            <a:fld id="{70C5225E-4C8C-4656-876E-113E5D2E4B9D}" type="datetimeFigureOut">
              <a:rPr lang="en-US" smtClean="0"/>
              <a:t>8/13/2023</a:t>
            </a:fld>
            <a:endParaRPr lang="en-US"/>
          </a:p>
        </p:txBody>
      </p:sp>
      <p:sp>
        <p:nvSpPr>
          <p:cNvPr id="6" name="Footer Placeholder 5">
            <a:extLst>
              <a:ext uri="{FF2B5EF4-FFF2-40B4-BE49-F238E27FC236}">
                <a16:creationId xmlns:a16="http://schemas.microsoft.com/office/drawing/2014/main" id="{C8C45E9E-75B3-E5A1-56F9-7F367A7321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300393-C37A-DD4E-07F4-E7EBDA78397A}"/>
              </a:ext>
            </a:extLst>
          </p:cNvPr>
          <p:cNvSpPr>
            <a:spLocks noGrp="1"/>
          </p:cNvSpPr>
          <p:nvPr>
            <p:ph type="sldNum" sz="quarter" idx="12"/>
          </p:nvPr>
        </p:nvSpPr>
        <p:spPr/>
        <p:txBody>
          <a:bodyPr/>
          <a:lstStyle/>
          <a:p>
            <a:fld id="{87F4AB7F-39B5-4E28-A9C1-0D633322BDB8}" type="slidenum">
              <a:rPr lang="en-US" smtClean="0"/>
              <a:t>‹#›</a:t>
            </a:fld>
            <a:endParaRPr lang="en-US"/>
          </a:p>
        </p:txBody>
      </p:sp>
    </p:spTree>
    <p:extLst>
      <p:ext uri="{BB962C8B-B14F-4D97-AF65-F5344CB8AC3E}">
        <p14:creationId xmlns:p14="http://schemas.microsoft.com/office/powerpoint/2010/main" val="2159974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5A8BF-E5AA-22A2-04FE-7CEBC2E251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76BB56-8A77-153F-A2A0-8A2D650C9C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5A04A0-5EA9-CD75-6537-8B49B78F3F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E44C46-0AF3-E5F7-92CB-78696D7E65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BAE08A-9A84-30E7-6C0F-527C95FEEF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5294CC-BCE2-E679-87B0-E9E2EF523563}"/>
              </a:ext>
            </a:extLst>
          </p:cNvPr>
          <p:cNvSpPr>
            <a:spLocks noGrp="1"/>
          </p:cNvSpPr>
          <p:nvPr>
            <p:ph type="dt" sz="half" idx="10"/>
          </p:nvPr>
        </p:nvSpPr>
        <p:spPr/>
        <p:txBody>
          <a:bodyPr/>
          <a:lstStyle/>
          <a:p>
            <a:fld id="{70C5225E-4C8C-4656-876E-113E5D2E4B9D}" type="datetimeFigureOut">
              <a:rPr lang="en-US" smtClean="0"/>
              <a:t>8/13/2023</a:t>
            </a:fld>
            <a:endParaRPr lang="en-US"/>
          </a:p>
        </p:txBody>
      </p:sp>
      <p:sp>
        <p:nvSpPr>
          <p:cNvPr id="8" name="Footer Placeholder 7">
            <a:extLst>
              <a:ext uri="{FF2B5EF4-FFF2-40B4-BE49-F238E27FC236}">
                <a16:creationId xmlns:a16="http://schemas.microsoft.com/office/drawing/2014/main" id="{5AD9E949-64E7-14D4-0198-B8E75B2EA5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FDBFC0-08CA-11DB-C9A6-95E92B2530C1}"/>
              </a:ext>
            </a:extLst>
          </p:cNvPr>
          <p:cNvSpPr>
            <a:spLocks noGrp="1"/>
          </p:cNvSpPr>
          <p:nvPr>
            <p:ph type="sldNum" sz="quarter" idx="12"/>
          </p:nvPr>
        </p:nvSpPr>
        <p:spPr/>
        <p:txBody>
          <a:bodyPr/>
          <a:lstStyle/>
          <a:p>
            <a:fld id="{87F4AB7F-39B5-4E28-A9C1-0D633322BDB8}" type="slidenum">
              <a:rPr lang="en-US" smtClean="0"/>
              <a:t>‹#›</a:t>
            </a:fld>
            <a:endParaRPr lang="en-US"/>
          </a:p>
        </p:txBody>
      </p:sp>
    </p:spTree>
    <p:extLst>
      <p:ext uri="{BB962C8B-B14F-4D97-AF65-F5344CB8AC3E}">
        <p14:creationId xmlns:p14="http://schemas.microsoft.com/office/powerpoint/2010/main" val="1912924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762B9-97E9-9DCA-0C3D-BED15D18BE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8AB969-6EF8-7FB5-25C8-7D191C1DC41F}"/>
              </a:ext>
            </a:extLst>
          </p:cNvPr>
          <p:cNvSpPr>
            <a:spLocks noGrp="1"/>
          </p:cNvSpPr>
          <p:nvPr>
            <p:ph type="dt" sz="half" idx="10"/>
          </p:nvPr>
        </p:nvSpPr>
        <p:spPr/>
        <p:txBody>
          <a:bodyPr/>
          <a:lstStyle/>
          <a:p>
            <a:fld id="{70C5225E-4C8C-4656-876E-113E5D2E4B9D}" type="datetimeFigureOut">
              <a:rPr lang="en-US" smtClean="0"/>
              <a:t>8/13/2023</a:t>
            </a:fld>
            <a:endParaRPr lang="en-US"/>
          </a:p>
        </p:txBody>
      </p:sp>
      <p:sp>
        <p:nvSpPr>
          <p:cNvPr id="4" name="Footer Placeholder 3">
            <a:extLst>
              <a:ext uri="{FF2B5EF4-FFF2-40B4-BE49-F238E27FC236}">
                <a16:creationId xmlns:a16="http://schemas.microsoft.com/office/drawing/2014/main" id="{C00B314B-F5B2-8E53-F892-A292A59BCE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6D12D3-2D44-8289-6120-D2937916B9F0}"/>
              </a:ext>
            </a:extLst>
          </p:cNvPr>
          <p:cNvSpPr>
            <a:spLocks noGrp="1"/>
          </p:cNvSpPr>
          <p:nvPr>
            <p:ph type="sldNum" sz="quarter" idx="12"/>
          </p:nvPr>
        </p:nvSpPr>
        <p:spPr/>
        <p:txBody>
          <a:bodyPr/>
          <a:lstStyle/>
          <a:p>
            <a:fld id="{87F4AB7F-39B5-4E28-A9C1-0D633322BDB8}" type="slidenum">
              <a:rPr lang="en-US" smtClean="0"/>
              <a:t>‹#›</a:t>
            </a:fld>
            <a:endParaRPr lang="en-US"/>
          </a:p>
        </p:txBody>
      </p:sp>
    </p:spTree>
    <p:extLst>
      <p:ext uri="{BB962C8B-B14F-4D97-AF65-F5344CB8AC3E}">
        <p14:creationId xmlns:p14="http://schemas.microsoft.com/office/powerpoint/2010/main" val="3463407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CE70D8-7753-AB89-3F54-D1F3E707EF78}"/>
              </a:ext>
            </a:extLst>
          </p:cNvPr>
          <p:cNvSpPr>
            <a:spLocks noGrp="1"/>
          </p:cNvSpPr>
          <p:nvPr>
            <p:ph type="dt" sz="half" idx="10"/>
          </p:nvPr>
        </p:nvSpPr>
        <p:spPr/>
        <p:txBody>
          <a:bodyPr/>
          <a:lstStyle/>
          <a:p>
            <a:fld id="{70C5225E-4C8C-4656-876E-113E5D2E4B9D}" type="datetimeFigureOut">
              <a:rPr lang="en-US" smtClean="0"/>
              <a:t>8/13/2023</a:t>
            </a:fld>
            <a:endParaRPr lang="en-US"/>
          </a:p>
        </p:txBody>
      </p:sp>
      <p:sp>
        <p:nvSpPr>
          <p:cNvPr id="3" name="Footer Placeholder 2">
            <a:extLst>
              <a:ext uri="{FF2B5EF4-FFF2-40B4-BE49-F238E27FC236}">
                <a16:creationId xmlns:a16="http://schemas.microsoft.com/office/drawing/2014/main" id="{6B2331D4-36B3-7A8E-D118-CD983B8C80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14518D-A855-3CAA-8716-DCEBA8F70B18}"/>
              </a:ext>
            </a:extLst>
          </p:cNvPr>
          <p:cNvSpPr>
            <a:spLocks noGrp="1"/>
          </p:cNvSpPr>
          <p:nvPr>
            <p:ph type="sldNum" sz="quarter" idx="12"/>
          </p:nvPr>
        </p:nvSpPr>
        <p:spPr/>
        <p:txBody>
          <a:bodyPr/>
          <a:lstStyle/>
          <a:p>
            <a:fld id="{87F4AB7F-39B5-4E28-A9C1-0D633322BDB8}" type="slidenum">
              <a:rPr lang="en-US" smtClean="0"/>
              <a:t>‹#›</a:t>
            </a:fld>
            <a:endParaRPr lang="en-US"/>
          </a:p>
        </p:txBody>
      </p:sp>
    </p:spTree>
    <p:extLst>
      <p:ext uri="{BB962C8B-B14F-4D97-AF65-F5344CB8AC3E}">
        <p14:creationId xmlns:p14="http://schemas.microsoft.com/office/powerpoint/2010/main" val="4057398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DC1A3-CF85-4239-2E3E-0579A57CFF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C6EE2C-DC8B-0BFE-4E45-8E9B107675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38A4FE-B7A5-F99A-540F-DE356750F1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9E7C2-034D-BDD6-C456-75E2FFC21523}"/>
              </a:ext>
            </a:extLst>
          </p:cNvPr>
          <p:cNvSpPr>
            <a:spLocks noGrp="1"/>
          </p:cNvSpPr>
          <p:nvPr>
            <p:ph type="dt" sz="half" idx="10"/>
          </p:nvPr>
        </p:nvSpPr>
        <p:spPr/>
        <p:txBody>
          <a:bodyPr/>
          <a:lstStyle/>
          <a:p>
            <a:fld id="{70C5225E-4C8C-4656-876E-113E5D2E4B9D}" type="datetimeFigureOut">
              <a:rPr lang="en-US" smtClean="0"/>
              <a:t>8/13/2023</a:t>
            </a:fld>
            <a:endParaRPr lang="en-US"/>
          </a:p>
        </p:txBody>
      </p:sp>
      <p:sp>
        <p:nvSpPr>
          <p:cNvPr id="6" name="Footer Placeholder 5">
            <a:extLst>
              <a:ext uri="{FF2B5EF4-FFF2-40B4-BE49-F238E27FC236}">
                <a16:creationId xmlns:a16="http://schemas.microsoft.com/office/drawing/2014/main" id="{DAC72A38-402E-4849-0302-E5581E84E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4D7389-1365-ACEA-CBEF-358CAD65566E}"/>
              </a:ext>
            </a:extLst>
          </p:cNvPr>
          <p:cNvSpPr>
            <a:spLocks noGrp="1"/>
          </p:cNvSpPr>
          <p:nvPr>
            <p:ph type="sldNum" sz="quarter" idx="12"/>
          </p:nvPr>
        </p:nvSpPr>
        <p:spPr/>
        <p:txBody>
          <a:bodyPr/>
          <a:lstStyle/>
          <a:p>
            <a:fld id="{87F4AB7F-39B5-4E28-A9C1-0D633322BDB8}" type="slidenum">
              <a:rPr lang="en-US" smtClean="0"/>
              <a:t>‹#›</a:t>
            </a:fld>
            <a:endParaRPr lang="en-US"/>
          </a:p>
        </p:txBody>
      </p:sp>
    </p:spTree>
    <p:extLst>
      <p:ext uri="{BB962C8B-B14F-4D97-AF65-F5344CB8AC3E}">
        <p14:creationId xmlns:p14="http://schemas.microsoft.com/office/powerpoint/2010/main" val="2282089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05268-B1E2-0987-B98C-A96B1FC7A5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7830C0-6E06-4DC2-C4A1-67442E73E0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189D53-E5A0-911E-5141-CEC822DA04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294386-88DF-7CCD-B2BF-301F5708711B}"/>
              </a:ext>
            </a:extLst>
          </p:cNvPr>
          <p:cNvSpPr>
            <a:spLocks noGrp="1"/>
          </p:cNvSpPr>
          <p:nvPr>
            <p:ph type="dt" sz="half" idx="10"/>
          </p:nvPr>
        </p:nvSpPr>
        <p:spPr/>
        <p:txBody>
          <a:bodyPr/>
          <a:lstStyle/>
          <a:p>
            <a:fld id="{70C5225E-4C8C-4656-876E-113E5D2E4B9D}" type="datetimeFigureOut">
              <a:rPr lang="en-US" smtClean="0"/>
              <a:t>8/13/2023</a:t>
            </a:fld>
            <a:endParaRPr lang="en-US"/>
          </a:p>
        </p:txBody>
      </p:sp>
      <p:sp>
        <p:nvSpPr>
          <p:cNvPr id="6" name="Footer Placeholder 5">
            <a:extLst>
              <a:ext uri="{FF2B5EF4-FFF2-40B4-BE49-F238E27FC236}">
                <a16:creationId xmlns:a16="http://schemas.microsoft.com/office/drawing/2014/main" id="{3D870EF6-17A0-ACF2-49B8-2B0D620709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BE42EC-6E30-36EB-7D4F-0062B0D5D29E}"/>
              </a:ext>
            </a:extLst>
          </p:cNvPr>
          <p:cNvSpPr>
            <a:spLocks noGrp="1"/>
          </p:cNvSpPr>
          <p:nvPr>
            <p:ph type="sldNum" sz="quarter" idx="12"/>
          </p:nvPr>
        </p:nvSpPr>
        <p:spPr/>
        <p:txBody>
          <a:bodyPr/>
          <a:lstStyle/>
          <a:p>
            <a:fld id="{87F4AB7F-39B5-4E28-A9C1-0D633322BDB8}" type="slidenum">
              <a:rPr lang="en-US" smtClean="0"/>
              <a:t>‹#›</a:t>
            </a:fld>
            <a:endParaRPr lang="en-US"/>
          </a:p>
        </p:txBody>
      </p:sp>
    </p:spTree>
    <p:extLst>
      <p:ext uri="{BB962C8B-B14F-4D97-AF65-F5344CB8AC3E}">
        <p14:creationId xmlns:p14="http://schemas.microsoft.com/office/powerpoint/2010/main" val="1379270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202F01-C88D-BDE6-96B5-6FD66A7EF5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5002AA-00E1-4C3E-C8E6-8E8DD5EBCE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4F050B-1733-5B29-C8FC-6D787DAB40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C5225E-4C8C-4656-876E-113E5D2E4B9D}" type="datetimeFigureOut">
              <a:rPr lang="en-US" smtClean="0"/>
              <a:t>8/13/2023</a:t>
            </a:fld>
            <a:endParaRPr lang="en-US"/>
          </a:p>
        </p:txBody>
      </p:sp>
      <p:sp>
        <p:nvSpPr>
          <p:cNvPr id="5" name="Footer Placeholder 4">
            <a:extLst>
              <a:ext uri="{FF2B5EF4-FFF2-40B4-BE49-F238E27FC236}">
                <a16:creationId xmlns:a16="http://schemas.microsoft.com/office/drawing/2014/main" id="{9BBB54E1-4AF2-4F9B-0D78-B938BA665A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043B47-507C-D01D-CA38-D5BAE415E9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4AB7F-39B5-4E28-A9C1-0D633322BDB8}" type="slidenum">
              <a:rPr lang="en-US" smtClean="0"/>
              <a:t>‹#›</a:t>
            </a:fld>
            <a:endParaRPr lang="en-US"/>
          </a:p>
        </p:txBody>
      </p:sp>
    </p:spTree>
    <p:extLst>
      <p:ext uri="{BB962C8B-B14F-4D97-AF65-F5344CB8AC3E}">
        <p14:creationId xmlns:p14="http://schemas.microsoft.com/office/powerpoint/2010/main" val="2501094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255454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Gave His Only Begotten Son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071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552497" y="2713423"/>
            <a:ext cx="8135006"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Timothy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is good and acceptable in the sight of God our Savior,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desires all men to be saved and to come to the full knowledge of the truth.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there is one God,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one mediator also between God and men,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man Christ Jesus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gave Himself as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 ransom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for all, the witness for this proper time.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918485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2366010" y="2713423"/>
            <a:ext cx="9321493"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since we have a great high priest who has passed through the heavens, Jesus the Son of God, let us take hold of our confession.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we do not have a high priest who cannot sympathize with our weaknesses, but One who has been tempted in all things like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we are, yet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without sin.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let us draw near with confidence to the throne of grace, so that we may receive mercy and find grace to help in time of need.</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599694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2366010" y="2713423"/>
            <a:ext cx="9321493"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since we have a great high priest who has passed through the heavens, Jesus the Son of God, let us take hold of our confession.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we do not have a high priest who cannot sympathize with our weaknesses, but One who has been tempted in all things like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we are, yet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without sin.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let us draw near with confidence to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throne of grace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so that we may receive mercy and find grace to help in time of need.</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024048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87743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Priest, but also ruler</a:t>
            </a:r>
          </a:p>
        </p:txBody>
      </p:sp>
      <p:sp>
        <p:nvSpPr>
          <p:cNvPr id="3" name="TextBox 2">
            <a:extLst>
              <a:ext uri="{FF2B5EF4-FFF2-40B4-BE49-F238E27FC236}">
                <a16:creationId xmlns:a16="http://schemas.microsoft.com/office/drawing/2014/main" id="{9F54B784-F090-C9B1-A4BD-07668D304624}"/>
              </a:ext>
            </a:extLst>
          </p:cNvPr>
          <p:cNvSpPr txBox="1"/>
          <p:nvPr/>
        </p:nvSpPr>
        <p:spPr>
          <a:xfrm>
            <a:off x="2702860" y="3348318"/>
            <a:ext cx="9298640"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this Melchizedek, king of Salem, priest of the Most High God, who met Abraham as he was returning from the slaughter of the kings and blessed him,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to whom also Abraham apportioned a tenth part of all, was first of all, by the translation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of his name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king of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then also king of Salem, which is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king of peace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823625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87743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Priest, but also ruler</a:t>
            </a:r>
          </a:p>
        </p:txBody>
      </p:sp>
      <p:sp>
        <p:nvSpPr>
          <p:cNvPr id="3" name="TextBox 2">
            <a:extLst>
              <a:ext uri="{FF2B5EF4-FFF2-40B4-BE49-F238E27FC236}">
                <a16:creationId xmlns:a16="http://schemas.microsoft.com/office/drawing/2014/main" id="{9F54B784-F090-C9B1-A4BD-07668D304624}"/>
              </a:ext>
            </a:extLst>
          </p:cNvPr>
          <p:cNvSpPr txBox="1"/>
          <p:nvPr/>
        </p:nvSpPr>
        <p:spPr>
          <a:xfrm>
            <a:off x="893379" y="3200401"/>
            <a:ext cx="11108121"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He has been counted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worthy of more glory than Moses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so much as the builder of the house has more honor than the house.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every house is built by someone, but the builder of all things is God.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Moses was faithful in all His house as a servant, for a testimony of those things which were to be spoken later,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Christ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was faithful</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as a Son over His house—whose house we are, if we hold fast our confidence and the boast of our hope.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258888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87743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Priest, but also ruler</a:t>
            </a:r>
          </a:p>
        </p:txBody>
      </p:sp>
      <p:sp>
        <p:nvSpPr>
          <p:cNvPr id="3" name="TextBox 2">
            <a:extLst>
              <a:ext uri="{FF2B5EF4-FFF2-40B4-BE49-F238E27FC236}">
                <a16:creationId xmlns:a16="http://schemas.microsoft.com/office/drawing/2014/main" id="{9F54B784-F090-C9B1-A4BD-07668D304624}"/>
              </a:ext>
            </a:extLst>
          </p:cNvPr>
          <p:cNvSpPr txBox="1"/>
          <p:nvPr/>
        </p:nvSpPr>
        <p:spPr>
          <a:xfrm>
            <a:off x="893379" y="3200401"/>
            <a:ext cx="11108121"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He has been counted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worthy of more glory than Moses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so much as the builder of the house has more honor than the house.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every house is built by someone, but the builder of all things is God.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Moses was faithful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all His house as a servant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for a testimony of those things which were to be spoken later,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Christ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was faithful</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as a Son over His house—whose house we are, if we hold fast our confidence and the boast of our hope.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589434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87743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Priest, but also ruler</a:t>
            </a:r>
          </a:p>
        </p:txBody>
      </p:sp>
      <p:sp>
        <p:nvSpPr>
          <p:cNvPr id="3" name="TextBox 2">
            <a:extLst>
              <a:ext uri="{FF2B5EF4-FFF2-40B4-BE49-F238E27FC236}">
                <a16:creationId xmlns:a16="http://schemas.microsoft.com/office/drawing/2014/main" id="{9F54B784-F090-C9B1-A4BD-07668D304624}"/>
              </a:ext>
            </a:extLst>
          </p:cNvPr>
          <p:cNvSpPr txBox="1"/>
          <p:nvPr/>
        </p:nvSpPr>
        <p:spPr>
          <a:xfrm>
            <a:off x="893379" y="3200401"/>
            <a:ext cx="11108121"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He has been counted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worthy of more glory than Moses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so much as the builder of the house has more honor than the house.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every house is built by someone, but the builder of all things is God.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Moses was faithful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all His house as a servant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for a testimony of those things which were to be spoken later,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Christ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was faithful</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as a Son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over His house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—whose house we are, if we hold fast our confidence and the boast of our hope.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851957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877437"/>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Priest, but also ruler</a:t>
            </a:r>
          </a:p>
        </p:txBody>
      </p:sp>
      <p:sp>
        <p:nvSpPr>
          <p:cNvPr id="3" name="TextBox 2">
            <a:extLst>
              <a:ext uri="{FF2B5EF4-FFF2-40B4-BE49-F238E27FC236}">
                <a16:creationId xmlns:a16="http://schemas.microsoft.com/office/drawing/2014/main" id="{9F54B784-F090-C9B1-A4BD-07668D304624}"/>
              </a:ext>
            </a:extLst>
          </p:cNvPr>
          <p:cNvSpPr txBox="1"/>
          <p:nvPr/>
        </p:nvSpPr>
        <p:spPr>
          <a:xfrm>
            <a:off x="5755341" y="3200401"/>
            <a:ext cx="6246159"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Matthew 28:19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All authority has been given to Me in heaven and on earth… </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570109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p:txBody>
      </p:sp>
    </p:spTree>
    <p:extLst>
      <p:ext uri="{BB962C8B-B14F-4D97-AF65-F5344CB8AC3E}">
        <p14:creationId xmlns:p14="http://schemas.microsoft.com/office/powerpoint/2010/main" val="2804082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8" y="1282262"/>
            <a:ext cx="11161987" cy="255454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Genesis 15, because of faith, </a:t>
            </a:r>
            <a:r>
              <a:rPr kumimoji="0" lang="en-US" sz="3200" b="0" i="0" u="none" strike="noStrike" kern="1200" cap="none" spc="0" normalizeH="0" baseline="0" noProof="0" dirty="0">
                <a:ln>
                  <a:noFill/>
                </a:ln>
                <a:solidFill>
                  <a:srgbClr val="000000"/>
                </a:solidFill>
                <a:effectLst/>
                <a:uLnTx/>
                <a:uFillTx/>
                <a:latin typeface="system-ui"/>
                <a:ea typeface="+mn-ea"/>
                <a:cs typeface="+mn-cs"/>
              </a:rPr>
              <a:t>counted it to him as righteousness</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system-ui"/>
                <a:ea typeface="+mn-ea"/>
                <a:cs typeface="+mn-cs"/>
              </a:rPr>
              <a:t>Was Abram completely righteous in his own right?</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B6DA9CC-AFBC-2456-38F8-89034DDB1366}"/>
              </a:ext>
            </a:extLst>
          </p:cNvPr>
          <p:cNvSpPr txBox="1"/>
          <p:nvPr/>
        </p:nvSpPr>
        <p:spPr>
          <a:xfrm>
            <a:off x="1885070" y="3426099"/>
            <a:ext cx="9706707" cy="2677656"/>
          </a:xfrm>
          <a:prstGeom prst="rect">
            <a:avLst/>
          </a:prstGeom>
          <a:solidFill>
            <a:schemeClr val="bg1">
              <a:lumMod val="95000"/>
            </a:schemeClr>
          </a:solidFill>
          <a:ln>
            <a:solidFill>
              <a:schemeClr val="tx1"/>
            </a:solidFill>
          </a:ln>
          <a:effectLst>
            <a:outerShdw blurRad="50800" dist="76200" dir="13500000" algn="br" rotWithShape="0">
              <a:prstClr val="black">
                <a:alpha val="40000"/>
              </a:prstClr>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Genesis 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brought him outside and said, “Now look toward the heavens, and number the stars, if you are able to number them.” And He said to him, “So shall your seed be.”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he believed in Yahweh; and He counted it to him as righteousness.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57843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6">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P spid="6" grpId="1"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Genesis 14, Melchizedek</a:t>
            </a:r>
          </a:p>
        </p:txBody>
      </p:sp>
      <p:sp>
        <p:nvSpPr>
          <p:cNvPr id="2" name="TextBox 1">
            <a:extLst>
              <a:ext uri="{FF2B5EF4-FFF2-40B4-BE49-F238E27FC236}">
                <a16:creationId xmlns:a16="http://schemas.microsoft.com/office/drawing/2014/main" id="{A7FAB25A-5BEC-2BF6-D3A7-8C9757AE1AB2}"/>
              </a:ext>
            </a:extLst>
          </p:cNvPr>
          <p:cNvSpPr txBox="1"/>
          <p:nvPr/>
        </p:nvSpPr>
        <p:spPr>
          <a:xfrm>
            <a:off x="2084294" y="2823882"/>
            <a:ext cx="8471647"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Hebrews 7:2-3 highlights these parallels to the Christ…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Melchizedek = King of Righteousness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King of Salem = King of Peace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father and mother”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genealogy”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“made like unto the Son of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Genesis 14</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Psalm 110</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Zechariah 6</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714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8" y="1282262"/>
            <a:ext cx="11161987" cy="156966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Romans 1-3</a:t>
            </a:r>
          </a:p>
        </p:txBody>
      </p:sp>
      <p:sp>
        <p:nvSpPr>
          <p:cNvPr id="6" name="TextBox 5">
            <a:extLst>
              <a:ext uri="{FF2B5EF4-FFF2-40B4-BE49-F238E27FC236}">
                <a16:creationId xmlns:a16="http://schemas.microsoft.com/office/drawing/2014/main" id="{3B6DA9CC-AFBC-2456-38F8-89034DDB1366}"/>
              </a:ext>
            </a:extLst>
          </p:cNvPr>
          <p:cNvSpPr txBox="1"/>
          <p:nvPr/>
        </p:nvSpPr>
        <p:spPr>
          <a:xfrm>
            <a:off x="2151628" y="2926372"/>
            <a:ext cx="7888743" cy="2677656"/>
          </a:xfrm>
          <a:prstGeom prst="rect">
            <a:avLst/>
          </a:prstGeom>
          <a:solidFill>
            <a:schemeClr val="bg1">
              <a:lumMod val="95000"/>
            </a:schemeClr>
          </a:solidFill>
          <a:ln>
            <a:solidFill>
              <a:schemeClr val="tx1"/>
            </a:solidFill>
          </a:ln>
          <a:effectLst>
            <a:outerShdw blurRad="50800" dist="76200" dir="13500000" algn="br" rotWithShape="0">
              <a:prstClr val="black">
                <a:alpha val="40000"/>
              </a:prstClr>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if Abraham was justified by works, he has something to boast about—but not before God!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what does the Scripture say? “</a:t>
            </a:r>
            <a:r>
              <a:rPr kumimoji="0" lang="en-US" sz="280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Abraham believed God, and it was counted to him as righteousness</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p>
        </p:txBody>
      </p:sp>
    </p:spTree>
    <p:extLst>
      <p:ext uri="{BB962C8B-B14F-4D97-AF65-F5344CB8AC3E}">
        <p14:creationId xmlns:p14="http://schemas.microsoft.com/office/powerpoint/2010/main" val="3010417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3" name="TextBox 2">
            <a:extLst>
              <a:ext uri="{FF2B5EF4-FFF2-40B4-BE49-F238E27FC236}">
                <a16:creationId xmlns:a16="http://schemas.microsoft.com/office/drawing/2014/main" id="{8EE09F13-3CC9-E9DD-FF57-F57546786FF3}"/>
              </a:ext>
            </a:extLst>
          </p:cNvPr>
          <p:cNvSpPr txBox="1"/>
          <p:nvPr/>
        </p:nvSpPr>
        <p:spPr>
          <a:xfrm>
            <a:off x="893379" y="2036308"/>
            <a:ext cx="11112500"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3:1-5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3:6-9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Just as Abraham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believed God and it was counted to him as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know that those who are of faith, those are sons of Abraham.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Scripture, foreseeing that God would justify the Gentiles by faith, proclaimed the gospel beforehand to Abraham,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saying</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All the nations will be blessed in you</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then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those who are of faith</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are blessed with Abraham, the believer.</a:t>
            </a:r>
          </a:p>
        </p:txBody>
      </p:sp>
      <p:sp>
        <p:nvSpPr>
          <p:cNvPr id="6" name="TextBox 5">
            <a:extLst>
              <a:ext uri="{FF2B5EF4-FFF2-40B4-BE49-F238E27FC236}">
                <a16:creationId xmlns:a16="http://schemas.microsoft.com/office/drawing/2014/main" id="{3308D872-308A-9E1F-0D5E-93C90CF03C63}"/>
              </a:ext>
            </a:extLst>
          </p:cNvPr>
          <p:cNvSpPr txBox="1"/>
          <p:nvPr/>
        </p:nvSpPr>
        <p:spPr>
          <a:xfrm>
            <a:off x="3263900" y="5689600"/>
            <a:ext cx="52705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Not Just Jews!</a:t>
            </a:r>
          </a:p>
        </p:txBody>
      </p:sp>
      <p:sp>
        <p:nvSpPr>
          <p:cNvPr id="7" name="TextBox 6">
            <a:extLst>
              <a:ext uri="{FF2B5EF4-FFF2-40B4-BE49-F238E27FC236}">
                <a16:creationId xmlns:a16="http://schemas.microsoft.com/office/drawing/2014/main" id="{92EC43C0-0153-E566-9AF9-FFD04F966225}"/>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Tree>
    <p:extLst>
      <p:ext uri="{BB962C8B-B14F-4D97-AF65-F5344CB8AC3E}">
        <p14:creationId xmlns:p14="http://schemas.microsoft.com/office/powerpoint/2010/main" val="95842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3" name="TextBox 2">
            <a:extLst>
              <a:ext uri="{FF2B5EF4-FFF2-40B4-BE49-F238E27FC236}">
                <a16:creationId xmlns:a16="http://schemas.microsoft.com/office/drawing/2014/main" id="{8EE09F13-3CC9-E9DD-FF57-F57546786FF3}"/>
              </a:ext>
            </a:extLst>
          </p:cNvPr>
          <p:cNvSpPr txBox="1"/>
          <p:nvPr/>
        </p:nvSpPr>
        <p:spPr>
          <a:xfrm>
            <a:off x="893379" y="2036308"/>
            <a:ext cx="111125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Genesis 15-17</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9E0E88E3-1301-4308-823B-C411E3E21135}"/>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Tree>
    <p:extLst>
      <p:ext uri="{BB962C8B-B14F-4D97-AF65-F5344CB8AC3E}">
        <p14:creationId xmlns:p14="http://schemas.microsoft.com/office/powerpoint/2010/main" val="326433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65100" y="1622465"/>
            <a:ext cx="11861800" cy="526297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4:6-7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Blessing)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4:8-12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9 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is this blessing on the circumcised, or on the uncircumcised also? For we say,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Faith was counted to Abraham as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How then was it counted? While he was circumcised, or uncircumcised?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Not while circumcised, but while uncircumcised;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received the sign of circumcision, a seal of the righteousness of the faith which he had while uncircumcised, so that he might be the father of all who believe without being circumcised, that righteousness might be counted to them,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father of circumcision to those who not only are of the circumcision, but who also follow in the steps of the faith of our father Abraham which he had while uncircumcised.</a:t>
            </a:r>
          </a:p>
        </p:txBody>
      </p:sp>
    </p:spTree>
    <p:extLst>
      <p:ext uri="{BB962C8B-B14F-4D97-AF65-F5344CB8AC3E}">
        <p14:creationId xmlns:p14="http://schemas.microsoft.com/office/powerpoint/2010/main" val="366917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27000" y="1622465"/>
            <a:ext cx="11899900" cy="390106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5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4:16-18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16 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this reason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it is</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by faith, in order that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it may be</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according to grace, so that the promise will be guaranteed to all the seed, not only to those who are of the Law, but also to those who are of the faith of Abraham, who is the father of us all— </a:t>
            </a: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17 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as it is written, “A </a:t>
            </a:r>
            <a:r>
              <a:rPr kumimoji="0" lang="en-US" sz="275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father of many nations have I made you</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”—in the presence of Him whom he believed,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even</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God, who gives life to the dead and calls into being that which does not exist. </a:t>
            </a: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18 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In hope against hope he believed, so that he might become a father of many nations according to that which had been spoken, “</a:t>
            </a:r>
            <a:r>
              <a:rPr kumimoji="0" lang="en-US" sz="275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So shall your seed be</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endParaRPr kumimoji="0" lang="en-US" sz="275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141200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27000" y="1622465"/>
            <a:ext cx="11899900" cy="390106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5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4:16-18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16 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this reason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it is</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by faith, in order that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it may be</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according to grace, so that the promise will be guaranteed to all the seed, not only to those who are of the Law, but also to those who are of the faith of Abraham, who is the father of us all— </a:t>
            </a: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17 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as it is written, “A </a:t>
            </a:r>
            <a:r>
              <a:rPr kumimoji="0" lang="en-US" sz="2750" b="0" i="0" u="none"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father of many nations have I made you</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”—in the presence of Him whom he believed, </a:t>
            </a:r>
            <a:r>
              <a:rPr kumimoji="0" lang="en-US" sz="275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even</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God, who gives life to the dead and calls into being that which does not exist. </a:t>
            </a:r>
            <a:r>
              <a:rPr kumimoji="0" lang="en-US" sz="275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18 </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In hope against hope he believed, </a:t>
            </a:r>
            <a:r>
              <a:rPr kumimoji="0" lang="en-US" sz="275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so that he might become a father of many nations according to that which had been spoken, “</a:t>
            </a:r>
            <a:r>
              <a:rPr kumimoji="0" lang="en-US" sz="2750" b="1" i="0" u="sng" strike="noStrike" kern="1200" cap="small" spc="0" normalizeH="0" baseline="0" noProof="0" dirty="0">
                <a:ln>
                  <a:noFill/>
                </a:ln>
                <a:solidFill>
                  <a:prstClr val="black"/>
                </a:solidFill>
                <a:effectLst/>
                <a:uLnTx/>
                <a:uFillTx/>
                <a:latin typeface="Palatino Linotype" panose="02040502050505030304" pitchFamily="18" charset="0"/>
                <a:ea typeface="+mn-ea"/>
                <a:cs typeface="+mn-cs"/>
              </a:rPr>
              <a:t>So shall your seed be</a:t>
            </a:r>
            <a:r>
              <a:rPr kumimoji="0" lang="en-US" sz="275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endParaRPr kumimoji="0" lang="en-US" sz="275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361759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918779" y="1037690"/>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p:txBody>
      </p:sp>
      <p:sp>
        <p:nvSpPr>
          <p:cNvPr id="6" name="TextBox 5">
            <a:extLst>
              <a:ext uri="{FF2B5EF4-FFF2-40B4-BE49-F238E27FC236}">
                <a16:creationId xmlns:a16="http://schemas.microsoft.com/office/drawing/2014/main" id="{5D6BCBBF-8A1C-2A45-A4B0-B989F085FAB1}"/>
              </a:ext>
            </a:extLst>
          </p:cNvPr>
          <p:cNvSpPr txBox="1"/>
          <p:nvPr/>
        </p:nvSpPr>
        <p:spPr>
          <a:xfrm>
            <a:off x="1778000" y="1622465"/>
            <a:ext cx="10248900" cy="13773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9:1-8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11:26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3:29</a:t>
            </a:r>
          </a:p>
        </p:txBody>
      </p:sp>
    </p:spTree>
    <p:extLst>
      <p:ext uri="{BB962C8B-B14F-4D97-AF65-F5344CB8AC3E}">
        <p14:creationId xmlns:p14="http://schemas.microsoft.com/office/powerpoint/2010/main" val="131999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5805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58477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Gave His Only Begotten Son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40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255454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Justification by Faith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All the Seed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Free Sons of Promise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Gave His Only Begotten Son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129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Genesis 14, Melchizedek</a:t>
            </a:r>
          </a:p>
        </p:txBody>
      </p:sp>
      <p:sp>
        <p:nvSpPr>
          <p:cNvPr id="2" name="TextBox 1">
            <a:extLst>
              <a:ext uri="{FF2B5EF4-FFF2-40B4-BE49-F238E27FC236}">
                <a16:creationId xmlns:a16="http://schemas.microsoft.com/office/drawing/2014/main" id="{A7FAB25A-5BEC-2BF6-D3A7-8C9757AE1AB2}"/>
              </a:ext>
            </a:extLst>
          </p:cNvPr>
          <p:cNvSpPr txBox="1"/>
          <p:nvPr/>
        </p:nvSpPr>
        <p:spPr>
          <a:xfrm>
            <a:off x="2084294" y="2823882"/>
            <a:ext cx="8471647"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Hebrews 7:2-3 highlights these parallels to the Christ…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Melchizedek = King of Righteousness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King of Salem = King of Peace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father and mother”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genealogy”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“made like unto the Son of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Genesis 14</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Psalm 110</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Zechariah 6</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CE80CE2-F91B-9659-8D4C-43B191E3F6DE}"/>
              </a:ext>
            </a:extLst>
          </p:cNvPr>
          <p:cNvSpPr txBox="1"/>
          <p:nvPr/>
        </p:nvSpPr>
        <p:spPr>
          <a:xfrm>
            <a:off x="2958353" y="1881647"/>
            <a:ext cx="9039515" cy="4832092"/>
          </a:xfrm>
          <a:prstGeom prst="rect">
            <a:avLst/>
          </a:prstGeom>
          <a:solidFill>
            <a:schemeClr val="bg1">
              <a:lumMod val="95000"/>
            </a:schemeClr>
          </a:solidFill>
          <a:effectLst>
            <a:outerShdw blurRad="50800" dist="1143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Psalm 110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Yahweh says to my Lord:</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“Sit at My right hand</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Until I put Your enemies as a footstool for Your feet.”</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Yahweh will stretch forth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Your strong scepter</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from Zion,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saying</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Have dominion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the midst of Your enemies.”…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Yahweh has sworn and will not change His mind,</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are a priest forever</a:t>
            </a:r>
            <a:b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According to the order of Melchizedek.”</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03903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Genesis 14, Melchizedek</a:t>
            </a:r>
          </a:p>
        </p:txBody>
      </p:sp>
      <p:sp>
        <p:nvSpPr>
          <p:cNvPr id="2" name="TextBox 1">
            <a:extLst>
              <a:ext uri="{FF2B5EF4-FFF2-40B4-BE49-F238E27FC236}">
                <a16:creationId xmlns:a16="http://schemas.microsoft.com/office/drawing/2014/main" id="{A7FAB25A-5BEC-2BF6-D3A7-8C9757AE1AB2}"/>
              </a:ext>
            </a:extLst>
          </p:cNvPr>
          <p:cNvSpPr txBox="1"/>
          <p:nvPr/>
        </p:nvSpPr>
        <p:spPr>
          <a:xfrm>
            <a:off x="2084294" y="2823882"/>
            <a:ext cx="8471647"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Hebrews 7:2-3 highlights these parallels to the Christ…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Melchizedek = King of Righteousness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King of Salem = King of Peace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father and mother”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“without genealogy”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“made like unto the Son of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Genesis 14</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Psalm 110</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Zechariah 6</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CE80CE2-F91B-9659-8D4C-43B191E3F6DE}"/>
              </a:ext>
            </a:extLst>
          </p:cNvPr>
          <p:cNvSpPr txBox="1"/>
          <p:nvPr/>
        </p:nvSpPr>
        <p:spPr>
          <a:xfrm>
            <a:off x="2847703" y="1881647"/>
            <a:ext cx="9150165" cy="4832092"/>
          </a:xfrm>
          <a:prstGeom prst="rect">
            <a:avLst/>
          </a:prstGeom>
          <a:solidFill>
            <a:schemeClr val="bg1">
              <a:lumMod val="95000"/>
            </a:schemeClr>
          </a:solidFill>
          <a:effectLst>
            <a:outerShdw blurRad="50800" dist="1143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Zechariah 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take silver and gold, make an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ornate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crown, and set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on the head of Joshua the son of </a:t>
            </a:r>
            <a:r>
              <a:rPr kumimoji="0" lang="en-US" sz="2800" b="0" i="0" u="none" strike="noStrike" kern="1200" cap="none" spc="0" normalizeH="0" baseline="0" noProof="0" dirty="0" err="1">
                <a:ln>
                  <a:noFill/>
                </a:ln>
                <a:solidFill>
                  <a:srgbClr val="000000"/>
                </a:solidFill>
                <a:effectLst/>
                <a:uLnTx/>
                <a:uFillTx/>
                <a:latin typeface="Palatino Linotype" panose="02040502050505030304" pitchFamily="18" charset="0"/>
                <a:ea typeface="+mn-ea"/>
                <a:cs typeface="+mn-cs"/>
              </a:rPr>
              <a:t>Jehozadak</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 high priest.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you will say to him, ‘Thus says Yahweh of hosts, “Behold, a man whose name is Branch, and He will branch out from where He is; and He will build the temple of Yahweh.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Indeed, it is He who will build the temple of Yahweh, and He who will bear the splendor and sit and rule on His throne. Thus, He will be a priest on His throne, and the counsel of peace will be between the two offices.”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01658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079531" y="2713423"/>
            <a:ext cx="8607972"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Hebrews 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former</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priests, on the one hand, existed in greater numbers because they were prevented by death from continuing,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Jesus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on the other hand, because He continues forever, holds His priesthood permanently.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He is able also to save forever those who draw near to God through Him, since He always lives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to make intercession for them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16314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552497" y="2713423"/>
            <a:ext cx="8135006"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8:34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will bring a charge against God’s elect? God is the one who justifies;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is the one who condemns? Christ Jesus is He who died, yes, rather who was raised, who is at the right hand of God, who also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intercedes for 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147704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552497" y="2713423"/>
            <a:ext cx="8135006"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Timothy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is good and acceptable in the sight of God our Savior,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desires all men to be saved and to come to the full knowledge of the truth.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there is one God,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one mediator also between God and men,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man Christ Jesus,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gave Himself as a ransom for all, the witness for this proper time.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381968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552497" y="2713423"/>
            <a:ext cx="8135006"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Timothy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is good and acceptable in the sight of God our Savior,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desires all men to be saved and to come to the full knowledge of the truth.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there is one God,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one mediator also between God and men,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man Christ Jesus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gave Himself as a ransom for all, the witness for this proper time.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599267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5F6190-1C05-6C1C-5453-9D9AB4FF5C0E}"/>
              </a:ext>
            </a:extLst>
          </p:cNvPr>
          <p:cNvSpPr txBox="1"/>
          <p:nvPr/>
        </p:nvSpPr>
        <p:spPr>
          <a:xfrm>
            <a:off x="0" y="0"/>
            <a:ext cx="12192000" cy="646331"/>
          </a:xfrm>
          <a:prstGeom prst="rect">
            <a:avLst/>
          </a:prstGeom>
          <a:solidFill>
            <a:srgbClr val="C00000"/>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The Gospel in Genesis</a:t>
            </a:r>
          </a:p>
        </p:txBody>
      </p:sp>
      <p:sp>
        <p:nvSpPr>
          <p:cNvPr id="5" name="TextBox 4">
            <a:extLst>
              <a:ext uri="{FF2B5EF4-FFF2-40B4-BE49-F238E27FC236}">
                <a16:creationId xmlns:a16="http://schemas.microsoft.com/office/drawing/2014/main" id="{EF6DA8BE-40E3-7D88-0392-B19E95ED3931}"/>
              </a:ext>
            </a:extLst>
          </p:cNvPr>
          <p:cNvSpPr txBox="1"/>
          <p:nvPr/>
        </p:nvSpPr>
        <p:spPr>
          <a:xfrm>
            <a:off x="893379" y="1282262"/>
            <a:ext cx="7641021" cy="144655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Priest &amp; King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Not merely our King, but also our intercessor</a:t>
            </a:r>
          </a:p>
        </p:txBody>
      </p:sp>
      <p:sp>
        <p:nvSpPr>
          <p:cNvPr id="3" name="TextBox 2">
            <a:extLst>
              <a:ext uri="{FF2B5EF4-FFF2-40B4-BE49-F238E27FC236}">
                <a16:creationId xmlns:a16="http://schemas.microsoft.com/office/drawing/2014/main" id="{AF525F12-4523-8880-B2F8-B2F9555A48B8}"/>
              </a:ext>
            </a:extLst>
          </p:cNvPr>
          <p:cNvSpPr txBox="1"/>
          <p:nvPr/>
        </p:nvSpPr>
        <p:spPr>
          <a:xfrm>
            <a:off x="3552497" y="2713423"/>
            <a:ext cx="8135006"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Timothy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is good and acceptable in the sight of God our Savior,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desires all men to be saved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to come to the full knowledge of the truth.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there is one God, </a:t>
            </a:r>
            <a:r>
              <a:rPr kumimoji="0" lang="en-US" sz="28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one mediator also between God and men, </a:t>
            </a:r>
            <a:r>
              <a:rPr kumimoji="0" lang="en-US" sz="2800" b="1"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man Christ Jesus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 gave Himself as a ransom for all, the witness for this proper time.</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516431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2434</Words>
  <Application>Microsoft Office PowerPoint</Application>
  <PresentationFormat>Widescreen</PresentationFormat>
  <Paragraphs>184</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Palatino Linotype</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2023-08-13T16:30:05Z</dcterms:created>
  <dcterms:modified xsi:type="dcterms:W3CDTF">2023-08-13T16:30:25Z</dcterms:modified>
</cp:coreProperties>
</file>