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767" r:id="rId3"/>
    <p:sldId id="259" r:id="rId4"/>
    <p:sldId id="768" r:id="rId5"/>
    <p:sldId id="260" r:id="rId6"/>
    <p:sldId id="261" r:id="rId7"/>
    <p:sldId id="258" r:id="rId8"/>
    <p:sldId id="272" r:id="rId9"/>
    <p:sldId id="265" r:id="rId10"/>
    <p:sldId id="269" r:id="rId11"/>
    <p:sldId id="273" r:id="rId12"/>
    <p:sldId id="270" r:id="rId13"/>
    <p:sldId id="271" r:id="rId14"/>
    <p:sldId id="266" r:id="rId15"/>
    <p:sldId id="267" r:id="rId16"/>
    <p:sldId id="25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6880B-FD2A-862B-88DB-CC04FE4C94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5B8A5B-E49F-8A33-A7B8-8BFDA4D894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8F6210-6087-06FD-D30C-B5A5469B4384}"/>
              </a:ext>
            </a:extLst>
          </p:cNvPr>
          <p:cNvSpPr>
            <a:spLocks noGrp="1"/>
          </p:cNvSpPr>
          <p:nvPr>
            <p:ph type="dt" sz="half" idx="10"/>
          </p:nvPr>
        </p:nvSpPr>
        <p:spPr/>
        <p:txBody>
          <a:bodyPr/>
          <a:lstStyle/>
          <a:p>
            <a:fld id="{FB27D1BF-2F02-4AFD-9ECB-6C7BD797CBFC}" type="datetimeFigureOut">
              <a:rPr lang="en-US" smtClean="0"/>
              <a:t>7/9/2023</a:t>
            </a:fld>
            <a:endParaRPr lang="en-US"/>
          </a:p>
        </p:txBody>
      </p:sp>
      <p:sp>
        <p:nvSpPr>
          <p:cNvPr id="5" name="Footer Placeholder 4">
            <a:extLst>
              <a:ext uri="{FF2B5EF4-FFF2-40B4-BE49-F238E27FC236}">
                <a16:creationId xmlns:a16="http://schemas.microsoft.com/office/drawing/2014/main" id="{FBDD2247-3A4D-B93B-F503-8DE4C86098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CD5BD0-2151-4F96-55BA-D28F500E6388}"/>
              </a:ext>
            </a:extLst>
          </p:cNvPr>
          <p:cNvSpPr>
            <a:spLocks noGrp="1"/>
          </p:cNvSpPr>
          <p:nvPr>
            <p:ph type="sldNum" sz="quarter" idx="12"/>
          </p:nvPr>
        </p:nvSpPr>
        <p:spPr/>
        <p:txBody>
          <a:bodyPr/>
          <a:lstStyle/>
          <a:p>
            <a:fld id="{63DC110F-1A50-49DF-8878-7C3BFB9E3631}" type="slidenum">
              <a:rPr lang="en-US" smtClean="0"/>
              <a:t>‹#›</a:t>
            </a:fld>
            <a:endParaRPr lang="en-US"/>
          </a:p>
        </p:txBody>
      </p:sp>
    </p:spTree>
    <p:extLst>
      <p:ext uri="{BB962C8B-B14F-4D97-AF65-F5344CB8AC3E}">
        <p14:creationId xmlns:p14="http://schemas.microsoft.com/office/powerpoint/2010/main" val="139590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5C9C9-6772-B452-6AEA-15A5BEC116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FA284B-F59D-C1E4-7DA4-395A10E8C0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828485-0CD1-6821-21FE-9FFE36FCBA21}"/>
              </a:ext>
            </a:extLst>
          </p:cNvPr>
          <p:cNvSpPr>
            <a:spLocks noGrp="1"/>
          </p:cNvSpPr>
          <p:nvPr>
            <p:ph type="dt" sz="half" idx="10"/>
          </p:nvPr>
        </p:nvSpPr>
        <p:spPr/>
        <p:txBody>
          <a:bodyPr/>
          <a:lstStyle/>
          <a:p>
            <a:fld id="{FB27D1BF-2F02-4AFD-9ECB-6C7BD797CBFC}" type="datetimeFigureOut">
              <a:rPr lang="en-US" smtClean="0"/>
              <a:t>7/9/2023</a:t>
            </a:fld>
            <a:endParaRPr lang="en-US"/>
          </a:p>
        </p:txBody>
      </p:sp>
      <p:sp>
        <p:nvSpPr>
          <p:cNvPr id="5" name="Footer Placeholder 4">
            <a:extLst>
              <a:ext uri="{FF2B5EF4-FFF2-40B4-BE49-F238E27FC236}">
                <a16:creationId xmlns:a16="http://schemas.microsoft.com/office/drawing/2014/main" id="{77DB24E7-1B0D-48EE-3D2F-51E89C4852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160CD7-B721-1135-A7AE-657BC3C91CB9}"/>
              </a:ext>
            </a:extLst>
          </p:cNvPr>
          <p:cNvSpPr>
            <a:spLocks noGrp="1"/>
          </p:cNvSpPr>
          <p:nvPr>
            <p:ph type="sldNum" sz="quarter" idx="12"/>
          </p:nvPr>
        </p:nvSpPr>
        <p:spPr/>
        <p:txBody>
          <a:bodyPr/>
          <a:lstStyle/>
          <a:p>
            <a:fld id="{63DC110F-1A50-49DF-8878-7C3BFB9E3631}" type="slidenum">
              <a:rPr lang="en-US" smtClean="0"/>
              <a:t>‹#›</a:t>
            </a:fld>
            <a:endParaRPr lang="en-US"/>
          </a:p>
        </p:txBody>
      </p:sp>
    </p:spTree>
    <p:extLst>
      <p:ext uri="{BB962C8B-B14F-4D97-AF65-F5344CB8AC3E}">
        <p14:creationId xmlns:p14="http://schemas.microsoft.com/office/powerpoint/2010/main" val="2264671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721411-CAF4-C19D-28EE-2CDA5B470A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1D243E-C30B-BF89-EA2E-BD9D1465CB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BCA367-AFF9-4356-2DDD-4FA6E7107DE1}"/>
              </a:ext>
            </a:extLst>
          </p:cNvPr>
          <p:cNvSpPr>
            <a:spLocks noGrp="1"/>
          </p:cNvSpPr>
          <p:nvPr>
            <p:ph type="dt" sz="half" idx="10"/>
          </p:nvPr>
        </p:nvSpPr>
        <p:spPr/>
        <p:txBody>
          <a:bodyPr/>
          <a:lstStyle/>
          <a:p>
            <a:fld id="{FB27D1BF-2F02-4AFD-9ECB-6C7BD797CBFC}" type="datetimeFigureOut">
              <a:rPr lang="en-US" smtClean="0"/>
              <a:t>7/9/2023</a:t>
            </a:fld>
            <a:endParaRPr lang="en-US"/>
          </a:p>
        </p:txBody>
      </p:sp>
      <p:sp>
        <p:nvSpPr>
          <p:cNvPr id="5" name="Footer Placeholder 4">
            <a:extLst>
              <a:ext uri="{FF2B5EF4-FFF2-40B4-BE49-F238E27FC236}">
                <a16:creationId xmlns:a16="http://schemas.microsoft.com/office/drawing/2014/main" id="{02B6160E-FA3C-2D3E-752F-569E07C74D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9EDF32-CB63-A254-30EC-132B94D91114}"/>
              </a:ext>
            </a:extLst>
          </p:cNvPr>
          <p:cNvSpPr>
            <a:spLocks noGrp="1"/>
          </p:cNvSpPr>
          <p:nvPr>
            <p:ph type="sldNum" sz="quarter" idx="12"/>
          </p:nvPr>
        </p:nvSpPr>
        <p:spPr/>
        <p:txBody>
          <a:bodyPr/>
          <a:lstStyle/>
          <a:p>
            <a:fld id="{63DC110F-1A50-49DF-8878-7C3BFB9E3631}" type="slidenum">
              <a:rPr lang="en-US" smtClean="0"/>
              <a:t>‹#›</a:t>
            </a:fld>
            <a:endParaRPr lang="en-US"/>
          </a:p>
        </p:txBody>
      </p:sp>
    </p:spTree>
    <p:extLst>
      <p:ext uri="{BB962C8B-B14F-4D97-AF65-F5344CB8AC3E}">
        <p14:creationId xmlns:p14="http://schemas.microsoft.com/office/powerpoint/2010/main" val="36992376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0D04A-6EF7-4665-B131-E359AC6C5C6A}" type="datetimeFigureOut">
              <a:rPr lang="en-US" smtClean="0"/>
              <a:pPr/>
              <a:t>7/8/2023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C8E0A6-1D75-4B7B-8C39-611D36EF233F}" type="slidenum">
              <a:rPr lang="en-US" smtClean="0"/>
              <a:pPr/>
              <a:t>‹#›</a:t>
            </a:fld>
            <a:endParaRPr lang="en-US"/>
          </a:p>
        </p:txBody>
      </p:sp>
    </p:spTree>
    <p:extLst>
      <p:ext uri="{BB962C8B-B14F-4D97-AF65-F5344CB8AC3E}">
        <p14:creationId xmlns:p14="http://schemas.microsoft.com/office/powerpoint/2010/main" val="1314611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7E4DE-6FAD-41A5-5527-3D759D816D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DB2102-F0E9-DFCA-7A7E-5C479E51D9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6DCA57-F48A-1864-02FE-8591BBF0B160}"/>
              </a:ext>
            </a:extLst>
          </p:cNvPr>
          <p:cNvSpPr>
            <a:spLocks noGrp="1"/>
          </p:cNvSpPr>
          <p:nvPr>
            <p:ph type="dt" sz="half" idx="10"/>
          </p:nvPr>
        </p:nvSpPr>
        <p:spPr/>
        <p:txBody>
          <a:bodyPr/>
          <a:lstStyle/>
          <a:p>
            <a:fld id="{FB27D1BF-2F02-4AFD-9ECB-6C7BD797CBFC}" type="datetimeFigureOut">
              <a:rPr lang="en-US" smtClean="0"/>
              <a:t>7/9/2023</a:t>
            </a:fld>
            <a:endParaRPr lang="en-US"/>
          </a:p>
        </p:txBody>
      </p:sp>
      <p:sp>
        <p:nvSpPr>
          <p:cNvPr id="5" name="Footer Placeholder 4">
            <a:extLst>
              <a:ext uri="{FF2B5EF4-FFF2-40B4-BE49-F238E27FC236}">
                <a16:creationId xmlns:a16="http://schemas.microsoft.com/office/drawing/2014/main" id="{3E98AF4A-475D-C98E-EC6D-E64FDE82CC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F98262-049E-32A3-4E7D-F49647752AAB}"/>
              </a:ext>
            </a:extLst>
          </p:cNvPr>
          <p:cNvSpPr>
            <a:spLocks noGrp="1"/>
          </p:cNvSpPr>
          <p:nvPr>
            <p:ph type="sldNum" sz="quarter" idx="12"/>
          </p:nvPr>
        </p:nvSpPr>
        <p:spPr/>
        <p:txBody>
          <a:bodyPr/>
          <a:lstStyle/>
          <a:p>
            <a:fld id="{63DC110F-1A50-49DF-8878-7C3BFB9E3631}" type="slidenum">
              <a:rPr lang="en-US" smtClean="0"/>
              <a:t>‹#›</a:t>
            </a:fld>
            <a:endParaRPr lang="en-US"/>
          </a:p>
        </p:txBody>
      </p:sp>
    </p:spTree>
    <p:extLst>
      <p:ext uri="{BB962C8B-B14F-4D97-AF65-F5344CB8AC3E}">
        <p14:creationId xmlns:p14="http://schemas.microsoft.com/office/powerpoint/2010/main" val="209091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A5452-27F6-FD5F-BFEB-88D7AC14ED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99A530-8767-0EA5-01E5-D5270BC39C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C67DBA-3640-B78C-1DBC-DAA5ABD673B4}"/>
              </a:ext>
            </a:extLst>
          </p:cNvPr>
          <p:cNvSpPr>
            <a:spLocks noGrp="1"/>
          </p:cNvSpPr>
          <p:nvPr>
            <p:ph type="dt" sz="half" idx="10"/>
          </p:nvPr>
        </p:nvSpPr>
        <p:spPr/>
        <p:txBody>
          <a:bodyPr/>
          <a:lstStyle/>
          <a:p>
            <a:fld id="{FB27D1BF-2F02-4AFD-9ECB-6C7BD797CBFC}" type="datetimeFigureOut">
              <a:rPr lang="en-US" smtClean="0"/>
              <a:t>7/9/2023</a:t>
            </a:fld>
            <a:endParaRPr lang="en-US"/>
          </a:p>
        </p:txBody>
      </p:sp>
      <p:sp>
        <p:nvSpPr>
          <p:cNvPr id="5" name="Footer Placeholder 4">
            <a:extLst>
              <a:ext uri="{FF2B5EF4-FFF2-40B4-BE49-F238E27FC236}">
                <a16:creationId xmlns:a16="http://schemas.microsoft.com/office/drawing/2014/main" id="{68D5F132-CF8A-6E1C-D84F-3E98F11238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70196D-8759-8C2A-178C-4FF8F1837F55}"/>
              </a:ext>
            </a:extLst>
          </p:cNvPr>
          <p:cNvSpPr>
            <a:spLocks noGrp="1"/>
          </p:cNvSpPr>
          <p:nvPr>
            <p:ph type="sldNum" sz="quarter" idx="12"/>
          </p:nvPr>
        </p:nvSpPr>
        <p:spPr/>
        <p:txBody>
          <a:bodyPr/>
          <a:lstStyle/>
          <a:p>
            <a:fld id="{63DC110F-1A50-49DF-8878-7C3BFB9E3631}" type="slidenum">
              <a:rPr lang="en-US" smtClean="0"/>
              <a:t>‹#›</a:t>
            </a:fld>
            <a:endParaRPr lang="en-US"/>
          </a:p>
        </p:txBody>
      </p:sp>
    </p:spTree>
    <p:extLst>
      <p:ext uri="{BB962C8B-B14F-4D97-AF65-F5344CB8AC3E}">
        <p14:creationId xmlns:p14="http://schemas.microsoft.com/office/powerpoint/2010/main" val="4061960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2CF1F-39A7-D670-EA82-3DF557DD3D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F5EED6-0DC9-E839-5E36-4A70479257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63E1AC-C8D6-370D-4DA5-6979DA0D53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680796-71C4-6AC1-51AB-8F19BAE08838}"/>
              </a:ext>
            </a:extLst>
          </p:cNvPr>
          <p:cNvSpPr>
            <a:spLocks noGrp="1"/>
          </p:cNvSpPr>
          <p:nvPr>
            <p:ph type="dt" sz="half" idx="10"/>
          </p:nvPr>
        </p:nvSpPr>
        <p:spPr/>
        <p:txBody>
          <a:bodyPr/>
          <a:lstStyle/>
          <a:p>
            <a:fld id="{FB27D1BF-2F02-4AFD-9ECB-6C7BD797CBFC}" type="datetimeFigureOut">
              <a:rPr lang="en-US" smtClean="0"/>
              <a:t>7/9/2023</a:t>
            </a:fld>
            <a:endParaRPr lang="en-US"/>
          </a:p>
        </p:txBody>
      </p:sp>
      <p:sp>
        <p:nvSpPr>
          <p:cNvPr id="6" name="Footer Placeholder 5">
            <a:extLst>
              <a:ext uri="{FF2B5EF4-FFF2-40B4-BE49-F238E27FC236}">
                <a16:creationId xmlns:a16="http://schemas.microsoft.com/office/drawing/2014/main" id="{9037839F-1A0E-B32A-E7CA-BFA1B17DB8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193EEE-4D3F-9B12-5761-7F95439AD4D9}"/>
              </a:ext>
            </a:extLst>
          </p:cNvPr>
          <p:cNvSpPr>
            <a:spLocks noGrp="1"/>
          </p:cNvSpPr>
          <p:nvPr>
            <p:ph type="sldNum" sz="quarter" idx="12"/>
          </p:nvPr>
        </p:nvSpPr>
        <p:spPr/>
        <p:txBody>
          <a:bodyPr/>
          <a:lstStyle/>
          <a:p>
            <a:fld id="{63DC110F-1A50-49DF-8878-7C3BFB9E3631}" type="slidenum">
              <a:rPr lang="en-US" smtClean="0"/>
              <a:t>‹#›</a:t>
            </a:fld>
            <a:endParaRPr lang="en-US"/>
          </a:p>
        </p:txBody>
      </p:sp>
    </p:spTree>
    <p:extLst>
      <p:ext uri="{BB962C8B-B14F-4D97-AF65-F5344CB8AC3E}">
        <p14:creationId xmlns:p14="http://schemas.microsoft.com/office/powerpoint/2010/main" val="3706173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2815E-8B37-5E86-C32A-EBBD6F3174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CA3802-E3F8-0449-CCB0-9795142F81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67BE9F-717D-D872-4CD2-32912FC294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C01905-189F-A1D8-AA33-200CF15CDE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1087A7-F48C-BE6A-C26B-5C68A08713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7530E1-40B5-0076-B843-98429691E144}"/>
              </a:ext>
            </a:extLst>
          </p:cNvPr>
          <p:cNvSpPr>
            <a:spLocks noGrp="1"/>
          </p:cNvSpPr>
          <p:nvPr>
            <p:ph type="dt" sz="half" idx="10"/>
          </p:nvPr>
        </p:nvSpPr>
        <p:spPr/>
        <p:txBody>
          <a:bodyPr/>
          <a:lstStyle/>
          <a:p>
            <a:fld id="{FB27D1BF-2F02-4AFD-9ECB-6C7BD797CBFC}" type="datetimeFigureOut">
              <a:rPr lang="en-US" smtClean="0"/>
              <a:t>7/9/2023</a:t>
            </a:fld>
            <a:endParaRPr lang="en-US"/>
          </a:p>
        </p:txBody>
      </p:sp>
      <p:sp>
        <p:nvSpPr>
          <p:cNvPr id="8" name="Footer Placeholder 7">
            <a:extLst>
              <a:ext uri="{FF2B5EF4-FFF2-40B4-BE49-F238E27FC236}">
                <a16:creationId xmlns:a16="http://schemas.microsoft.com/office/drawing/2014/main" id="{D4EE9A76-7493-C230-823A-CADD462997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3359BC-FBB7-6061-5297-7303D67FFAD0}"/>
              </a:ext>
            </a:extLst>
          </p:cNvPr>
          <p:cNvSpPr>
            <a:spLocks noGrp="1"/>
          </p:cNvSpPr>
          <p:nvPr>
            <p:ph type="sldNum" sz="quarter" idx="12"/>
          </p:nvPr>
        </p:nvSpPr>
        <p:spPr/>
        <p:txBody>
          <a:bodyPr/>
          <a:lstStyle/>
          <a:p>
            <a:fld id="{63DC110F-1A50-49DF-8878-7C3BFB9E3631}" type="slidenum">
              <a:rPr lang="en-US" smtClean="0"/>
              <a:t>‹#›</a:t>
            </a:fld>
            <a:endParaRPr lang="en-US"/>
          </a:p>
        </p:txBody>
      </p:sp>
    </p:spTree>
    <p:extLst>
      <p:ext uri="{BB962C8B-B14F-4D97-AF65-F5344CB8AC3E}">
        <p14:creationId xmlns:p14="http://schemas.microsoft.com/office/powerpoint/2010/main" val="1864968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79972-85F7-2099-0BC0-3600EDE9720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4F5EB9-B976-AF5A-68A7-8D12C42BF764}"/>
              </a:ext>
            </a:extLst>
          </p:cNvPr>
          <p:cNvSpPr>
            <a:spLocks noGrp="1"/>
          </p:cNvSpPr>
          <p:nvPr>
            <p:ph type="dt" sz="half" idx="10"/>
          </p:nvPr>
        </p:nvSpPr>
        <p:spPr/>
        <p:txBody>
          <a:bodyPr/>
          <a:lstStyle/>
          <a:p>
            <a:fld id="{FB27D1BF-2F02-4AFD-9ECB-6C7BD797CBFC}" type="datetimeFigureOut">
              <a:rPr lang="en-US" smtClean="0"/>
              <a:t>7/9/2023</a:t>
            </a:fld>
            <a:endParaRPr lang="en-US"/>
          </a:p>
        </p:txBody>
      </p:sp>
      <p:sp>
        <p:nvSpPr>
          <p:cNvPr id="4" name="Footer Placeholder 3">
            <a:extLst>
              <a:ext uri="{FF2B5EF4-FFF2-40B4-BE49-F238E27FC236}">
                <a16:creationId xmlns:a16="http://schemas.microsoft.com/office/drawing/2014/main" id="{28EC83D1-ED29-497B-7328-5E9AC643BC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B1D2E0-8063-5607-CFB7-CAF1B4D672E2}"/>
              </a:ext>
            </a:extLst>
          </p:cNvPr>
          <p:cNvSpPr>
            <a:spLocks noGrp="1"/>
          </p:cNvSpPr>
          <p:nvPr>
            <p:ph type="sldNum" sz="quarter" idx="12"/>
          </p:nvPr>
        </p:nvSpPr>
        <p:spPr/>
        <p:txBody>
          <a:bodyPr/>
          <a:lstStyle/>
          <a:p>
            <a:fld id="{63DC110F-1A50-49DF-8878-7C3BFB9E3631}" type="slidenum">
              <a:rPr lang="en-US" smtClean="0"/>
              <a:t>‹#›</a:t>
            </a:fld>
            <a:endParaRPr lang="en-US"/>
          </a:p>
        </p:txBody>
      </p:sp>
    </p:spTree>
    <p:extLst>
      <p:ext uri="{BB962C8B-B14F-4D97-AF65-F5344CB8AC3E}">
        <p14:creationId xmlns:p14="http://schemas.microsoft.com/office/powerpoint/2010/main" val="22449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C999C3-02A0-D119-29A2-E669189164AE}"/>
              </a:ext>
            </a:extLst>
          </p:cNvPr>
          <p:cNvSpPr>
            <a:spLocks noGrp="1"/>
          </p:cNvSpPr>
          <p:nvPr>
            <p:ph type="dt" sz="half" idx="10"/>
          </p:nvPr>
        </p:nvSpPr>
        <p:spPr/>
        <p:txBody>
          <a:bodyPr/>
          <a:lstStyle/>
          <a:p>
            <a:fld id="{FB27D1BF-2F02-4AFD-9ECB-6C7BD797CBFC}" type="datetimeFigureOut">
              <a:rPr lang="en-US" smtClean="0"/>
              <a:t>7/9/2023</a:t>
            </a:fld>
            <a:endParaRPr lang="en-US"/>
          </a:p>
        </p:txBody>
      </p:sp>
      <p:sp>
        <p:nvSpPr>
          <p:cNvPr id="3" name="Footer Placeholder 2">
            <a:extLst>
              <a:ext uri="{FF2B5EF4-FFF2-40B4-BE49-F238E27FC236}">
                <a16:creationId xmlns:a16="http://schemas.microsoft.com/office/drawing/2014/main" id="{831BD950-F51E-91E6-35D0-C31FB0713D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39411A-0BF3-97FF-22B9-A2ED514AAB49}"/>
              </a:ext>
            </a:extLst>
          </p:cNvPr>
          <p:cNvSpPr>
            <a:spLocks noGrp="1"/>
          </p:cNvSpPr>
          <p:nvPr>
            <p:ph type="sldNum" sz="quarter" idx="12"/>
          </p:nvPr>
        </p:nvSpPr>
        <p:spPr/>
        <p:txBody>
          <a:bodyPr/>
          <a:lstStyle/>
          <a:p>
            <a:fld id="{63DC110F-1A50-49DF-8878-7C3BFB9E3631}" type="slidenum">
              <a:rPr lang="en-US" smtClean="0"/>
              <a:t>‹#›</a:t>
            </a:fld>
            <a:endParaRPr lang="en-US"/>
          </a:p>
        </p:txBody>
      </p:sp>
    </p:spTree>
    <p:extLst>
      <p:ext uri="{BB962C8B-B14F-4D97-AF65-F5344CB8AC3E}">
        <p14:creationId xmlns:p14="http://schemas.microsoft.com/office/powerpoint/2010/main" val="424395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071D8-1A10-D442-87DF-EC2C515F54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1DB4C8-1317-FB1B-D112-EC89EDFAB1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897FAB-F479-A456-7B0C-8813EE57E1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7A4B4D-1F5E-132E-2AB5-E1E25DCAED53}"/>
              </a:ext>
            </a:extLst>
          </p:cNvPr>
          <p:cNvSpPr>
            <a:spLocks noGrp="1"/>
          </p:cNvSpPr>
          <p:nvPr>
            <p:ph type="dt" sz="half" idx="10"/>
          </p:nvPr>
        </p:nvSpPr>
        <p:spPr/>
        <p:txBody>
          <a:bodyPr/>
          <a:lstStyle/>
          <a:p>
            <a:fld id="{FB27D1BF-2F02-4AFD-9ECB-6C7BD797CBFC}" type="datetimeFigureOut">
              <a:rPr lang="en-US" smtClean="0"/>
              <a:t>7/9/2023</a:t>
            </a:fld>
            <a:endParaRPr lang="en-US"/>
          </a:p>
        </p:txBody>
      </p:sp>
      <p:sp>
        <p:nvSpPr>
          <p:cNvPr id="6" name="Footer Placeholder 5">
            <a:extLst>
              <a:ext uri="{FF2B5EF4-FFF2-40B4-BE49-F238E27FC236}">
                <a16:creationId xmlns:a16="http://schemas.microsoft.com/office/drawing/2014/main" id="{F015492C-1062-CD5F-9CA0-4F415DA7F5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6957B6-D3EF-81BA-29D0-FBC64AF29086}"/>
              </a:ext>
            </a:extLst>
          </p:cNvPr>
          <p:cNvSpPr>
            <a:spLocks noGrp="1"/>
          </p:cNvSpPr>
          <p:nvPr>
            <p:ph type="sldNum" sz="quarter" idx="12"/>
          </p:nvPr>
        </p:nvSpPr>
        <p:spPr/>
        <p:txBody>
          <a:bodyPr/>
          <a:lstStyle/>
          <a:p>
            <a:fld id="{63DC110F-1A50-49DF-8878-7C3BFB9E3631}" type="slidenum">
              <a:rPr lang="en-US" smtClean="0"/>
              <a:t>‹#›</a:t>
            </a:fld>
            <a:endParaRPr lang="en-US"/>
          </a:p>
        </p:txBody>
      </p:sp>
    </p:spTree>
    <p:extLst>
      <p:ext uri="{BB962C8B-B14F-4D97-AF65-F5344CB8AC3E}">
        <p14:creationId xmlns:p14="http://schemas.microsoft.com/office/powerpoint/2010/main" val="2781161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E97DD-4354-9714-4764-3C550BE4C5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14191C-7AC9-8BD1-24C6-FA7DAA699C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EA3F440-A2B5-7EAE-D0FC-60D17411C3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423FDF-1094-0C94-3F91-9CCD611902CF}"/>
              </a:ext>
            </a:extLst>
          </p:cNvPr>
          <p:cNvSpPr>
            <a:spLocks noGrp="1"/>
          </p:cNvSpPr>
          <p:nvPr>
            <p:ph type="dt" sz="half" idx="10"/>
          </p:nvPr>
        </p:nvSpPr>
        <p:spPr/>
        <p:txBody>
          <a:bodyPr/>
          <a:lstStyle/>
          <a:p>
            <a:fld id="{FB27D1BF-2F02-4AFD-9ECB-6C7BD797CBFC}" type="datetimeFigureOut">
              <a:rPr lang="en-US" smtClean="0"/>
              <a:t>7/9/2023</a:t>
            </a:fld>
            <a:endParaRPr lang="en-US"/>
          </a:p>
        </p:txBody>
      </p:sp>
      <p:sp>
        <p:nvSpPr>
          <p:cNvPr id="6" name="Footer Placeholder 5">
            <a:extLst>
              <a:ext uri="{FF2B5EF4-FFF2-40B4-BE49-F238E27FC236}">
                <a16:creationId xmlns:a16="http://schemas.microsoft.com/office/drawing/2014/main" id="{73545FA3-C612-3E6D-DD9A-8AC6A054EB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EB7E88-9A07-2DFA-1356-38DAAFDD673E}"/>
              </a:ext>
            </a:extLst>
          </p:cNvPr>
          <p:cNvSpPr>
            <a:spLocks noGrp="1"/>
          </p:cNvSpPr>
          <p:nvPr>
            <p:ph type="sldNum" sz="quarter" idx="12"/>
          </p:nvPr>
        </p:nvSpPr>
        <p:spPr/>
        <p:txBody>
          <a:bodyPr/>
          <a:lstStyle/>
          <a:p>
            <a:fld id="{63DC110F-1A50-49DF-8878-7C3BFB9E3631}" type="slidenum">
              <a:rPr lang="en-US" smtClean="0"/>
              <a:t>‹#›</a:t>
            </a:fld>
            <a:endParaRPr lang="en-US"/>
          </a:p>
        </p:txBody>
      </p:sp>
    </p:spTree>
    <p:extLst>
      <p:ext uri="{BB962C8B-B14F-4D97-AF65-F5344CB8AC3E}">
        <p14:creationId xmlns:p14="http://schemas.microsoft.com/office/powerpoint/2010/main" val="2515160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4C622E-760A-4554-6158-8B98D59D67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5EFC1-1A93-A7B6-5F0B-4625794CA0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5BCE5B-6A75-2E0F-1999-AA875E93F8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27D1BF-2F02-4AFD-9ECB-6C7BD797CBFC}" type="datetimeFigureOut">
              <a:rPr lang="en-US" smtClean="0"/>
              <a:t>7/9/2023</a:t>
            </a:fld>
            <a:endParaRPr lang="en-US"/>
          </a:p>
        </p:txBody>
      </p:sp>
      <p:sp>
        <p:nvSpPr>
          <p:cNvPr id="5" name="Footer Placeholder 4">
            <a:extLst>
              <a:ext uri="{FF2B5EF4-FFF2-40B4-BE49-F238E27FC236}">
                <a16:creationId xmlns:a16="http://schemas.microsoft.com/office/drawing/2014/main" id="{9176BBAB-1FDA-3A1D-59DF-6BF203429E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C35ADA1-C4CD-F38A-636C-44929632E4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DC110F-1A50-49DF-8878-7C3BFB9E3631}" type="slidenum">
              <a:rPr lang="en-US" smtClean="0"/>
              <a:t>‹#›</a:t>
            </a:fld>
            <a:endParaRPr lang="en-US"/>
          </a:p>
        </p:txBody>
      </p:sp>
    </p:spTree>
    <p:extLst>
      <p:ext uri="{BB962C8B-B14F-4D97-AF65-F5344CB8AC3E}">
        <p14:creationId xmlns:p14="http://schemas.microsoft.com/office/powerpoint/2010/main" val="1782576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C20D04A-6EF7-4665-B131-E359AC6C5C6A}" type="datetimeFigureOut">
              <a:rPr lang="en-US" smtClean="0"/>
              <a:pPr/>
              <a:t>7/8/2023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7BC8E0A6-1D75-4B7B-8C39-611D36EF233F}" type="slidenum">
              <a:rPr lang="en-US" smtClean="0"/>
              <a:pPr/>
              <a:t>‹#›</a:t>
            </a:fld>
            <a:endParaRPr lang="en-US"/>
          </a:p>
        </p:txBody>
      </p:sp>
    </p:spTree>
    <p:extLst>
      <p:ext uri="{BB962C8B-B14F-4D97-AF65-F5344CB8AC3E}">
        <p14:creationId xmlns:p14="http://schemas.microsoft.com/office/powerpoint/2010/main" val="2458325772"/>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B9255E-7DC4-47F9-BC8C-79645EBBB58C}"/>
              </a:ext>
            </a:extLst>
          </p:cNvPr>
          <p:cNvSpPr txBox="1"/>
          <p:nvPr/>
        </p:nvSpPr>
        <p:spPr>
          <a:xfrm>
            <a:off x="1965764" y="1719217"/>
            <a:ext cx="8330144" cy="3046988"/>
          </a:xfrm>
          <a:prstGeom prst="rect">
            <a:avLst/>
          </a:prstGeom>
          <a:no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a:ea typeface="+mn-ea"/>
                <a:cs typeface="+mn-cs"/>
              </a:rPr>
              <a:t>Sermon</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4800" b="1" i="1" u="none" strike="noStrike" kern="1200" cap="none" spc="0" normalizeH="0" baseline="0" noProof="0" dirty="0">
                <a:ln>
                  <a:noFill/>
                </a:ln>
                <a:solidFill>
                  <a:prstClr val="white"/>
                </a:solidFill>
                <a:effectLst/>
                <a:uLnTx/>
                <a:uFillTx/>
                <a:latin typeface="Calibri"/>
                <a:ea typeface="+mn-ea"/>
                <a:cs typeface="+mn-cs"/>
              </a:rPr>
              <a:t>“Discerning Good and Evil”</a:t>
            </a:r>
          </a:p>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4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4800" b="0" i="1" u="none" strike="noStrike" kern="1200" cap="none" spc="0" normalizeH="0" baseline="0" noProof="0" dirty="0">
                <a:ln>
                  <a:noFill/>
                </a:ln>
                <a:solidFill>
                  <a:prstClr val="white"/>
                </a:solidFill>
                <a:effectLst/>
                <a:uLnTx/>
                <a:uFillTx/>
                <a:latin typeface="Calibri"/>
                <a:ea typeface="+mn-ea"/>
                <a:cs typeface="+mn-cs"/>
              </a:rPr>
              <a:t>Jeff Smelser</a:t>
            </a:r>
          </a:p>
        </p:txBody>
      </p:sp>
    </p:spTree>
    <p:extLst>
      <p:ext uri="{BB962C8B-B14F-4D97-AF65-F5344CB8AC3E}">
        <p14:creationId xmlns:p14="http://schemas.microsoft.com/office/powerpoint/2010/main" val="2312625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56553E4-A057-B17D-F4EF-8FBFAB077C60}"/>
              </a:ext>
            </a:extLst>
          </p:cNvPr>
          <p:cNvSpPr txBox="1"/>
          <p:nvPr/>
        </p:nvSpPr>
        <p:spPr>
          <a:xfrm>
            <a:off x="2105276" y="1228397"/>
            <a:ext cx="7552639" cy="4401205"/>
          </a:xfrm>
          <a:prstGeom prst="rect">
            <a:avLst/>
          </a:prstGeom>
          <a:solidFill>
            <a:schemeClr val="bg1"/>
          </a:solidFill>
          <a:effectLst>
            <a:outerShdw blurRad="50800" dist="101600" dir="13500000" algn="br" rotWithShape="0">
              <a:prstClr val="black">
                <a:alpha val="40000"/>
              </a:prst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You wouldn't know what I mean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err="1">
                <a:ln>
                  <a:noFill/>
                </a:ln>
                <a:solidFill>
                  <a:srgbClr val="202124"/>
                </a:solidFill>
                <a:effectLst/>
                <a:uLnTx/>
                <a:uFillTx/>
                <a:latin typeface="Roboto" panose="02000000000000000000" pitchFamily="2" charset="0"/>
                <a:ea typeface="+mn-ea"/>
                <a:cs typeface="+mn-cs"/>
              </a:rPr>
              <a:t>'Cause</a:t>
            </a: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 karma is my boyfriend</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1" i="0" u="sng" strike="noStrike" kern="1200" cap="none" spc="0" normalizeH="0" baseline="0" noProof="0" dirty="0">
                <a:ln>
                  <a:noFill/>
                </a:ln>
                <a:solidFill>
                  <a:srgbClr val="202124"/>
                </a:solidFill>
                <a:effectLst/>
                <a:uLnTx/>
                <a:uFillTx/>
                <a:latin typeface="Roboto" panose="02000000000000000000" pitchFamily="2" charset="0"/>
                <a:ea typeface="+mn-ea"/>
                <a:cs typeface="+mn-cs"/>
              </a:rPr>
              <a:t>Karma is a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Karma is the breeze in my hair on the weekend</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Karma's a relaxing thought</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Aren't you envious that for you it's not?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Sweet like honey, karma is a cat</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Purring in my lap </a:t>
            </a:r>
            <a:r>
              <a:rPr kumimoji="0" lang="en-US" sz="2800" b="0" i="0" u="none" strike="noStrike" kern="1200" cap="none" spc="0" normalizeH="0" baseline="0" noProof="0" dirty="0" err="1">
                <a:ln>
                  <a:noFill/>
                </a:ln>
                <a:solidFill>
                  <a:srgbClr val="202124"/>
                </a:solidFill>
                <a:effectLst/>
                <a:uLnTx/>
                <a:uFillTx/>
                <a:latin typeface="Roboto" panose="02000000000000000000" pitchFamily="2" charset="0"/>
                <a:ea typeface="+mn-ea"/>
                <a:cs typeface="+mn-cs"/>
              </a:rPr>
              <a:t>'cause</a:t>
            </a: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 it loves me</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Flexing like a ****** acrobat</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Me and karma vibe like that</a:t>
            </a:r>
          </a:p>
        </p:txBody>
      </p:sp>
      <p:sp>
        <p:nvSpPr>
          <p:cNvPr id="4" name="TextBox 3">
            <a:extLst>
              <a:ext uri="{FF2B5EF4-FFF2-40B4-BE49-F238E27FC236}">
                <a16:creationId xmlns:a16="http://schemas.microsoft.com/office/drawing/2014/main" id="{C295912D-6CDD-F71B-3A75-FAB5F6A1CC80}"/>
              </a:ext>
            </a:extLst>
          </p:cNvPr>
          <p:cNvSpPr txBox="1"/>
          <p:nvPr/>
        </p:nvSpPr>
        <p:spPr>
          <a:xfrm>
            <a:off x="422910" y="175759"/>
            <a:ext cx="1151001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a:ln>
                  <a:noFill/>
                </a:ln>
                <a:solidFill>
                  <a:prstClr val="black"/>
                </a:solidFill>
                <a:effectLst/>
                <a:uLnTx/>
                <a:uFillTx/>
                <a:latin typeface="Calibri" panose="020F0502020204030204"/>
                <a:ea typeface="+mn-ea"/>
                <a:cs typeface="+mn-cs"/>
              </a:rPr>
              <a:t>Learn to Discern Good and Evil</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2996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56553E4-A057-B17D-F4EF-8FBFAB077C60}"/>
              </a:ext>
            </a:extLst>
          </p:cNvPr>
          <p:cNvSpPr txBox="1"/>
          <p:nvPr/>
        </p:nvSpPr>
        <p:spPr>
          <a:xfrm>
            <a:off x="2105276" y="1228397"/>
            <a:ext cx="7552639" cy="4401205"/>
          </a:xfrm>
          <a:prstGeom prst="rect">
            <a:avLst/>
          </a:prstGeom>
          <a:solidFill>
            <a:schemeClr val="bg1"/>
          </a:solidFill>
          <a:effectLst>
            <a:outerShdw blurRad="50800" dist="101600" dir="13500000" algn="br" rotWithShape="0">
              <a:prstClr val="black">
                <a:alpha val="40000"/>
              </a:prst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You wouldn't know what I mean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err="1">
                <a:ln>
                  <a:noFill/>
                </a:ln>
                <a:solidFill>
                  <a:srgbClr val="202124"/>
                </a:solidFill>
                <a:effectLst/>
                <a:uLnTx/>
                <a:uFillTx/>
                <a:latin typeface="Roboto" panose="02000000000000000000" pitchFamily="2" charset="0"/>
                <a:ea typeface="+mn-ea"/>
                <a:cs typeface="+mn-cs"/>
              </a:rPr>
              <a:t>'Cause</a:t>
            </a: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 karma is my boyfriend</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1" i="0" u="none" strike="sngStrike" kern="1200" cap="none" spc="0" normalizeH="0" baseline="0" noProof="0" dirty="0">
                <a:ln>
                  <a:noFill/>
                </a:ln>
                <a:solidFill>
                  <a:prstClr val="white">
                    <a:lumMod val="75000"/>
                  </a:prstClr>
                </a:solidFill>
                <a:effectLst/>
                <a:uLnTx/>
                <a:uFillTx/>
                <a:latin typeface="Roboto" panose="02000000000000000000" pitchFamily="2" charset="0"/>
                <a:ea typeface="+mn-ea"/>
                <a:cs typeface="+mn-cs"/>
              </a:rPr>
              <a:t>Karma is a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Karma is the breeze in my hair on the weekend</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Karma's a relaxing thought</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Aren't you envious that for you it's not?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Sweet like honey, karma is a cat</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Purring in my lap </a:t>
            </a:r>
            <a:r>
              <a:rPr kumimoji="0" lang="en-US" sz="2800" b="0" i="0" u="none" strike="noStrike" kern="1200" cap="none" spc="0" normalizeH="0" baseline="0" noProof="0" dirty="0" err="1">
                <a:ln>
                  <a:noFill/>
                </a:ln>
                <a:solidFill>
                  <a:srgbClr val="202124"/>
                </a:solidFill>
                <a:effectLst/>
                <a:uLnTx/>
                <a:uFillTx/>
                <a:latin typeface="Roboto" panose="02000000000000000000" pitchFamily="2" charset="0"/>
                <a:ea typeface="+mn-ea"/>
                <a:cs typeface="+mn-cs"/>
              </a:rPr>
              <a:t>'cause</a:t>
            </a: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 it loves me</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Flexing like a ****** acrobat</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Me and karma vibe like that</a:t>
            </a:r>
          </a:p>
        </p:txBody>
      </p:sp>
      <p:sp>
        <p:nvSpPr>
          <p:cNvPr id="4" name="TextBox 3">
            <a:extLst>
              <a:ext uri="{FF2B5EF4-FFF2-40B4-BE49-F238E27FC236}">
                <a16:creationId xmlns:a16="http://schemas.microsoft.com/office/drawing/2014/main" id="{DACE3E83-4D8C-4DC2-62C1-1C90C47E3B5C}"/>
              </a:ext>
            </a:extLst>
          </p:cNvPr>
          <p:cNvSpPr txBox="1"/>
          <p:nvPr/>
        </p:nvSpPr>
        <p:spPr>
          <a:xfrm>
            <a:off x="422910" y="175759"/>
            <a:ext cx="1151001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a:ln>
                  <a:noFill/>
                </a:ln>
                <a:solidFill>
                  <a:prstClr val="black"/>
                </a:solidFill>
                <a:effectLst/>
                <a:uLnTx/>
                <a:uFillTx/>
                <a:latin typeface="Calibri" panose="020F0502020204030204"/>
                <a:ea typeface="+mn-ea"/>
                <a:cs typeface="+mn-cs"/>
              </a:rPr>
              <a:t>Learn to Discern Good and Evil</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7886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3774B24-23D1-FAEA-34D2-538ACAE4C041}"/>
              </a:ext>
            </a:extLst>
          </p:cNvPr>
          <p:cNvSpPr txBox="1"/>
          <p:nvPr/>
        </p:nvSpPr>
        <p:spPr>
          <a:xfrm>
            <a:off x="422910" y="175759"/>
            <a:ext cx="1151001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a:ln>
                  <a:noFill/>
                </a:ln>
                <a:solidFill>
                  <a:prstClr val="black"/>
                </a:solidFill>
                <a:effectLst/>
                <a:uLnTx/>
                <a:uFillTx/>
                <a:latin typeface="Calibri" panose="020F0502020204030204"/>
                <a:ea typeface="+mn-ea"/>
                <a:cs typeface="+mn-cs"/>
              </a:rPr>
              <a:t>Learn to Discern Good and Evil</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1215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9F0E10-95A5-1E0A-5149-7A5A805EA92A}"/>
              </a:ext>
            </a:extLst>
          </p:cNvPr>
          <p:cNvSpPr txBox="1"/>
          <p:nvPr/>
        </p:nvSpPr>
        <p:spPr>
          <a:xfrm>
            <a:off x="422910" y="1368454"/>
            <a:ext cx="11510010" cy="20621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a:ln>
                  <a:noFill/>
                </a:ln>
                <a:solidFill>
                  <a:prstClr val="black"/>
                </a:solidFill>
                <a:effectLst/>
                <a:uLnTx/>
                <a:uFillTx/>
                <a:latin typeface="Calibri" panose="020F0502020204030204"/>
                <a:ea typeface="+mn-ea"/>
                <a:cs typeface="+mn-cs"/>
              </a:rPr>
              <a:t>Don’t be Deceived by “Harmless Fun</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	1 Corinthians 8-10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	The Serpent’s Appeal to Eve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	2 Corinthians 11:14</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9B4AFFA3-C934-F2F2-1033-6AD767374516}"/>
              </a:ext>
            </a:extLst>
          </p:cNvPr>
          <p:cNvSpPr txBox="1"/>
          <p:nvPr/>
        </p:nvSpPr>
        <p:spPr>
          <a:xfrm>
            <a:off x="422910" y="175759"/>
            <a:ext cx="1151001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a:ln>
                  <a:noFill/>
                </a:ln>
                <a:solidFill>
                  <a:prstClr val="black"/>
                </a:solidFill>
                <a:effectLst/>
                <a:uLnTx/>
                <a:uFillTx/>
                <a:latin typeface="Calibri" panose="020F0502020204030204"/>
                <a:ea typeface="+mn-ea"/>
                <a:cs typeface="+mn-cs"/>
              </a:rPr>
              <a:t>Learn to Discern Good and Evil</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6001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9F0E10-95A5-1E0A-5149-7A5A805EA92A}"/>
              </a:ext>
            </a:extLst>
          </p:cNvPr>
          <p:cNvSpPr txBox="1"/>
          <p:nvPr/>
        </p:nvSpPr>
        <p:spPr>
          <a:xfrm>
            <a:off x="422910" y="2600906"/>
            <a:ext cx="1151001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a:ln>
                  <a:noFill/>
                </a:ln>
                <a:solidFill>
                  <a:prstClr val="black"/>
                </a:solidFill>
                <a:effectLst/>
                <a:uLnTx/>
                <a:uFillTx/>
                <a:latin typeface="Calibri" panose="020F0502020204030204"/>
                <a:ea typeface="+mn-ea"/>
                <a:cs typeface="+mn-cs"/>
              </a:rPr>
              <a:t>Listen to Your Parents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May seem harmless to you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They have more experience discerning good &amp; evil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what clothes to wear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what slogans are inappropriate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what “friends” to avoid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2" name="TextBox 1">
            <a:extLst>
              <a:ext uri="{FF2B5EF4-FFF2-40B4-BE49-F238E27FC236}">
                <a16:creationId xmlns:a16="http://schemas.microsoft.com/office/drawing/2014/main" id="{B2807CE3-A862-BABE-0525-061C3D0F93B1}"/>
              </a:ext>
            </a:extLst>
          </p:cNvPr>
          <p:cNvSpPr txBox="1"/>
          <p:nvPr/>
        </p:nvSpPr>
        <p:spPr>
          <a:xfrm>
            <a:off x="422910" y="175759"/>
            <a:ext cx="1151001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a:ln>
                  <a:noFill/>
                </a:ln>
                <a:solidFill>
                  <a:prstClr val="black"/>
                </a:solidFill>
                <a:effectLst/>
                <a:uLnTx/>
                <a:uFillTx/>
                <a:latin typeface="Calibri" panose="020F0502020204030204"/>
                <a:ea typeface="+mn-ea"/>
                <a:cs typeface="+mn-cs"/>
              </a:rPr>
              <a:t>Learn to Discern Good and Evil</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492C59AE-D3F0-AEC0-16E2-FFE143396CB0}"/>
              </a:ext>
            </a:extLst>
          </p:cNvPr>
          <p:cNvSpPr txBox="1"/>
          <p:nvPr/>
        </p:nvSpPr>
        <p:spPr>
          <a:xfrm>
            <a:off x="422910" y="1368454"/>
            <a:ext cx="1151001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a:ln>
                  <a:noFill/>
                </a:ln>
                <a:solidFill>
                  <a:prstClr val="black"/>
                </a:solidFill>
                <a:effectLst/>
                <a:uLnTx/>
                <a:uFillTx/>
                <a:latin typeface="Calibri" panose="020F0502020204030204"/>
                <a:ea typeface="+mn-ea"/>
                <a:cs typeface="+mn-cs"/>
              </a:rPr>
              <a:t>Don’t be Deceived by “Harmless Fun</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280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8D0C16-2472-4878-4409-9D1DA31D7537}"/>
              </a:ext>
            </a:extLst>
          </p:cNvPr>
          <p:cNvSpPr txBox="1"/>
          <p:nvPr/>
        </p:nvSpPr>
        <p:spPr>
          <a:xfrm>
            <a:off x="422910" y="560070"/>
            <a:ext cx="1151001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When we talk about not being of the world…</a:t>
            </a:r>
          </a:p>
        </p:txBody>
      </p:sp>
    </p:spTree>
    <p:extLst>
      <p:ext uri="{BB962C8B-B14F-4D97-AF65-F5344CB8AC3E}">
        <p14:creationId xmlns:p14="http://schemas.microsoft.com/office/powerpoint/2010/main" val="3650076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2F9F2E1-C7B5-D2C7-8856-892DD0BF60F4}"/>
              </a:ext>
            </a:extLst>
          </p:cNvPr>
          <p:cNvSpPr txBox="1"/>
          <p:nvPr/>
        </p:nvSpPr>
        <p:spPr>
          <a:xfrm>
            <a:off x="320040" y="217170"/>
            <a:ext cx="10538460"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You will think this lesson is about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Taylor Swift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Or one particular song</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Or Karma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It’s not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But Taylor Swift song, “Karma,” will illustrate a point</a:t>
            </a:r>
          </a:p>
        </p:txBody>
      </p:sp>
      <p:sp>
        <p:nvSpPr>
          <p:cNvPr id="6" name="TextBox 5">
            <a:extLst>
              <a:ext uri="{FF2B5EF4-FFF2-40B4-BE49-F238E27FC236}">
                <a16:creationId xmlns:a16="http://schemas.microsoft.com/office/drawing/2014/main" id="{75DC57B7-658D-6440-FF51-82C7A30332DC}"/>
              </a:ext>
            </a:extLst>
          </p:cNvPr>
          <p:cNvSpPr txBox="1"/>
          <p:nvPr/>
        </p:nvSpPr>
        <p:spPr>
          <a:xfrm>
            <a:off x="1303020" y="4043095"/>
            <a:ext cx="9258300" cy="230832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Hebrews 5</a:t>
            </a:r>
            <a:endParaRPr kumimoji="0" lang="en-US" sz="36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14 </a:t>
            </a:r>
            <a:r>
              <a:rPr kumimoji="0" lang="en-US" sz="36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solid food is for the mature, who because of practice have their senses trained to </a:t>
            </a:r>
            <a:r>
              <a:rPr kumimoji="0" lang="en-US" sz="36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distinguish between good and evil</a:t>
            </a:r>
            <a:r>
              <a:rPr kumimoji="0" lang="en-US" sz="36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3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211801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A2E5974-EC65-8079-1598-7C3AEB4D896A}"/>
              </a:ext>
            </a:extLst>
          </p:cNvPr>
          <p:cNvSpPr txBox="1"/>
          <p:nvPr/>
        </p:nvSpPr>
        <p:spPr>
          <a:xfrm>
            <a:off x="283334" y="474345"/>
            <a:ext cx="11397803" cy="42165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Karma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Am impersonal principle that assures that “what goes around comes around”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if you do good, you’ll receive good,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and if you do evil, you’ll receive evil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Doesn’t the Bible teach that?</a:t>
            </a:r>
          </a:p>
        </p:txBody>
      </p:sp>
    </p:spTree>
    <p:extLst>
      <p:ext uri="{BB962C8B-B14F-4D97-AF65-F5344CB8AC3E}">
        <p14:creationId xmlns:p14="http://schemas.microsoft.com/office/powerpoint/2010/main" val="3253035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A2E5974-EC65-8079-1598-7C3AEB4D896A}"/>
              </a:ext>
            </a:extLst>
          </p:cNvPr>
          <p:cNvSpPr txBox="1"/>
          <p:nvPr/>
        </p:nvSpPr>
        <p:spPr>
          <a:xfrm>
            <a:off x="244699" y="474345"/>
            <a:ext cx="11665361" cy="45243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Hosea 2:8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a:t>
            </a:r>
            <a:r>
              <a:rPr kumimoji="0" lang="en-US" sz="32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she does not know that it was I who gave her the grain</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 new wine, and the oil,</a:t>
            </a:r>
            <a:br>
              <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multiplied silver and gold for her,</a:t>
            </a:r>
            <a:br>
              <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Which they used for Baal.</a:t>
            </a:r>
            <a:br>
              <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9 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I will take back My grain at harvest time</a:t>
            </a:r>
            <a:br>
              <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My new wine in its season.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Deuteronomy 8:7-19</a:t>
            </a:r>
            <a:endParaRPr kumimoji="0" lang="en-US" sz="32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387849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A2E5974-EC65-8079-1598-7C3AEB4D896A}"/>
              </a:ext>
            </a:extLst>
          </p:cNvPr>
          <p:cNvSpPr txBox="1"/>
          <p:nvPr/>
        </p:nvSpPr>
        <p:spPr>
          <a:xfrm>
            <a:off x="407321" y="319799"/>
            <a:ext cx="11377358" cy="495520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God is not willing for us to give credit for his deeds to anyone else…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To A False God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To Ourselves</a:t>
            </a:r>
          </a:p>
          <a:p>
            <a:pPr marL="914400" marR="0" lvl="2"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Judges 7</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Yahweh said to Gideon, “The people who are with you are too many for Me to give Midian into their hands, lest Israel honor themselves, saying, ‘My own hand has saved me.’</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To Karma</a:t>
            </a:r>
          </a:p>
        </p:txBody>
      </p:sp>
      <p:sp>
        <p:nvSpPr>
          <p:cNvPr id="3" name="TextBox 2">
            <a:extLst>
              <a:ext uri="{FF2B5EF4-FFF2-40B4-BE49-F238E27FC236}">
                <a16:creationId xmlns:a16="http://schemas.microsoft.com/office/drawing/2014/main" id="{B3BD328B-F659-506E-586D-1FBB6641F115}"/>
              </a:ext>
            </a:extLst>
          </p:cNvPr>
          <p:cNvSpPr txBox="1"/>
          <p:nvPr/>
        </p:nvSpPr>
        <p:spPr>
          <a:xfrm>
            <a:off x="1313646" y="4765119"/>
            <a:ext cx="11032900" cy="20928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“…karma is closely associated with the idea of rebirth in many schools of Indian religions (particularly in Hinduism, Buddhism, Jainism, and Sikhism), as well as Taoism. In these schools, karma in the present affects one's future in the current life, as well as the nature and quality of future lives”</a:t>
            </a:r>
          </a:p>
        </p:txBody>
      </p:sp>
    </p:spTree>
    <p:extLst>
      <p:ext uri="{BB962C8B-B14F-4D97-AF65-F5344CB8AC3E}">
        <p14:creationId xmlns:p14="http://schemas.microsoft.com/office/powerpoint/2010/main" val="160370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511E2D1-BF27-636B-0121-8578EF6A21E1}"/>
              </a:ext>
            </a:extLst>
          </p:cNvPr>
          <p:cNvSpPr txBox="1"/>
          <p:nvPr/>
        </p:nvSpPr>
        <p:spPr>
          <a:xfrm>
            <a:off x="364494" y="156988"/>
            <a:ext cx="6697914" cy="2246769"/>
          </a:xfrm>
          <a:prstGeom prst="rect">
            <a:avLst/>
          </a:prstGeom>
          <a:solidFill>
            <a:schemeClr val="bg1"/>
          </a:solidFill>
          <a:effectLst>
            <a:outerShdw blurRad="50800" dist="101600" dir="13500000" algn="br" rotWithShape="0">
              <a:prstClr val="black">
                <a:alpha val="40000"/>
              </a:prst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You're terrified to look down</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0" i="0" u="none" strike="noStrike" kern="1200" cap="none" spc="0" normalizeH="0" baseline="0" noProof="0" dirty="0" err="1">
                <a:ln>
                  <a:noFill/>
                </a:ln>
                <a:solidFill>
                  <a:srgbClr val="202124"/>
                </a:solidFill>
                <a:effectLst/>
                <a:uLnTx/>
                <a:uFillTx/>
                <a:latin typeface="Roboto" panose="02000000000000000000" pitchFamily="2" charset="0"/>
                <a:ea typeface="+mn-ea"/>
                <a:cs typeface="+mn-cs"/>
              </a:rPr>
              <a:t>'Cause</a:t>
            </a: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 if you dare, you'll see the glare</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Of everyone you burned just to get there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It's coming back around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And I keep my side of the street clean</a:t>
            </a:r>
          </a:p>
        </p:txBody>
      </p:sp>
      <p:sp>
        <p:nvSpPr>
          <p:cNvPr id="3" name="TextBox 2">
            <a:extLst>
              <a:ext uri="{FF2B5EF4-FFF2-40B4-BE49-F238E27FC236}">
                <a16:creationId xmlns:a16="http://schemas.microsoft.com/office/drawing/2014/main" id="{BEE680BD-0677-4B51-9A98-A307EECEA293}"/>
              </a:ext>
            </a:extLst>
          </p:cNvPr>
          <p:cNvSpPr txBox="1"/>
          <p:nvPr/>
        </p:nvSpPr>
        <p:spPr>
          <a:xfrm>
            <a:off x="4411155" y="2299807"/>
            <a:ext cx="7552639" cy="4401205"/>
          </a:xfrm>
          <a:prstGeom prst="rect">
            <a:avLst/>
          </a:prstGeom>
          <a:solidFill>
            <a:schemeClr val="bg1"/>
          </a:solidFill>
          <a:effectLst>
            <a:outerShdw blurRad="50800" dist="101600" dir="13500000" algn="br" rotWithShape="0">
              <a:prstClr val="black">
                <a:alpha val="40000"/>
              </a:prst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You wouldn't know what I mean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err="1">
                <a:ln>
                  <a:noFill/>
                </a:ln>
                <a:solidFill>
                  <a:srgbClr val="202124"/>
                </a:solidFill>
                <a:effectLst/>
                <a:uLnTx/>
                <a:uFillTx/>
                <a:latin typeface="Roboto" panose="02000000000000000000" pitchFamily="2" charset="0"/>
                <a:ea typeface="+mn-ea"/>
                <a:cs typeface="+mn-cs"/>
              </a:rPr>
              <a:t>'Cause</a:t>
            </a: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 karma is my boyfriend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Karma is a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Karma is the breeze in my hair on the weekend</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Karma's a relaxing thought</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Aren't you envious that for you it's not?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Sweet like honey, karma is a cat</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Purring in my lap </a:t>
            </a:r>
            <a:r>
              <a:rPr kumimoji="0" lang="en-US" sz="2800" b="0" i="0" u="none" strike="noStrike" kern="1200" cap="none" spc="0" normalizeH="0" baseline="0" noProof="0" dirty="0" err="1">
                <a:ln>
                  <a:noFill/>
                </a:ln>
                <a:solidFill>
                  <a:srgbClr val="202124"/>
                </a:solidFill>
                <a:effectLst/>
                <a:uLnTx/>
                <a:uFillTx/>
                <a:latin typeface="Roboto" panose="02000000000000000000" pitchFamily="2" charset="0"/>
                <a:ea typeface="+mn-ea"/>
                <a:cs typeface="+mn-cs"/>
              </a:rPr>
              <a:t>'cause</a:t>
            </a: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 it loves me</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Flexing like a ****** acrobat</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Me and karma vibe like that</a:t>
            </a:r>
          </a:p>
        </p:txBody>
      </p:sp>
    </p:spTree>
    <p:extLst>
      <p:ext uri="{BB962C8B-B14F-4D97-AF65-F5344CB8AC3E}">
        <p14:creationId xmlns:p14="http://schemas.microsoft.com/office/powerpoint/2010/main" val="1929055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511E2D1-BF27-636B-0121-8578EF6A21E1}"/>
              </a:ext>
            </a:extLst>
          </p:cNvPr>
          <p:cNvSpPr txBox="1"/>
          <p:nvPr/>
        </p:nvSpPr>
        <p:spPr>
          <a:xfrm>
            <a:off x="392203" y="191996"/>
            <a:ext cx="6697914" cy="2246769"/>
          </a:xfrm>
          <a:prstGeom prst="rect">
            <a:avLst/>
          </a:prstGeom>
          <a:solidFill>
            <a:schemeClr val="bg1">
              <a:lumMod val="75000"/>
            </a:schemeClr>
          </a:solidFill>
          <a:effectLst>
            <a:outerShdw blurRad="50800" dist="101600" dir="13500000" algn="br" rotWithShape="0">
              <a:prstClr val="black">
                <a:alpha val="40000"/>
              </a:prst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You're terrified to look down</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0" i="0" u="none" strike="noStrike" kern="1200" cap="none" spc="0" normalizeH="0" baseline="0" noProof="0" dirty="0" err="1">
                <a:ln>
                  <a:noFill/>
                </a:ln>
                <a:solidFill>
                  <a:srgbClr val="202124"/>
                </a:solidFill>
                <a:effectLst/>
                <a:uLnTx/>
                <a:uFillTx/>
                <a:latin typeface="Roboto" panose="02000000000000000000" pitchFamily="2" charset="0"/>
                <a:ea typeface="+mn-ea"/>
                <a:cs typeface="+mn-cs"/>
              </a:rPr>
              <a:t>'Cause</a:t>
            </a: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 if you dare, you'll see the glare</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Of everyone you burned just to get there</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It's coming back around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And I keep my side of the street clean</a:t>
            </a:r>
          </a:p>
        </p:txBody>
      </p:sp>
      <p:sp>
        <p:nvSpPr>
          <p:cNvPr id="3" name="TextBox 2">
            <a:extLst>
              <a:ext uri="{FF2B5EF4-FFF2-40B4-BE49-F238E27FC236}">
                <a16:creationId xmlns:a16="http://schemas.microsoft.com/office/drawing/2014/main" id="{BEE680BD-0677-4B51-9A98-A307EECEA293}"/>
              </a:ext>
            </a:extLst>
          </p:cNvPr>
          <p:cNvSpPr txBox="1"/>
          <p:nvPr/>
        </p:nvSpPr>
        <p:spPr>
          <a:xfrm>
            <a:off x="4411155" y="2299807"/>
            <a:ext cx="7552639" cy="4401205"/>
          </a:xfrm>
          <a:prstGeom prst="rect">
            <a:avLst/>
          </a:prstGeom>
          <a:solidFill>
            <a:schemeClr val="bg1">
              <a:lumMod val="75000"/>
            </a:schemeClr>
          </a:solidFill>
          <a:effectLst>
            <a:outerShdw blurRad="50800" dist="101600" dir="13500000" algn="br" rotWithShape="0">
              <a:prstClr val="black">
                <a:alpha val="40000"/>
              </a:prst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You wouldn't know what I mean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err="1">
                <a:ln>
                  <a:noFill/>
                </a:ln>
                <a:solidFill>
                  <a:srgbClr val="202124"/>
                </a:solidFill>
                <a:effectLst/>
                <a:uLnTx/>
                <a:uFillTx/>
                <a:latin typeface="Roboto" panose="02000000000000000000" pitchFamily="2" charset="0"/>
                <a:ea typeface="+mn-ea"/>
                <a:cs typeface="+mn-cs"/>
              </a:rPr>
              <a:t>'Cause</a:t>
            </a: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 karma is my boyfriend</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Karma is a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Karma is the breeze in my hair on the weekend</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Karma's a relaxing thought</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Aren't you envious that for you it's not?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Sweet like honey, karma is a cat</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Purring in my lap </a:t>
            </a:r>
            <a:r>
              <a:rPr kumimoji="0" lang="en-US" sz="2800" b="0" i="0" u="none" strike="noStrike" kern="1200" cap="none" spc="0" normalizeH="0" baseline="0" noProof="0" dirty="0" err="1">
                <a:ln>
                  <a:noFill/>
                </a:ln>
                <a:solidFill>
                  <a:srgbClr val="202124"/>
                </a:solidFill>
                <a:effectLst/>
                <a:uLnTx/>
                <a:uFillTx/>
                <a:latin typeface="Roboto" panose="02000000000000000000" pitchFamily="2" charset="0"/>
                <a:ea typeface="+mn-ea"/>
                <a:cs typeface="+mn-cs"/>
              </a:rPr>
              <a:t>'cause</a:t>
            </a: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 it loves me</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Flexing like a ****** acrobat</a:t>
            </a:r>
            <a:b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br>
            <a:r>
              <a:rPr kumimoji="0" lang="en-US" sz="2800" b="0" i="0" u="none" strike="noStrike" kern="1200" cap="none" spc="0" normalizeH="0" baseline="0" noProof="0" dirty="0">
                <a:ln>
                  <a:noFill/>
                </a:ln>
                <a:solidFill>
                  <a:srgbClr val="202124"/>
                </a:solidFill>
                <a:effectLst/>
                <a:uLnTx/>
                <a:uFillTx/>
                <a:latin typeface="Roboto" panose="02000000000000000000" pitchFamily="2" charset="0"/>
                <a:ea typeface="+mn-ea"/>
                <a:cs typeface="+mn-cs"/>
              </a:rPr>
              <a:t>Me and karma vibe like that</a:t>
            </a:r>
          </a:p>
        </p:txBody>
      </p:sp>
      <p:sp>
        <p:nvSpPr>
          <p:cNvPr id="4" name="TextBox 3">
            <a:extLst>
              <a:ext uri="{FF2B5EF4-FFF2-40B4-BE49-F238E27FC236}">
                <a16:creationId xmlns:a16="http://schemas.microsoft.com/office/drawing/2014/main" id="{05E5E892-D92B-513A-49BD-B548D66597DB}"/>
              </a:ext>
            </a:extLst>
          </p:cNvPr>
          <p:cNvSpPr txBox="1"/>
          <p:nvPr/>
        </p:nvSpPr>
        <p:spPr>
          <a:xfrm>
            <a:off x="1773321" y="738071"/>
            <a:ext cx="8411688" cy="2554545"/>
          </a:xfrm>
          <a:prstGeom prst="rect">
            <a:avLst/>
          </a:prstGeom>
          <a:solidFill>
            <a:schemeClr val="bg1"/>
          </a:solidFill>
          <a:ln>
            <a:solidFill>
              <a:schemeClr val="tx1"/>
            </a:solidFill>
          </a:ln>
          <a:effectLst>
            <a:outerShdw blurRad="50800" dist="88900" dir="13500000" algn="br" rotWithShape="0">
              <a:prstClr val="black">
                <a:alpha val="40000"/>
              </a:prst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James 1</a:t>
            </a:r>
            <a:endPar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17 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Every good thing given and every perfect gift is from above, coming down from the Father of lights, with whom there is no variation or shifting shadow.</a:t>
            </a:r>
            <a:endPar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053891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9F0E10-95A5-1E0A-5149-7A5A805EA92A}"/>
              </a:ext>
            </a:extLst>
          </p:cNvPr>
          <p:cNvSpPr txBox="1"/>
          <p:nvPr/>
        </p:nvSpPr>
        <p:spPr>
          <a:xfrm>
            <a:off x="422910" y="175759"/>
            <a:ext cx="11510010" cy="66171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a:ln>
                  <a:noFill/>
                </a:ln>
                <a:solidFill>
                  <a:prstClr val="black"/>
                </a:solidFill>
                <a:effectLst/>
                <a:uLnTx/>
                <a:uFillTx/>
                <a:latin typeface="Calibri" panose="020F0502020204030204"/>
                <a:ea typeface="+mn-ea"/>
                <a:cs typeface="+mn-cs"/>
              </a:rPr>
              <a:t>Learn to Discern Good and Evil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1 Corinthians 8-10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8:1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we all have knowledge</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8:4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we know that an idol is nothing in the world,			and that there is no God but one.</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They weren’t discerning the evil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8:10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if someone sees you, who have knowledge, 				dining in an idol’s temple, will not his conscience,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if he is weak, be built up to eat things sacrificed to idols?”</a:t>
            </a:r>
            <a:r>
              <a:rPr kumimoji="0" lang="en-US" sz="2800" b="0" i="0" u="none" strike="noStrike" kern="1200" cap="none" spc="0" normalizeH="0" baseline="0" noProof="0" dirty="0">
                <a:ln>
                  <a:noFill/>
                </a:ln>
                <a:solidFill>
                  <a:srgbClr val="000000"/>
                </a:solidFill>
                <a:effectLst/>
                <a:uLnTx/>
                <a:uFillTx/>
                <a:latin typeface="system-u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system-ui"/>
                <a:ea typeface="+mn-ea"/>
                <a:cs typeface="+mn-cs"/>
              </a:rPr>
              <a:t>	10:20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but I say that the things which the Gentiles sacrifice, 			they </a:t>
            </a:r>
            <a:r>
              <a:rPr kumimoji="0" lang="en-US" sz="2800" b="0" i="0" u="none" strike="noStrike" kern="1200" cap="small" spc="0" normalizeH="0" baseline="0" noProof="0" dirty="0">
                <a:ln>
                  <a:noFill/>
                </a:ln>
                <a:solidFill>
                  <a:prstClr val="black"/>
                </a:solidFill>
                <a:effectLst/>
                <a:uLnTx/>
                <a:uFillTx/>
                <a:latin typeface="Palatino Linotype" panose="02040502050505030304" pitchFamily="18" charset="0"/>
                <a:ea typeface="+mn-ea"/>
                <a:cs typeface="+mn-cs"/>
              </a:rPr>
              <a:t>sacrifice to demons and not to God</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And I do not 		want you to become sharers in demons.</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system-ui"/>
                <a:ea typeface="+mn-ea"/>
                <a:cs typeface="+mn-cs"/>
              </a:rPr>
              <a:t>	10:22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“Or do we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provoke the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 to jealousy</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Are we stronger than He?”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8740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95912D-6CDD-F71B-3A75-FAB5F6A1CC80}"/>
              </a:ext>
            </a:extLst>
          </p:cNvPr>
          <p:cNvSpPr txBox="1"/>
          <p:nvPr/>
        </p:nvSpPr>
        <p:spPr>
          <a:xfrm>
            <a:off x="422910" y="175759"/>
            <a:ext cx="11510010"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a:ln>
                  <a:noFill/>
                </a:ln>
                <a:solidFill>
                  <a:prstClr val="black"/>
                </a:solidFill>
                <a:effectLst/>
                <a:uLnTx/>
                <a:uFillTx/>
                <a:latin typeface="Calibri" panose="020F0502020204030204"/>
                <a:ea typeface="+mn-ea"/>
                <a:cs typeface="+mn-cs"/>
              </a:rPr>
              <a:t>Learn to Discern Good and Evil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Calibri" panose="020F0502020204030204"/>
                <a:ea typeface="+mn-ea"/>
                <a:cs typeface="+mn-cs"/>
              </a:rPr>
              <a:t>	It’s not always obvious!</a:t>
            </a: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8550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964</Words>
  <Application>Microsoft Office PowerPoint</Application>
  <PresentationFormat>Widescreen</PresentationFormat>
  <Paragraphs>92</Paragraphs>
  <Slides>15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Calibri Light</vt:lpstr>
      <vt:lpstr>Palatino Linotype</vt:lpstr>
      <vt:lpstr>Roboto</vt:lpstr>
      <vt:lpstr>system-ui</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Exton Class</dc:creator>
  <cp:lastModifiedBy>Exton Class</cp:lastModifiedBy>
  <cp:revision>1</cp:revision>
  <dcterms:created xsi:type="dcterms:W3CDTF">2023-07-09T16:00:47Z</dcterms:created>
  <dcterms:modified xsi:type="dcterms:W3CDTF">2023-07-09T16:01:14Z</dcterms:modified>
</cp:coreProperties>
</file>