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88" r:id="rId3"/>
    <p:sldId id="280" r:id="rId4"/>
    <p:sldId id="269" r:id="rId5"/>
    <p:sldId id="270" r:id="rId6"/>
    <p:sldId id="259" r:id="rId7"/>
    <p:sldId id="260" r:id="rId8"/>
    <p:sldId id="261" r:id="rId9"/>
    <p:sldId id="262" r:id="rId10"/>
    <p:sldId id="271" r:id="rId11"/>
    <p:sldId id="264" r:id="rId12"/>
    <p:sldId id="265" r:id="rId13"/>
    <p:sldId id="266" r:id="rId14"/>
    <p:sldId id="268" r:id="rId15"/>
    <p:sldId id="267" r:id="rId16"/>
    <p:sldId id="273" r:id="rId17"/>
    <p:sldId id="272" r:id="rId18"/>
    <p:sldId id="274" r:id="rId19"/>
    <p:sldId id="275" r:id="rId20"/>
    <p:sldId id="276" r:id="rId21"/>
    <p:sldId id="278" r:id="rId22"/>
    <p:sldId id="279" r:id="rId23"/>
    <p:sldId id="277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799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41C29-A473-4D39-8307-1E189DC37061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C2C3-3D3E-444C-B77C-7DEE0B6B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0DAF0-6D0A-4430-BB55-459A4A674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8874-D219-3754-58DF-73D219F7A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F4DB5-C76F-A4A1-C78C-9CDE3430B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889A4-F8BF-DF7C-DE72-348B22C9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131B5-D79A-D34C-51BF-C5764643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58F93-0947-33DD-F569-C476C63A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E830-E8CC-F3B1-C365-2B3CB273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6761B-0462-27EA-4AA1-59C4B3E2A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4C245-196B-AE47-D2E2-3848C044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B7BA7-851C-C5A7-EB19-1960E681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6861F-8DC1-D594-80E1-4D1523F3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5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B8002-9024-6A51-5A1F-EDEF5318A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8F6EC-347F-501C-04C0-20AD9002A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7085-0F7A-85DF-F8FD-996430F2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75764-50F8-3590-C4EA-E97B76AE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1C450-9D85-A9D9-3D03-D9CBBAD0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0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3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1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E1A9-E9DF-55B3-3C80-2023F94A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DE5B-51A6-6E68-9D19-FAE4FA502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0B238-1C05-F0E9-0B57-63DB4239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04DF3-81A5-D085-B8F5-AF12DB9A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B1BA9-08C1-5E63-7247-E402EEE3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5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9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7790-81EF-7381-15E1-0307D14D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30036-4F84-4311-27EB-CEA230D3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1B2F7-AC74-D938-4AED-79911373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B746-9C23-A797-8412-35C3DFF3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29368-46CE-FE00-177A-FA6F3DA9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AA8A-DEE9-9E13-D5B6-E702D760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AD0C-69B2-C3D8-FA68-EC95960F5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1629-6C13-2F41-800E-4CFA861B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1F008-02DD-0528-D542-6DEE42FD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AFA44-B08B-ED0E-7171-EA263294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844E9-9C83-E362-D7DD-1FC02B72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BD12-E5F4-36F5-AC26-8C5E79B6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EEC94-7670-98C1-EDF5-468B657D8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D47A8-415E-D251-5289-87EAD148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5936A-AA8D-4AAF-D5FB-C2DE1B7A3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4D1EA-C182-84AC-AB13-9E79CEBD9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8616D-D421-988E-5404-021F5559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71CB1-E754-80D7-06C4-3D206D00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750B8-74E3-E3B4-C4EF-6677DB01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95DA-414D-1B49-AECF-72C0AE4E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27EA5-5EDF-994A-646B-201FEC0C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70D2D-9F00-CECB-5389-545D9A91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E4DC-391A-DAC4-E605-30FC6DA9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F2776-46EB-64D7-BA6B-655CB882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2ADDE-8191-365D-1E2C-8CE62AB5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660ED-15D9-C6C6-D537-E7C22838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0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A0C2-25B3-A6F6-B3F2-A9C1284D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0AF4-D84C-3793-D5C3-100389216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418DE-AFBB-76BF-C765-EF92B9CFE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2F54D-0AFE-EE08-EC63-E9DD1E3A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1F764-6CB1-AFD7-9BC8-4E8FD05A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F3F27-CCC1-34AE-49E7-AEF3126A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0D7C-ECB8-CE3D-90E6-22A9DF4F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A2AE5-BDCD-839B-8D49-282ED3AC4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8509F-4D63-037F-8EEA-81C612E0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46945-CC90-BE30-4161-570EDA6F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F3D85-9969-7AD9-9975-FC55EB8D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7D839-BC1A-F646-E710-5654E43A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D561F-1AB8-5B82-B1A0-A294DD49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B6355-C1D1-28EF-BD9F-CEC79C1B6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626AE-5D49-0D70-122C-09EABA095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2809-BF9D-4C94-BA78-E26FF195CB29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117D4-2837-0A04-6759-60F9E7D68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BFD6E-34E4-1622-8612-7C0113104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74DE-5F24-4E55-B20B-8CE19801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8285A-CEF7-4279-8D0B-7410235F7B10}" type="datetimeFigureOut">
              <a:rPr lang="en-US" smtClean="0"/>
              <a:pPr/>
              <a:t>6/25/2023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E9EF-EAEF-423D-A65B-2343A34B0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706A52-C109-3053-91A2-93DEEEFF3A36}"/>
              </a:ext>
            </a:extLst>
          </p:cNvPr>
          <p:cNvSpPr txBox="1"/>
          <p:nvPr/>
        </p:nvSpPr>
        <p:spPr>
          <a:xfrm>
            <a:off x="3644721" y="215077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1:14-23</a:t>
            </a:r>
          </a:p>
        </p:txBody>
      </p:sp>
    </p:spTree>
    <p:extLst>
      <p:ext uri="{BB962C8B-B14F-4D97-AF65-F5344CB8AC3E}">
        <p14:creationId xmlns:p14="http://schemas.microsoft.com/office/powerpoint/2010/main" val="298785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EEA4-60CA-CE65-0D00-E972DF691C93}"/>
              </a:ext>
            </a:extLst>
          </p:cNvPr>
          <p:cNvSpPr txBox="1"/>
          <p:nvPr/>
        </p:nvSpPr>
        <p:spPr>
          <a:xfrm>
            <a:off x="64384" y="5758041"/>
            <a:ext cx="74182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532E-2F11-4D9F-0DE3-223D47429CCA}"/>
              </a:ext>
            </a:extLst>
          </p:cNvPr>
          <p:cNvSpPr txBox="1"/>
          <p:nvPr/>
        </p:nvSpPr>
        <p:spPr>
          <a:xfrm>
            <a:off x="824248" y="735277"/>
            <a:ext cx="238259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your ignorance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EEA4-60CA-CE65-0D00-E972DF691C93}"/>
              </a:ext>
            </a:extLst>
          </p:cNvPr>
          <p:cNvSpPr txBox="1"/>
          <p:nvPr/>
        </p:nvSpPr>
        <p:spPr>
          <a:xfrm>
            <a:off x="64384" y="5758041"/>
            <a:ext cx="74182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532E-2F11-4D9F-0DE3-223D47429CCA}"/>
              </a:ext>
            </a:extLst>
          </p:cNvPr>
          <p:cNvSpPr txBox="1"/>
          <p:nvPr/>
        </p:nvSpPr>
        <p:spPr>
          <a:xfrm>
            <a:off x="127380" y="735277"/>
            <a:ext cx="341431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your ignorance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37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EEA4-60CA-CE65-0D00-E972DF691C93}"/>
              </a:ext>
            </a:extLst>
          </p:cNvPr>
          <p:cNvSpPr txBox="1"/>
          <p:nvPr/>
        </p:nvSpPr>
        <p:spPr>
          <a:xfrm>
            <a:off x="64384" y="5758041"/>
            <a:ext cx="74182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532E-2F11-4D9F-0DE3-223D47429CCA}"/>
              </a:ext>
            </a:extLst>
          </p:cNvPr>
          <p:cNvSpPr txBox="1"/>
          <p:nvPr/>
        </p:nvSpPr>
        <p:spPr>
          <a:xfrm>
            <a:off x="127380" y="735277"/>
            <a:ext cx="341431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your ignorance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5C719-A9EF-012E-392B-2D011C4EF3E5}"/>
              </a:ext>
            </a:extLst>
          </p:cNvPr>
          <p:cNvSpPr txBox="1"/>
          <p:nvPr/>
        </p:nvSpPr>
        <p:spPr>
          <a:xfrm>
            <a:off x="6447063" y="708339"/>
            <a:ext cx="392568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Gentiles’ Ignorance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4738C-3846-D9BE-D7DB-335E24680741}"/>
              </a:ext>
            </a:extLst>
          </p:cNvPr>
          <p:cNvSpPr txBox="1"/>
          <p:nvPr/>
        </p:nvSpPr>
        <p:spPr>
          <a:xfrm>
            <a:off x="6447063" y="1350138"/>
            <a:ext cx="3925685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17:30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in Athens: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“the times of ignorance”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19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EEA4-60CA-CE65-0D00-E972DF691C93}"/>
              </a:ext>
            </a:extLst>
          </p:cNvPr>
          <p:cNvSpPr txBox="1"/>
          <p:nvPr/>
        </p:nvSpPr>
        <p:spPr>
          <a:xfrm>
            <a:off x="64384" y="5758041"/>
            <a:ext cx="74182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532E-2F11-4D9F-0DE3-223D47429CCA}"/>
              </a:ext>
            </a:extLst>
          </p:cNvPr>
          <p:cNvSpPr txBox="1"/>
          <p:nvPr/>
        </p:nvSpPr>
        <p:spPr>
          <a:xfrm>
            <a:off x="127380" y="735277"/>
            <a:ext cx="341431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your ignorance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5C719-A9EF-012E-392B-2D011C4EF3E5}"/>
              </a:ext>
            </a:extLst>
          </p:cNvPr>
          <p:cNvSpPr txBox="1"/>
          <p:nvPr/>
        </p:nvSpPr>
        <p:spPr>
          <a:xfrm>
            <a:off x="6447063" y="708339"/>
            <a:ext cx="392568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Gentiles’ Ignorance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4738C-3846-D9BE-D7DB-335E24680741}"/>
              </a:ext>
            </a:extLst>
          </p:cNvPr>
          <p:cNvSpPr txBox="1"/>
          <p:nvPr/>
        </p:nvSpPr>
        <p:spPr>
          <a:xfrm>
            <a:off x="3245476" y="1350138"/>
            <a:ext cx="8891933" cy="2369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Ephesians 4:17-18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“walk no longer just as the Gentiles also walk, in the futility of their mind,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being darkened in their mind, alienated from the life of God because of the ignorance that is in them, because of the hardness of their heart.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04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EEA4-60CA-CE65-0D00-E972DF691C93}"/>
              </a:ext>
            </a:extLst>
          </p:cNvPr>
          <p:cNvSpPr txBox="1"/>
          <p:nvPr/>
        </p:nvSpPr>
        <p:spPr>
          <a:xfrm>
            <a:off x="64384" y="5758041"/>
            <a:ext cx="74182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532E-2F11-4D9F-0DE3-223D47429CCA}"/>
              </a:ext>
            </a:extLst>
          </p:cNvPr>
          <p:cNvSpPr txBox="1"/>
          <p:nvPr/>
        </p:nvSpPr>
        <p:spPr>
          <a:xfrm>
            <a:off x="127380" y="735277"/>
            <a:ext cx="341431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your ignorance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5C719-A9EF-012E-392B-2D011C4EF3E5}"/>
              </a:ext>
            </a:extLst>
          </p:cNvPr>
          <p:cNvSpPr txBox="1"/>
          <p:nvPr/>
        </p:nvSpPr>
        <p:spPr>
          <a:xfrm>
            <a:off x="6034866" y="712146"/>
            <a:ext cx="4750079" cy="6775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Nations’ Ignorance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CF08B-F0AE-8807-756A-D8C804841F43}"/>
              </a:ext>
            </a:extLst>
          </p:cNvPr>
          <p:cNvSpPr txBox="1"/>
          <p:nvPr/>
        </p:nvSpPr>
        <p:spPr>
          <a:xfrm>
            <a:off x="6034866" y="1350138"/>
            <a:ext cx="475007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about a specific thing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 General Ignorance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Irony: Romans 1:22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1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13D0B-07AA-DA69-611F-F5ADC8B68174}"/>
              </a:ext>
            </a:extLst>
          </p:cNvPr>
          <p:cNvSpPr txBox="1"/>
          <p:nvPr/>
        </p:nvSpPr>
        <p:spPr>
          <a:xfrm>
            <a:off x="991673" y="940158"/>
            <a:ext cx="905384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written to Gentiles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 Been Ignorant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Enslaved But Now Redeemed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Purified Their Souls</a:t>
            </a:r>
          </a:p>
        </p:txBody>
      </p:sp>
    </p:spTree>
    <p:extLst>
      <p:ext uri="{BB962C8B-B14F-4D97-AF65-F5344CB8AC3E}">
        <p14:creationId xmlns:p14="http://schemas.microsoft.com/office/powerpoint/2010/main" val="327414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54591" y="3087748"/>
            <a:ext cx="607372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84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96794" y="3087748"/>
            <a:ext cx="7626369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time of your sojourn,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corruptible things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silver or gold from your futile conduct inherited from your forefathers,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1084F-DD59-B3F9-2814-B068A45FF921}"/>
              </a:ext>
            </a:extLst>
          </p:cNvPr>
          <p:cNvSpPr txBox="1"/>
          <p:nvPr/>
        </p:nvSpPr>
        <p:spPr>
          <a:xfrm>
            <a:off x="1825553" y="309676"/>
            <a:ext cx="9703838" cy="38890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“Redemption” in the OT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cases illustrate “buying back”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impoverished sells his land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 25 </a:t>
            </a:r>
            <a:r>
              <a:rPr kumimoji="0" lang="en-US" sz="2400" b="1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25 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…his nearest kinsman redeemer is to come and </a:t>
            </a:r>
            <a:r>
              <a:rPr kumimoji="0" lang="en-US" sz="24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redeem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his brother has sold. 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Impoverished sells himself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 25 </a:t>
            </a:r>
            <a:r>
              <a:rPr kumimoji="0" lang="en-US" sz="2400" b="1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48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One of his brothers may </a:t>
            </a:r>
            <a:r>
              <a:rPr kumimoji="0" lang="en-US" sz="24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redeem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him…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4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96794" y="3087748"/>
            <a:ext cx="7626369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time of your sojourn,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corruptible things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silver or gold from your futile conduct inherited from your forefathers,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1084F-DD59-B3F9-2814-B068A45FF921}"/>
              </a:ext>
            </a:extLst>
          </p:cNvPr>
          <p:cNvSpPr txBox="1"/>
          <p:nvPr/>
        </p:nvSpPr>
        <p:spPr>
          <a:xfrm>
            <a:off x="1825553" y="309676"/>
            <a:ext cx="9703838" cy="61879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“Redemption” in the OT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Redemption from Egyptian Slavery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Exodus 6</a:t>
            </a:r>
            <a:r>
              <a:rPr kumimoji="0" lang="en-US" sz="2400" b="1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6 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…I will bring you out from under the hard labors of the Egyptians, and I will </a:t>
            </a:r>
            <a:r>
              <a:rPr kumimoji="0" lang="en-US" sz="24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you from their slavery. I will also redeem you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 an outstretched arm and with great judgments.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Exodus 15</a:t>
            </a:r>
            <a:r>
              <a:rPr kumimoji="0" lang="en-US" sz="2400" b="1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13 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Your lovingkindness You have guided the people whom You have </a:t>
            </a:r>
            <a:r>
              <a:rPr kumimoji="0" lang="en-US" sz="24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redeemed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b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Deuteronomy 7</a:t>
            </a:r>
            <a:r>
              <a:rPr kumimoji="0" lang="en-US" sz="2400" b="1" i="0" u="none" strike="noStrike" kern="1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8 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…Yahweh brought you out with a strong hand and </a:t>
            </a:r>
            <a:r>
              <a:rPr kumimoji="0" lang="en-US" sz="2400" b="1" i="0" u="sng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redeemed you from the house of slavery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from the hand of Pharaoh king of Egypt. 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010BC-704F-08CD-36BC-238B38E77BE7}"/>
              </a:ext>
            </a:extLst>
          </p:cNvPr>
          <p:cNvSpPr txBox="1"/>
          <p:nvPr/>
        </p:nvSpPr>
        <p:spPr>
          <a:xfrm>
            <a:off x="991673" y="940158"/>
            <a:ext cx="905384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written to Gentiles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 Been Ignorant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Enslaved But Now Redeemed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Purified Their Souls</a:t>
            </a:r>
          </a:p>
        </p:txBody>
      </p:sp>
    </p:spTree>
    <p:extLst>
      <p:ext uri="{BB962C8B-B14F-4D97-AF65-F5344CB8AC3E}">
        <p14:creationId xmlns:p14="http://schemas.microsoft.com/office/powerpoint/2010/main" val="199656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DCA9-2EE3-50F9-F8DC-A6E055994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2CE5-7A04-4321-D1CD-26D6E17F18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map of the middle east&#10;&#10;Description automatically generated with low confidence">
            <a:extLst>
              <a:ext uri="{FF2B5EF4-FFF2-40B4-BE49-F238E27FC236}">
                <a16:creationId xmlns:a16="http://schemas.microsoft.com/office/drawing/2014/main" id="{31323F8E-EC8F-A933-90AB-BA34D1297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3"/>
          <a:stretch/>
        </p:blipFill>
        <p:spPr>
          <a:xfrm>
            <a:off x="0" y="0"/>
            <a:ext cx="12192000" cy="67356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386963-3126-0A92-BB78-26ABD88C548B}"/>
              </a:ext>
            </a:extLst>
          </p:cNvPr>
          <p:cNvSpPr txBox="1"/>
          <p:nvPr/>
        </p:nvSpPr>
        <p:spPr>
          <a:xfrm>
            <a:off x="56268" y="5355328"/>
            <a:ext cx="810299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1:1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Peter, an apostle of Jesus Christ, To those who reside as exiles, scattered throughout Pontus, Galatia, Cappadocia, Asia, and Bithynia… </a:t>
            </a:r>
          </a:p>
        </p:txBody>
      </p:sp>
    </p:spTree>
    <p:extLst>
      <p:ext uri="{BB962C8B-B14F-4D97-AF65-F5344CB8AC3E}">
        <p14:creationId xmlns:p14="http://schemas.microsoft.com/office/powerpoint/2010/main" val="2601420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6092607" y="408942"/>
            <a:ext cx="256199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92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6092607" y="408942"/>
            <a:ext cx="33476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F3046-FA5B-D64A-74CC-29FFA2D97618}"/>
              </a:ext>
            </a:extLst>
          </p:cNvPr>
          <p:cNvSpPr txBox="1"/>
          <p:nvPr/>
        </p:nvSpPr>
        <p:spPr>
          <a:xfrm>
            <a:off x="4005331" y="945041"/>
            <a:ext cx="543488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NIV, CSB, HCSB: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yourselves</a:t>
            </a:r>
          </a:p>
        </p:txBody>
      </p:sp>
    </p:spTree>
    <p:extLst>
      <p:ext uri="{BB962C8B-B14F-4D97-AF65-F5344CB8AC3E}">
        <p14:creationId xmlns:p14="http://schemas.microsoft.com/office/powerpoint/2010/main" val="37563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39000" contrast="-55000"/>
          </a:blip>
          <a:srcRect/>
          <a:stretch>
            <a:fillRect/>
          </a:stretch>
        </p:blipFill>
        <p:spPr bwMode="auto">
          <a:xfrm>
            <a:off x="4058480" y="2224089"/>
            <a:ext cx="981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8480" y="2209801"/>
            <a:ext cx="9620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88693" y="1659523"/>
            <a:ext cx="769121" cy="476797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42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IDE</a:t>
            </a:r>
            <a:r>
              <a:rPr kumimoji="0" lang="en-US" sz="3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50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50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100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2281" y="1367136"/>
            <a:ext cx="117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5477" y="1367136"/>
            <a:ext cx="134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SPIRIT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6645" y="1367136"/>
            <a:ext cx="117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09EF9-E86A-38E5-C48D-DEDBAF05B5DB}"/>
              </a:ext>
            </a:extLst>
          </p:cNvPr>
          <p:cNvSpPr txBox="1"/>
          <p:nvPr/>
        </p:nvSpPr>
        <p:spPr>
          <a:xfrm>
            <a:off x="5526154" y="2862472"/>
            <a:ext cx="88789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You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22135 0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6092607" y="408942"/>
            <a:ext cx="33476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3876693" y="1627469"/>
            <a:ext cx="7779433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Aside from ritual purification, the verb is used two other times…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4:8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Draw near to God and He will draw near to you. Cleanse your hands, you sinners, and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purify your hearts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you double-minded.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John 3:3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everyone who has this hope fixed on Him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purifies himself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just as He is pure.</a:t>
            </a:r>
          </a:p>
        </p:txBody>
      </p:sp>
    </p:spTree>
    <p:extLst>
      <p:ext uri="{BB962C8B-B14F-4D97-AF65-F5344CB8AC3E}">
        <p14:creationId xmlns:p14="http://schemas.microsoft.com/office/powerpoint/2010/main" val="13343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6092607" y="408942"/>
            <a:ext cx="33476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3876693" y="1627469"/>
            <a:ext cx="7779433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5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6096000" y="77013"/>
            <a:ext cx="576568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3876693" y="1627469"/>
            <a:ext cx="7779433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00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4853354" y="77013"/>
            <a:ext cx="72615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have in obedience to the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for a love of the brothers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3876693" y="1627469"/>
            <a:ext cx="7779433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76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4853354" y="77013"/>
            <a:ext cx="72615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have in obedience to the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for a love of the brothers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5664942" y="1160327"/>
            <a:ext cx="56259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purified “who you are”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obeying the truth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08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4853354" y="77013"/>
            <a:ext cx="72615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have in obedience to the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for a love of the brothers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5664942" y="1160327"/>
            <a:ext cx="5625909" cy="49552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purified “who you are”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obeying the truth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result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82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4853354" y="77013"/>
            <a:ext cx="733864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have in obedience to the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 love of the brothers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5664942" y="1160327"/>
            <a:ext cx="5625909" cy="49552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purified “who you are”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obeying the truth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result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loving the brethren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5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0D911-83BC-A7D2-7638-59D46131D796}"/>
              </a:ext>
            </a:extLst>
          </p:cNvPr>
          <p:cNvSpPr txBox="1"/>
          <p:nvPr/>
        </p:nvSpPr>
        <p:spPr>
          <a:xfrm>
            <a:off x="991673" y="940158"/>
            <a:ext cx="9053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written to Gentiles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 Been Ignorant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Enslaved But Now Redeemed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Purified Their Souls</a:t>
            </a:r>
          </a:p>
        </p:txBody>
      </p:sp>
    </p:spTree>
    <p:extLst>
      <p:ext uri="{BB962C8B-B14F-4D97-AF65-F5344CB8AC3E}">
        <p14:creationId xmlns:p14="http://schemas.microsoft.com/office/powerpoint/2010/main" val="280120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4853354" y="77013"/>
            <a:ext cx="733864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have in obedience to the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 love of the brothers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4853354" y="1160327"/>
            <a:ext cx="7338646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Lazy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Hot-Tempered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Impetuous Person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0B20F-F0EB-CD48-C5D1-A6C562EA3D04}"/>
              </a:ext>
            </a:extLst>
          </p:cNvPr>
          <p:cNvSpPr txBox="1"/>
          <p:nvPr/>
        </p:nvSpPr>
        <p:spPr>
          <a:xfrm>
            <a:off x="5815584" y="5155927"/>
            <a:ext cx="516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DS, anxiety attacks, concerned about having children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*New* person in Christ</a:t>
            </a:r>
          </a:p>
        </p:txBody>
      </p:sp>
    </p:spTree>
    <p:extLst>
      <p:ext uri="{BB962C8B-B14F-4D97-AF65-F5344CB8AC3E}">
        <p14:creationId xmlns:p14="http://schemas.microsoft.com/office/powerpoint/2010/main" val="7751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4853354" y="77013"/>
            <a:ext cx="733864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have in obedience to the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 love of the brothers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4853354" y="1160327"/>
            <a:ext cx="7338646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Lazy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Hot-Tempered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Impetuous Person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8C434-BD25-9CA3-84DF-114AF331C2F0}"/>
              </a:ext>
            </a:extLst>
          </p:cNvPr>
          <p:cNvSpPr txBox="1"/>
          <p:nvPr/>
        </p:nvSpPr>
        <p:spPr>
          <a:xfrm rot="19899203">
            <a:off x="5638480" y="2490390"/>
            <a:ext cx="5513635" cy="1310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Enslaved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0B20F-F0EB-CD48-C5D1-A6C562EA3D04}"/>
              </a:ext>
            </a:extLst>
          </p:cNvPr>
          <p:cNvSpPr txBox="1"/>
          <p:nvPr/>
        </p:nvSpPr>
        <p:spPr>
          <a:xfrm>
            <a:off x="5815584" y="5155927"/>
            <a:ext cx="516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DS, anxiety attacks, concerned about having children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*New* person in Christ</a:t>
            </a:r>
          </a:p>
        </p:txBody>
      </p:sp>
    </p:spTree>
    <p:extLst>
      <p:ext uri="{BB962C8B-B14F-4D97-AF65-F5344CB8AC3E}">
        <p14:creationId xmlns:p14="http://schemas.microsoft.com/office/powerpoint/2010/main" val="10903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D1DDC-7D03-8AD7-0DCE-8C6D00CDCEA8}"/>
              </a:ext>
            </a:extLst>
          </p:cNvPr>
          <p:cNvSpPr txBox="1"/>
          <p:nvPr/>
        </p:nvSpPr>
        <p:spPr>
          <a:xfrm>
            <a:off x="4853354" y="77013"/>
            <a:ext cx="733864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have in obedience to the truth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purified your souls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 love of the brothers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05EC2-CAFE-207F-C03E-011BF6AFB39B}"/>
              </a:ext>
            </a:extLst>
          </p:cNvPr>
          <p:cNvSpPr txBox="1"/>
          <p:nvPr/>
        </p:nvSpPr>
        <p:spPr>
          <a:xfrm>
            <a:off x="4853354" y="1160327"/>
            <a:ext cx="7338646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Laid-Back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Passionate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Bold Person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A2826-96EE-120C-D680-BE4151C8B24E}"/>
              </a:ext>
            </a:extLst>
          </p:cNvPr>
          <p:cNvSpPr txBox="1"/>
          <p:nvPr/>
        </p:nvSpPr>
        <p:spPr>
          <a:xfrm>
            <a:off x="6227064" y="3756895"/>
            <a:ext cx="516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4:11-13</a:t>
            </a:r>
          </a:p>
        </p:txBody>
      </p:sp>
    </p:spTree>
    <p:extLst>
      <p:ext uri="{BB962C8B-B14F-4D97-AF65-F5344CB8AC3E}">
        <p14:creationId xmlns:p14="http://schemas.microsoft.com/office/powerpoint/2010/main" val="36526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0D911-83BC-A7D2-7638-59D46131D796}"/>
              </a:ext>
            </a:extLst>
          </p:cNvPr>
          <p:cNvSpPr txBox="1"/>
          <p:nvPr/>
        </p:nvSpPr>
        <p:spPr>
          <a:xfrm>
            <a:off x="991673" y="940158"/>
            <a:ext cx="9053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written to Gentiles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 Been Ignorant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Enslaved But Now Redeemed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Purified Their Souls</a:t>
            </a:r>
          </a:p>
        </p:txBody>
      </p:sp>
    </p:spTree>
    <p:extLst>
      <p:ext uri="{BB962C8B-B14F-4D97-AF65-F5344CB8AC3E}">
        <p14:creationId xmlns:p14="http://schemas.microsoft.com/office/powerpoint/2010/main" val="128014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69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61120" y="3748940"/>
            <a:ext cx="555805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9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15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EEA4-60CA-CE65-0D00-E972DF691C93}"/>
              </a:ext>
            </a:extLst>
          </p:cNvPr>
          <p:cNvSpPr txBox="1"/>
          <p:nvPr/>
        </p:nvSpPr>
        <p:spPr>
          <a:xfrm>
            <a:off x="51505" y="5770920"/>
            <a:ext cx="587675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2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04546-26AE-C5D7-6132-B7E660C47D46}"/>
              </a:ext>
            </a:extLst>
          </p:cNvPr>
          <p:cNvSpPr txBox="1"/>
          <p:nvPr/>
        </p:nvSpPr>
        <p:spPr>
          <a:xfrm>
            <a:off x="54591" y="65440"/>
            <a:ext cx="12010029" cy="6863417"/>
          </a:xfrm>
          <a:prstGeom prst="rect">
            <a:avLst/>
          </a:prstGeom>
          <a:noFill/>
        </p:spPr>
        <p:txBody>
          <a:bodyPr wrap="square" numCol="2" spcCol="2743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1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As obedient children, not being conformed to the former lusts which were yours in your ignorance,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like the Holy One who called you, be holy yourselves also in all your conduct;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because it is written, “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shall be holy, for I am holy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.”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if you address as Father the One who impartially judges according to each one’s work, conduct yourselves in fear during the time of your sojourn,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18 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knowing that you were not redeemed with corruptible things like silver or gold from your futile conduct inherited from your forefathers,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precious blood, as of a lamb unblemished and spotless, the blood of Christ.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fore-known before the foundation of the world, but appeared in these last times for the sake of you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 who raised Him from the dead and gave Him glory, so that your faith and hope are in God. 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Since you have in obedience to the truth purified your souls for a love of the brothers without hypocrisy, fervently love one another from the heart,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have been born again not of corruptible seed but incorruptible, that is, through the living and enduring word of God. 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24 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For,</a:t>
            </a:r>
          </a:p>
          <a:p>
            <a:pPr marL="1778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“All flesh is like grass,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all its glory like the flower of grass.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grass withers,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flower falls off,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25 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the word of the Lord endures forever.”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this is the word which was proclaimed to you as good news.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Therefore, laying aside all malice and all deceit and hypocrisy and envy and all slander,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like newborn babies, long for the pure milk of the word, so that by it you may grow in respect to salvation, 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have 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tasted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kindness of the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2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EEA4-60CA-CE65-0D00-E972DF691C93}"/>
              </a:ext>
            </a:extLst>
          </p:cNvPr>
          <p:cNvSpPr txBox="1"/>
          <p:nvPr/>
        </p:nvSpPr>
        <p:spPr>
          <a:xfrm>
            <a:off x="64384" y="5758041"/>
            <a:ext cx="74182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who through Him are believers in God,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60C83-D398-E848-90C5-AC7373936E28}"/>
              </a:ext>
            </a:extLst>
          </p:cNvPr>
          <p:cNvSpPr txBox="1"/>
          <p:nvPr/>
        </p:nvSpPr>
        <p:spPr>
          <a:xfrm>
            <a:off x="6282006" y="124131"/>
            <a:ext cx="5782614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0">
                <a:solidFill>
                  <a:schemeClr val="bg1">
                    <a:lumMod val="65000"/>
                  </a:schemeClr>
                </a:solidFill>
                <a:effectLst/>
                <a:latin typeface="Palatino Linotype" panose="0204050205050503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Peter 2:10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once were not a people,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now you are the people of God;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had not received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now you have received mercy.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Hosea 2:23,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which Paul applies to Gentiles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(Romans 9:25)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6999-8D4A-2A67-6899-01E432B0CCED}"/>
              </a:ext>
            </a:extLst>
          </p:cNvPr>
          <p:cNvSpPr txBox="1"/>
          <p:nvPr/>
        </p:nvSpPr>
        <p:spPr>
          <a:xfrm>
            <a:off x="127380" y="3663561"/>
            <a:ext cx="70750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silver or gold from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your futile conduct inherited from your forefathers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with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317D9-0F72-A1F6-3A6B-FB61D49170FC}"/>
              </a:ext>
            </a:extLst>
          </p:cNvPr>
          <p:cNvSpPr txBox="1"/>
          <p:nvPr/>
        </p:nvSpPr>
        <p:spPr>
          <a:xfrm>
            <a:off x="991673" y="940158"/>
            <a:ext cx="905384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written to Gentiles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 Been Ignorant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Enslaved But Now Redeemed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Purified Their Souls</a:t>
            </a:r>
          </a:p>
        </p:txBody>
      </p:sp>
    </p:spTree>
    <p:extLst>
      <p:ext uri="{BB962C8B-B14F-4D97-AF65-F5344CB8AC3E}">
        <p14:creationId xmlns:p14="http://schemas.microsoft.com/office/powerpoint/2010/main" val="99544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10512</Words>
  <Application>Microsoft Office PowerPoint</Application>
  <PresentationFormat>Widescreen</PresentationFormat>
  <Paragraphs>259</Paragraphs>
  <Slides>32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Palatino Linotype</vt:lpstr>
      <vt:lpstr>Segoe UI</vt:lpstr>
      <vt:lpstr>Stencil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2023-06-25T16:26:55Z</dcterms:created>
  <dcterms:modified xsi:type="dcterms:W3CDTF">2023-06-25T16:27:14Z</dcterms:modified>
</cp:coreProperties>
</file>