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5"/>
  </p:notesMasterIdLst>
  <p:sldIdLst>
    <p:sldId id="265" r:id="rId2"/>
    <p:sldId id="282" r:id="rId3"/>
    <p:sldId id="259" r:id="rId4"/>
  </p:sldIdLst>
  <p:sldSz cx="9144000" cy="5715000" type="screen16x10"/>
  <p:notesSz cx="7315200" cy="9601200"/>
  <p:defaultTextStyle>
    <a:defPPr>
      <a:defRPr lang="en-US"/>
    </a:defPPr>
    <a:lvl1pPr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1pPr>
    <a:lvl2pPr marL="356616"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2pPr>
    <a:lvl3pPr marL="713232"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3pPr>
    <a:lvl4pPr marL="1069848"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4pPr>
    <a:lvl5pPr marL="1426464" algn="l" rtl="0" fontAlgn="base">
      <a:spcBef>
        <a:spcPts val="468"/>
      </a:spcBef>
      <a:spcAft>
        <a:spcPts val="468"/>
      </a:spcAft>
      <a:buClr>
        <a:schemeClr val="hlink"/>
      </a:buClr>
      <a:buSzPct val="100000"/>
      <a:buFont typeface="Wingdings" pitchFamily="2" charset="2"/>
      <a:defRPr kern="1200">
        <a:solidFill>
          <a:schemeClr val="tx1"/>
        </a:solidFill>
        <a:latin typeface="Verdana" pitchFamily="34" charset="0"/>
        <a:ea typeface="+mn-ea"/>
        <a:cs typeface="Arial" charset="0"/>
      </a:defRPr>
    </a:lvl5pPr>
    <a:lvl6pPr marL="1783080" algn="l" defTabSz="713232" rtl="0" eaLnBrk="1" latinLnBrk="0" hangingPunct="1">
      <a:defRPr kern="1200">
        <a:solidFill>
          <a:schemeClr val="tx1"/>
        </a:solidFill>
        <a:latin typeface="Verdana" pitchFamily="34" charset="0"/>
        <a:ea typeface="+mn-ea"/>
        <a:cs typeface="Arial" charset="0"/>
      </a:defRPr>
    </a:lvl6pPr>
    <a:lvl7pPr marL="2139696" algn="l" defTabSz="713232" rtl="0" eaLnBrk="1" latinLnBrk="0" hangingPunct="1">
      <a:defRPr kern="1200">
        <a:solidFill>
          <a:schemeClr val="tx1"/>
        </a:solidFill>
        <a:latin typeface="Verdana" pitchFamily="34" charset="0"/>
        <a:ea typeface="+mn-ea"/>
        <a:cs typeface="Arial" charset="0"/>
      </a:defRPr>
    </a:lvl7pPr>
    <a:lvl8pPr marL="2496312" algn="l" defTabSz="713232" rtl="0" eaLnBrk="1" latinLnBrk="0" hangingPunct="1">
      <a:defRPr kern="1200">
        <a:solidFill>
          <a:schemeClr val="tx1"/>
        </a:solidFill>
        <a:latin typeface="Verdana" pitchFamily="34" charset="0"/>
        <a:ea typeface="+mn-ea"/>
        <a:cs typeface="Arial" charset="0"/>
      </a:defRPr>
    </a:lvl8pPr>
    <a:lvl9pPr marL="2852928" algn="l" defTabSz="713232"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64516" autoAdjust="0"/>
  </p:normalViewPr>
  <p:slideViewPr>
    <p:cSldViewPr>
      <p:cViewPr varScale="1">
        <p:scale>
          <a:sx n="83" d="100"/>
          <a:sy n="83" d="100"/>
        </p:scale>
        <p:origin x="2346" y="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3170248" cy="48079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lvl1pPr defTabSz="966150">
              <a:spcBef>
                <a:spcPct val="0"/>
              </a:spcBef>
              <a:spcAft>
                <a:spcPct val="0"/>
              </a:spcAft>
              <a:buClrTx/>
              <a:buSzTx/>
              <a:buFontTx/>
              <a:buNone/>
              <a:defRPr sz="1300">
                <a:latin typeface="Arial" charset="0"/>
              </a:defRPr>
            </a:lvl1pPr>
          </a:lstStyle>
          <a:p>
            <a:pPr>
              <a:defRPr/>
            </a:pPr>
            <a:endParaRPr lang="en-US"/>
          </a:p>
        </p:txBody>
      </p:sp>
      <p:sp>
        <p:nvSpPr>
          <p:cNvPr id="71683" name="Rectangle 3"/>
          <p:cNvSpPr>
            <a:spLocks noGrp="1" noChangeArrowheads="1"/>
          </p:cNvSpPr>
          <p:nvPr>
            <p:ph type="dt" idx="1"/>
          </p:nvPr>
        </p:nvSpPr>
        <p:spPr bwMode="auto">
          <a:xfrm>
            <a:off x="4143312" y="0"/>
            <a:ext cx="3170248" cy="48079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lvl1pPr algn="r" defTabSz="966150">
              <a:spcBef>
                <a:spcPct val="0"/>
              </a:spcBef>
              <a:spcAft>
                <a:spcPct val="0"/>
              </a:spcAft>
              <a:buClrTx/>
              <a:buSzTx/>
              <a:buFontTx/>
              <a:buNone/>
              <a:defRPr sz="13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777875" y="719138"/>
            <a:ext cx="5761038"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5" name="Rectangle 5"/>
          <p:cNvSpPr>
            <a:spLocks noGrp="1" noChangeArrowheads="1"/>
          </p:cNvSpPr>
          <p:nvPr>
            <p:ph type="body" sz="quarter" idx="3"/>
          </p:nvPr>
        </p:nvSpPr>
        <p:spPr bwMode="auto">
          <a:xfrm>
            <a:off x="731849" y="4561016"/>
            <a:ext cx="5851504" cy="4320621"/>
          </a:xfrm>
          <a:prstGeom prst="rect">
            <a:avLst/>
          </a:prstGeom>
          <a:noFill/>
          <a:ln w="9525">
            <a:noFill/>
            <a:miter lim="800000"/>
            <a:headEnd/>
            <a:tailEnd/>
          </a:ln>
          <a:effectLst/>
        </p:spPr>
        <p:txBody>
          <a:bodyPr vert="horz" wrap="square" lIns="96644" tIns="48322" rIns="96644" bIns="483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686" name="Rectangle 6"/>
          <p:cNvSpPr>
            <a:spLocks noGrp="1" noChangeArrowheads="1"/>
          </p:cNvSpPr>
          <p:nvPr>
            <p:ph type="ftr" sz="quarter" idx="4"/>
          </p:nvPr>
        </p:nvSpPr>
        <p:spPr bwMode="auto">
          <a:xfrm>
            <a:off x="0" y="9118784"/>
            <a:ext cx="3170248" cy="480791"/>
          </a:xfrm>
          <a:prstGeom prst="rect">
            <a:avLst/>
          </a:prstGeom>
          <a:noFill/>
          <a:ln w="9525">
            <a:noFill/>
            <a:miter lim="800000"/>
            <a:headEnd/>
            <a:tailEnd/>
          </a:ln>
          <a:effectLst/>
        </p:spPr>
        <p:txBody>
          <a:bodyPr vert="horz" wrap="square" lIns="96644" tIns="48322" rIns="96644" bIns="48322" numCol="1" anchor="b" anchorCtr="0" compatLnSpc="1">
            <a:prstTxWarp prst="textNoShape">
              <a:avLst/>
            </a:prstTxWarp>
          </a:bodyPr>
          <a:lstStyle>
            <a:lvl1pPr defTabSz="966150">
              <a:spcBef>
                <a:spcPct val="0"/>
              </a:spcBef>
              <a:spcAft>
                <a:spcPct val="0"/>
              </a:spcAft>
              <a:buClrTx/>
              <a:buSzTx/>
              <a:buFontTx/>
              <a:buNone/>
              <a:defRPr sz="1300">
                <a:latin typeface="Arial" charset="0"/>
              </a:defRPr>
            </a:lvl1pPr>
          </a:lstStyle>
          <a:p>
            <a:pPr>
              <a:defRPr/>
            </a:pPr>
            <a:endParaRPr lang="en-US"/>
          </a:p>
        </p:txBody>
      </p:sp>
      <p:sp>
        <p:nvSpPr>
          <p:cNvPr id="71687" name="Rectangle 7"/>
          <p:cNvSpPr>
            <a:spLocks noGrp="1" noChangeArrowheads="1"/>
          </p:cNvSpPr>
          <p:nvPr>
            <p:ph type="sldNum" sz="quarter" idx="5"/>
          </p:nvPr>
        </p:nvSpPr>
        <p:spPr bwMode="auto">
          <a:xfrm>
            <a:off x="4143312" y="9118784"/>
            <a:ext cx="3170248" cy="480791"/>
          </a:xfrm>
          <a:prstGeom prst="rect">
            <a:avLst/>
          </a:prstGeom>
          <a:noFill/>
          <a:ln w="9525">
            <a:noFill/>
            <a:miter lim="800000"/>
            <a:headEnd/>
            <a:tailEnd/>
          </a:ln>
          <a:effectLst/>
        </p:spPr>
        <p:txBody>
          <a:bodyPr vert="horz" wrap="square" lIns="96644" tIns="48322" rIns="96644" bIns="48322" numCol="1" anchor="b" anchorCtr="0" compatLnSpc="1">
            <a:prstTxWarp prst="textNoShape">
              <a:avLst/>
            </a:prstTxWarp>
          </a:bodyPr>
          <a:lstStyle>
            <a:lvl1pPr algn="r" defTabSz="966150">
              <a:spcBef>
                <a:spcPct val="0"/>
              </a:spcBef>
              <a:spcAft>
                <a:spcPct val="0"/>
              </a:spcAft>
              <a:buClrTx/>
              <a:buSzTx/>
              <a:buFontTx/>
              <a:buNone/>
              <a:defRPr sz="1300">
                <a:latin typeface="Arial" charset="0"/>
              </a:defRPr>
            </a:lvl1pPr>
          </a:lstStyle>
          <a:p>
            <a:pPr>
              <a:defRPr/>
            </a:pPr>
            <a:fld id="{93CE462B-E92F-4A0D-9BA9-804F6F7016A2}" type="slidenum">
              <a:rPr lang="en-US"/>
              <a:pPr>
                <a:defRPr/>
              </a:pPr>
              <a:t>‹#›</a:t>
            </a:fld>
            <a:endParaRPr lang="en-US"/>
          </a:p>
        </p:txBody>
      </p:sp>
    </p:spTree>
    <p:extLst>
      <p:ext uri="{BB962C8B-B14F-4D97-AF65-F5344CB8AC3E}">
        <p14:creationId xmlns:p14="http://schemas.microsoft.com/office/powerpoint/2010/main" val="6563857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36" kern="1200">
        <a:solidFill>
          <a:schemeClr val="tx1"/>
        </a:solidFill>
        <a:latin typeface="Arial" charset="0"/>
        <a:ea typeface="+mn-ea"/>
        <a:cs typeface="Arial" charset="0"/>
      </a:defRPr>
    </a:lvl1pPr>
    <a:lvl2pPr marL="356616" algn="l" rtl="0" eaLnBrk="0" fontAlgn="base" hangingPunct="0">
      <a:spcBef>
        <a:spcPct val="30000"/>
      </a:spcBef>
      <a:spcAft>
        <a:spcPct val="0"/>
      </a:spcAft>
      <a:defRPr sz="936" kern="1200">
        <a:solidFill>
          <a:schemeClr val="tx1"/>
        </a:solidFill>
        <a:latin typeface="Arial" charset="0"/>
        <a:ea typeface="+mn-ea"/>
        <a:cs typeface="Arial" charset="0"/>
      </a:defRPr>
    </a:lvl2pPr>
    <a:lvl3pPr marL="713232" algn="l" rtl="0" eaLnBrk="0" fontAlgn="base" hangingPunct="0">
      <a:spcBef>
        <a:spcPct val="30000"/>
      </a:spcBef>
      <a:spcAft>
        <a:spcPct val="0"/>
      </a:spcAft>
      <a:defRPr sz="936" kern="1200">
        <a:solidFill>
          <a:schemeClr val="tx1"/>
        </a:solidFill>
        <a:latin typeface="Arial" charset="0"/>
        <a:ea typeface="+mn-ea"/>
        <a:cs typeface="Arial" charset="0"/>
      </a:defRPr>
    </a:lvl3pPr>
    <a:lvl4pPr marL="1069848" algn="l" rtl="0" eaLnBrk="0" fontAlgn="base" hangingPunct="0">
      <a:spcBef>
        <a:spcPct val="30000"/>
      </a:spcBef>
      <a:spcAft>
        <a:spcPct val="0"/>
      </a:spcAft>
      <a:defRPr sz="936" kern="1200">
        <a:solidFill>
          <a:schemeClr val="tx1"/>
        </a:solidFill>
        <a:latin typeface="Arial" charset="0"/>
        <a:ea typeface="+mn-ea"/>
        <a:cs typeface="Arial" charset="0"/>
      </a:defRPr>
    </a:lvl4pPr>
    <a:lvl5pPr marL="1426464" algn="l" rtl="0" eaLnBrk="0" fontAlgn="base" hangingPunct="0">
      <a:spcBef>
        <a:spcPct val="30000"/>
      </a:spcBef>
      <a:spcAft>
        <a:spcPct val="0"/>
      </a:spcAft>
      <a:defRPr sz="936" kern="1200">
        <a:solidFill>
          <a:schemeClr val="tx1"/>
        </a:solidFill>
        <a:latin typeface="Arial" charset="0"/>
        <a:ea typeface="+mn-ea"/>
        <a:cs typeface="Arial" charset="0"/>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F1AA8F-0C9D-4BBD-BB73-992094DC244A}" type="slidenum">
              <a:rPr lang="en-US"/>
              <a:pPr/>
              <a:t>1</a:t>
            </a:fld>
            <a:endParaRPr lang="en-US" dirty="0"/>
          </a:p>
        </p:txBody>
      </p:sp>
      <p:sp>
        <p:nvSpPr>
          <p:cNvPr id="102402" name="Rectangle 2"/>
          <p:cNvSpPr>
            <a:spLocks noGrp="1" noRot="1" noChangeAspect="1" noChangeArrowheads="1" noTextEdit="1"/>
          </p:cNvSpPr>
          <p:nvPr>
            <p:ph type="sldImg"/>
          </p:nvPr>
        </p:nvSpPr>
        <p:spPr>
          <a:xfrm>
            <a:off x="777875" y="719138"/>
            <a:ext cx="5759450" cy="3600450"/>
          </a:xfrm>
          <a:ln/>
        </p:spPr>
      </p:sp>
      <p:sp>
        <p:nvSpPr>
          <p:cNvPr id="102403" name="Rectangle 3"/>
          <p:cNvSpPr>
            <a:spLocks noGrp="1" noChangeArrowheads="1"/>
          </p:cNvSpPr>
          <p:nvPr>
            <p:ph type="body" idx="1"/>
          </p:nvPr>
        </p:nvSpPr>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Peter 4:8-11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Above all, keep fervent in your love for one another, because love covers a multitude of sins.  (9)  Be hospitable to one another without complaint.  (10)  As each one has received a special gift, employ it in serving one another as good stewards of the manifold grace of God.  (11)  Whoever speaks, is to do so as one who is speaking the utterances of God; whoever serves is to do so as one who is serving by the strength which God supplies; so that in all things God may be glorified through Jesus Christ, to whom belongs the glory and dominion forever and ever. Amen.</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Romans 12:3-8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For through the grace given to me I say to everyone among you not to think more highly of himself than he ought to think; but to think so as to have sound judgment, as God has allotted to each a measure of faith.  (4)  For just as we have many members in one body and all the members do not have the same function,  (5)  so we, who are many, are one body in Christ, and individually members one of another.  (6)  Since we have gifts that differ according to the grace given to us, each of us is to exercise them accordingly: if prophecy, according to the proportion of his faith;  (7)  if service, in his serving; or he who teaches, in his teaching;  (8)  or he who exhorts, in his exhortation; he who gives, with liberality; he who leads, with diligence; he who shows mercy, with cheerfulness.</a:t>
            </a: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4:1-7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Therefore I, the prisoner of the Lord, implore you to walk in a manner worthy of the calling with which you have been called,  (2)  with all humility and gentleness, with patience, showing tolerance for one another in love,  (3)  being diligent to preserve the unity of the Spirit in the bond of peace.  (4)  There is one body and one Spirit, just as also you were called in one hope of your calling;  (5)  one Lord, one faith, one baptism,  (6)  one God and Father of all who is over all and through all and in all.  (7)  But to each one of us grace was given according to the measure of Christ's gift.</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4:11-16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And He gave some as apostles, and some as prophets, and some as evangelists, and some as pastors and teachers,  (12)  for the equipping of the saints for the work of service, to the building up of the body of Christ;  (13)  until we all attain to the unity of the faith, and of the knowledge of the Son of God, to a mature man, to the measure of the stature which belongs to the fullness of Christ.  (14)  As a result, we are no longer to be children, tossed here and there by waves and carried about by every wind of doctrine, by the trickery of men, by craftiness in deceitful scheming;  (15)  but speaking the truth in love, we are to grow up in all aspects into Him who is the head, even Christ,  (16)  from whom the whole body, being fitted and held together by what every joint supplies, according to the proper working of each individual part, causes the growth of the body for the building up of itself in love.</a:t>
            </a: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6109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6CC6BC0D-347E-4CE6-B86D-E6C558C89C46}" type="slidenum">
              <a:rPr lang="en-US" smtClean="0">
                <a:latin typeface="Arial" charset="0"/>
              </a:rPr>
              <a:pPr eaLnBrk="1" hangingPunct="1"/>
              <a:t>2</a:t>
            </a:fld>
            <a:endParaRPr lang="en-US">
              <a:latin typeface="Arial" charset="0"/>
            </a:endParaRPr>
          </a:p>
        </p:txBody>
      </p:sp>
      <p:sp>
        <p:nvSpPr>
          <p:cNvPr id="22531" name="Rectangle 2"/>
          <p:cNvSpPr>
            <a:spLocks noGrp="1" noRot="1" noChangeAspect="1" noChangeArrowheads="1" noTextEdit="1"/>
          </p:cNvSpPr>
          <p:nvPr>
            <p:ph type="sldImg"/>
          </p:nvPr>
        </p:nvSpPr>
        <p:spPr>
          <a:xfrm>
            <a:off x="777875" y="719138"/>
            <a:ext cx="5761038" cy="360045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12:18-25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(18)  But now God has placed the members, each one of them, in the body, just as He desired.  (19)  If they were all one member, where would the body be?  (20)  But now there are many members, but one body.  (21)  And the eye cannot say to the hand, "I have no need of you"; or again the head to the feet, "I have no need of you."  (22)  On the contrary, it is much truer that the members of the body which seem to be weaker are necessary;  (23)  and those members of the body which we deem less honorable, on these we bestow more abundant honor, and our less presentable members become much more presentable,  (24)  whereas our more presentable members have no need of it. But God has so composed the body, giving more abundant honor to that member which lacked,  (25)  so that there may be no division in the body, but that the members may have the same care for one another.</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Romans 12:3-8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For through the grace given to me I say to everyone among you not to think more highly of himself than he ought to think; but to think so as to have sound judgment, as God has allotted to each a measure of faith.  (4)  For just as we have many members in one body and all the members do not have the same function,  (5)  so we, who are many, are one body in Christ, and individually members one of another.  (6)  Since we have gifts that differ according to the grace given to us, each of us is to exercise them accordingly: if prophecy, according to the proportion of his faith;  (7)  if service, in his serving; or he who teaches, in his teaching;  (8)  or he who exhorts, in his exhortation; he who gives, with liberality; he who leads, with diligence; he who shows mercy, with cheerfulness.</a:t>
            </a:r>
          </a:p>
          <a:p>
            <a:pPr marL="0" marR="0">
              <a:lnSpc>
                <a:spcPct val="107000"/>
              </a:lnSpc>
              <a:spcBef>
                <a:spcPts val="0"/>
              </a:spcBef>
              <a:spcAft>
                <a:spcPts val="0"/>
              </a:spcAft>
            </a:pPr>
            <a:endParaRPr lang="en-US" sz="1100" b="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Note: v3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measure of faith</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I don’t think that Paul is referencing “saving faith” in this passage because it is a product of an individual’s own actions … if God gave it then how could He consistently condemn men for the lack of it.  I do think that Paul is talking about the “measure” of gifts  …  not the “measure” of saving faith … reference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12:11</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Ephesians 4:7</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What “gift/talent” from the Lord do I have?  …  How am I using this talent?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Matthew 25:14-30</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Are there “things” that can compromise my awareness and/or use of my talent(s)?</a:t>
            </a: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Samson – Judges</a:t>
            </a: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The 1 Talent Servant -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Matthew 25:25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'And I was afraid, and went away and hid your talent in the ground. See, you have what is yours.'</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What should be my objective for using my talent?  -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next slide notes</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Now, when we consider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 </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I’d suggest that shows us two things relative to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1" i="0" dirty="0">
                <a:effectLst/>
                <a:latin typeface="Calibri" panose="020F0502020204030204" pitchFamily="34" charset="0"/>
                <a:ea typeface="Calibri" panose="020F0502020204030204" pitchFamily="34" charset="0"/>
                <a:cs typeface="Times New Roman" panose="02020603050405020304" pitchFamily="18" charset="0"/>
              </a:rPr>
              <a:t>__________________________________________________________________________________________________________________________</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First</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that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is vital to the life of our local congregations and the growth of our members…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In the context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 14</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Spiritual gifts were not being used to the purpose of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those who prophesied, and those “speaking with tongues” were not using those gifts for the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common good</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nor in such a manner as to yield the intended spiritual outcome … Paul is exposing that problem … and in doing so … we have some valuable instruction relative to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Let’s take a look at three of Paul’s statements…</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Notice the last phrase…</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14:5 NASB   </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- 5  Now I wish that you all spoke in tongues, but even more that you would prophesy; and greater is one who prophesies than one who speaks in tongues, unless he interprets,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 that the church may receive edifying.</a:t>
            </a:r>
          </a:p>
          <a:p>
            <a:pPr marL="0" marR="0">
              <a:lnSpc>
                <a:spcPct val="107000"/>
              </a:lnSpc>
              <a:spcBef>
                <a:spcPts val="0"/>
              </a:spcBef>
              <a:spcAft>
                <a:spcPts val="0"/>
              </a:spcAft>
            </a:pP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Verse 12…</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14:12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- 12  So also you, since you are zealous of spiritual gifts,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seek to abound for the edification of the church</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Verse 26…</a:t>
            </a:r>
          </a:p>
          <a:p>
            <a:pPr marL="0" marR="0">
              <a:lnSpc>
                <a:spcPct val="107000"/>
              </a:lnSpc>
              <a:spcBef>
                <a:spcPts val="0"/>
              </a:spcBef>
              <a:spcAft>
                <a:spcPts val="0"/>
              </a:spcAft>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1 Corinthians 14:26 NASB</a:t>
            </a:r>
            <a:r>
              <a:rPr lang="en-US" sz="1100" b="0" i="1" dirty="0">
                <a:effectLst/>
                <a:latin typeface="Calibri" panose="020F0502020204030204" pitchFamily="34" charset="0"/>
                <a:ea typeface="Calibri" panose="020F0502020204030204" pitchFamily="34" charset="0"/>
                <a:cs typeface="Times New Roman" panose="02020603050405020304" pitchFamily="18" charset="0"/>
              </a:rPr>
              <a:t>   - 26  What is the outcome then, brethren? When you assemble, each one has a psalm, has a teaching, has a revelation, has a tongue, has an interpretation. </a:t>
            </a:r>
            <a:r>
              <a:rPr lang="en-US" sz="1100" b="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Let all things be done for edification.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latin typeface="Calibri" panose="020F0502020204030204" pitchFamily="34" charset="0"/>
                <a:ea typeface="Calibri" panose="020F0502020204030204" pitchFamily="34" charset="0"/>
                <a:cs typeface="Times New Roman" panose="02020603050405020304" pitchFamily="18" charset="0"/>
              </a:rPr>
              <a:t>Now remember that Paul is writing to a church there about their </a:t>
            </a:r>
            <a:r>
              <a:rPr lang="en-US" sz="1100" b="1" i="1" dirty="0">
                <a:effectLst/>
                <a:latin typeface="Calibri" panose="020F0502020204030204" pitchFamily="34" charset="0"/>
                <a:ea typeface="Calibri" panose="020F0502020204030204" pitchFamily="34" charset="0"/>
                <a:cs typeface="Times New Roman" panose="02020603050405020304" pitchFamily="18" charset="0"/>
              </a:rPr>
              <a:t>irresponsibility</a:t>
            </a:r>
            <a:r>
              <a:rPr lang="en-US" sz="1100" b="0" i="0" dirty="0">
                <a:effectLst/>
                <a:latin typeface="Calibri" panose="020F0502020204030204" pitchFamily="34" charset="0"/>
                <a:ea typeface="Calibri" panose="020F0502020204030204" pitchFamily="34" charset="0"/>
                <a:cs typeface="Times New Roman" panose="02020603050405020304" pitchFamily="18" charset="0"/>
              </a:rPr>
              <a:t>  …  and   … in addressing their irresponsibility, he teaches what is responsible and right … so I draw this conclusion…</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r>
              <a:rPr lang="en-US" sz="1100" b="1" i="1" dirty="0">
                <a:effectLst/>
                <a:latin typeface="Calibri" panose="020F0502020204030204" pitchFamily="34" charset="0"/>
                <a:ea typeface="Calibri" panose="020F0502020204030204" pitchFamily="34" charset="0"/>
                <a:cs typeface="Times New Roman" panose="02020603050405020304" pitchFamily="18" charset="0"/>
              </a:rPr>
              <a:t>If gifts were given for the common good … and gifts were to be used to edify … then I think it’s a more than reasonable conclusion that edification is for the common good.</a:t>
            </a:r>
          </a:p>
          <a:p>
            <a:pPr marL="0" marR="0">
              <a:lnSpc>
                <a:spcPct val="107000"/>
              </a:lnSpc>
              <a:spcBef>
                <a:spcPts val="0"/>
              </a:spcBef>
              <a:spcAft>
                <a:spcPts val="0"/>
              </a:spcAft>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One of the most important works that should be faithfully done in our congregations is the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edification</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of our members … the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building up</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and </a:t>
            </a:r>
            <a:r>
              <a:rPr lang="en-US" sz="1100" b="1"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training</a:t>
            </a:r>
            <a:r>
              <a:rPr lang="en-US" sz="1100" b="0" i="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each other! </a:t>
            </a: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7000"/>
              </a:lnSpc>
              <a:spcBef>
                <a:spcPts val="0"/>
              </a:spcBef>
              <a:spcAft>
                <a:spcPts val="0"/>
              </a:spcAft>
              <a:buClrTx/>
              <a:buSzTx/>
              <a:buFontTx/>
              <a:buNone/>
              <a:tabLst/>
              <a:defRPr/>
            </a:pPr>
            <a:endParaRPr lang="en-US" sz="1100" b="0" i="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1171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xfrm>
            <a:off x="777875" y="719138"/>
            <a:ext cx="5761038" cy="3600450"/>
          </a:xfrm>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753" eaLnBrk="0" hangingPunct="0">
              <a:defRPr>
                <a:solidFill>
                  <a:schemeClr val="tx1"/>
                </a:solidFill>
                <a:latin typeface="Verdana" pitchFamily="34" charset="0"/>
                <a:cs typeface="Arial" charset="0"/>
              </a:defRPr>
            </a:lvl1pPr>
            <a:lvl2pPr marL="763467" indent="-293641" defTabSz="965753" eaLnBrk="0" hangingPunct="0">
              <a:defRPr>
                <a:solidFill>
                  <a:schemeClr val="tx1"/>
                </a:solidFill>
                <a:latin typeface="Verdana" pitchFamily="34" charset="0"/>
                <a:cs typeface="Arial" charset="0"/>
              </a:defRPr>
            </a:lvl2pPr>
            <a:lvl3pPr marL="1174564" indent="-234913" defTabSz="965753" eaLnBrk="0" hangingPunct="0">
              <a:defRPr>
                <a:solidFill>
                  <a:schemeClr val="tx1"/>
                </a:solidFill>
                <a:latin typeface="Verdana" pitchFamily="34" charset="0"/>
                <a:cs typeface="Arial" charset="0"/>
              </a:defRPr>
            </a:lvl3pPr>
            <a:lvl4pPr marL="1644391" indent="-234913" defTabSz="965753" eaLnBrk="0" hangingPunct="0">
              <a:defRPr>
                <a:solidFill>
                  <a:schemeClr val="tx1"/>
                </a:solidFill>
                <a:latin typeface="Verdana" pitchFamily="34" charset="0"/>
                <a:cs typeface="Arial" charset="0"/>
              </a:defRPr>
            </a:lvl4pPr>
            <a:lvl5pPr marL="2114217" indent="-234913" defTabSz="965753" eaLnBrk="0" hangingPunct="0">
              <a:defRPr>
                <a:solidFill>
                  <a:schemeClr val="tx1"/>
                </a:solidFill>
                <a:latin typeface="Verdana" pitchFamily="34" charset="0"/>
                <a:cs typeface="Arial" charset="0"/>
              </a:defRPr>
            </a:lvl5pPr>
            <a:lvl6pPr marL="2584043"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6pPr>
            <a:lvl7pPr marL="3053868"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7pPr>
            <a:lvl8pPr marL="3523694"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8pPr>
            <a:lvl9pPr marL="3993520" indent="-234913" defTabSz="965753" eaLnBrk="0" fontAlgn="base" hangingPunct="0">
              <a:spcBef>
                <a:spcPts val="617"/>
              </a:spcBef>
              <a:spcAft>
                <a:spcPts val="617"/>
              </a:spcAft>
              <a:buClr>
                <a:schemeClr val="hlink"/>
              </a:buClr>
              <a:buSzPct val="100000"/>
              <a:buFont typeface="Wingdings" pitchFamily="2" charset="2"/>
              <a:defRPr>
                <a:solidFill>
                  <a:schemeClr val="tx1"/>
                </a:solidFill>
                <a:latin typeface="Verdana" pitchFamily="34" charset="0"/>
                <a:cs typeface="Arial" charset="0"/>
              </a:defRPr>
            </a:lvl9pPr>
          </a:lstStyle>
          <a:p>
            <a:pPr eaLnBrk="1" hangingPunct="1"/>
            <a:fld id="{DB962094-629C-4E43-80A1-04F08618AB53}" type="slidenum">
              <a:rPr lang="en-US" smtClean="0">
                <a:latin typeface="Arial" charset="0"/>
              </a:rPr>
              <a:pPr eaLnBrk="1" hangingPunct="1"/>
              <a:t>3</a:t>
            </a:fld>
            <a:endParaRPr lang="en-US">
              <a:latin typeface="Arial" charset="0"/>
            </a:endParaRPr>
          </a:p>
        </p:txBody>
      </p:sp>
    </p:spTree>
    <p:extLst>
      <p:ext uri="{BB962C8B-B14F-4D97-AF65-F5344CB8AC3E}">
        <p14:creationId xmlns:p14="http://schemas.microsoft.com/office/powerpoint/2010/main" val="694486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3047" name="Rectangle 39"/>
          <p:cNvSpPr>
            <a:spLocks noGrp="1" noChangeArrowheads="1"/>
          </p:cNvSpPr>
          <p:nvPr>
            <p:ph type="ctrTitle" sz="quarter"/>
          </p:nvPr>
        </p:nvSpPr>
        <p:spPr>
          <a:xfrm>
            <a:off x="685800" y="1410230"/>
            <a:ext cx="7772400" cy="1447271"/>
          </a:xfrm>
        </p:spPr>
        <p:txBody>
          <a:bodyPr anchor="b"/>
          <a:lstStyle>
            <a:lvl1pPr>
              <a:defRPr sz="4050"/>
            </a:lvl1pPr>
          </a:lstStyle>
          <a:p>
            <a:r>
              <a:rPr lang="en-US"/>
              <a:t>Click to edit Master title style</a:t>
            </a:r>
          </a:p>
        </p:txBody>
      </p:sp>
      <p:sp>
        <p:nvSpPr>
          <p:cNvPr id="43048" name="Rectangle 40"/>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r>
              <a:rPr lang="en-US"/>
              <a:t>Click to edit Master subtitle style</a:t>
            </a:r>
          </a:p>
        </p:txBody>
      </p:sp>
      <p:sp>
        <p:nvSpPr>
          <p:cNvPr id="4" name="Rectangle 41"/>
          <p:cNvSpPr>
            <a:spLocks noGrp="1" noChangeArrowheads="1"/>
          </p:cNvSpPr>
          <p:nvPr>
            <p:ph type="dt" sz="quarter" idx="10"/>
          </p:nvPr>
        </p:nvSpPr>
        <p:spPr/>
        <p:txBody>
          <a:bodyPr/>
          <a:lstStyle>
            <a:lvl1pPr>
              <a:defRPr/>
            </a:lvl1pPr>
          </a:lstStyle>
          <a:p>
            <a:pPr>
              <a:defRPr/>
            </a:pPr>
            <a:endParaRPr lang="en-US"/>
          </a:p>
        </p:txBody>
      </p:sp>
      <p:sp>
        <p:nvSpPr>
          <p:cNvPr id="5" name="Rectangle 42"/>
          <p:cNvSpPr>
            <a:spLocks noGrp="1" noChangeArrowheads="1"/>
          </p:cNvSpPr>
          <p:nvPr>
            <p:ph type="ftr" sz="quarter" idx="11"/>
          </p:nvPr>
        </p:nvSpPr>
        <p:spPr/>
        <p:txBody>
          <a:bodyPr/>
          <a:lstStyle>
            <a:lvl1pPr>
              <a:defRPr/>
            </a:lvl1pPr>
          </a:lstStyle>
          <a:p>
            <a:pPr>
              <a:defRPr/>
            </a:pPr>
            <a:endParaRPr lang="en-US"/>
          </a:p>
        </p:txBody>
      </p:sp>
      <p:sp>
        <p:nvSpPr>
          <p:cNvPr id="6" name="Rectangle 43"/>
          <p:cNvSpPr>
            <a:spLocks noGrp="1" noChangeArrowheads="1"/>
          </p:cNvSpPr>
          <p:nvPr>
            <p:ph type="sldNum" sz="quarter" idx="12"/>
          </p:nvPr>
        </p:nvSpPr>
        <p:spPr/>
        <p:txBody>
          <a:bodyPr/>
          <a:lstStyle>
            <a:lvl1pPr>
              <a:defRPr/>
            </a:lvl1pPr>
          </a:lstStyle>
          <a:p>
            <a:pPr>
              <a:defRPr/>
            </a:pPr>
            <a:fld id="{5258D7AF-ACE2-4CC3-A6E6-22610766C4D9}" type="slidenum">
              <a:rPr lang="en-US"/>
              <a:pPr>
                <a:defRPr/>
              </a:pPr>
              <a:t>‹#›</a:t>
            </a:fld>
            <a:endParaRPr lang="en-US"/>
          </a:p>
        </p:txBody>
      </p:sp>
    </p:spTree>
    <p:extLst>
      <p:ext uri="{BB962C8B-B14F-4D97-AF65-F5344CB8AC3E}">
        <p14:creationId xmlns:p14="http://schemas.microsoft.com/office/powerpoint/2010/main" val="1585093068"/>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60B37D5-3543-427F-B419-A1CEE0C86C0E}" type="slidenum">
              <a:rPr lang="en-US"/>
              <a:pPr>
                <a:defRPr/>
              </a:pPr>
              <a:t>‹#›</a:t>
            </a:fld>
            <a:endParaRPr lang="en-US"/>
          </a:p>
        </p:txBody>
      </p:sp>
    </p:spTree>
    <p:extLst>
      <p:ext uri="{BB962C8B-B14F-4D97-AF65-F5344CB8AC3E}">
        <p14:creationId xmlns:p14="http://schemas.microsoft.com/office/powerpoint/2010/main" val="311627878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759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31511"/>
            <a:ext cx="6019800" cy="48775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5AAF7AF4-278E-4528-A055-5E6D30E31EE1}" type="slidenum">
              <a:rPr lang="en-US"/>
              <a:pPr>
                <a:defRPr/>
              </a:pPr>
              <a:t>‹#›</a:t>
            </a:fld>
            <a:endParaRPr lang="en-US"/>
          </a:p>
        </p:txBody>
      </p:sp>
    </p:spTree>
    <p:extLst>
      <p:ext uri="{BB962C8B-B14F-4D97-AF65-F5344CB8AC3E}">
        <p14:creationId xmlns:p14="http://schemas.microsoft.com/office/powerpoint/2010/main" val="161034990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7C2F8EB-868A-4C5B-A1B8-A206AE703BAC}" type="slidenum">
              <a:rPr lang="en-US"/>
              <a:pPr>
                <a:defRPr/>
              </a:pPr>
              <a:t>‹#›</a:t>
            </a:fld>
            <a:endParaRPr lang="en-US"/>
          </a:p>
        </p:txBody>
      </p:sp>
    </p:spTree>
    <p:extLst>
      <p:ext uri="{BB962C8B-B14F-4D97-AF65-F5344CB8AC3E}">
        <p14:creationId xmlns:p14="http://schemas.microsoft.com/office/powerpoint/2010/main" val="294713960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DC3627FD-3433-465E-BBF8-FF821E5A54EE}" type="slidenum">
              <a:rPr lang="en-US"/>
              <a:pPr>
                <a:defRPr/>
              </a:pPr>
              <a:t>‹#›</a:t>
            </a:fld>
            <a:endParaRPr lang="en-US"/>
          </a:p>
        </p:txBody>
      </p:sp>
    </p:spTree>
    <p:extLst>
      <p:ext uri="{BB962C8B-B14F-4D97-AF65-F5344CB8AC3E}">
        <p14:creationId xmlns:p14="http://schemas.microsoft.com/office/powerpoint/2010/main" val="251179512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1"/>
            <a:ext cx="4038600" cy="37756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1"/>
            <a:ext cx="4038600" cy="377560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1A6D62A0-BF48-4BB8-A03C-E111BB54AE52}" type="slidenum">
              <a:rPr lang="en-US"/>
              <a:pPr>
                <a:defRPr/>
              </a:pPr>
              <a:t>‹#›</a:t>
            </a:fld>
            <a:endParaRPr lang="en-US"/>
          </a:p>
        </p:txBody>
      </p:sp>
    </p:spTree>
    <p:extLst>
      <p:ext uri="{BB962C8B-B14F-4D97-AF65-F5344CB8AC3E}">
        <p14:creationId xmlns:p14="http://schemas.microsoft.com/office/powerpoint/2010/main" val="64334348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9CF5D930-75A8-4A77-B1DD-52DC9530DB24}" type="slidenum">
              <a:rPr lang="en-US"/>
              <a:pPr>
                <a:defRPr/>
              </a:pPr>
              <a:t>‹#›</a:t>
            </a:fld>
            <a:endParaRPr lang="en-US"/>
          </a:p>
        </p:txBody>
      </p:sp>
    </p:spTree>
    <p:extLst>
      <p:ext uri="{BB962C8B-B14F-4D97-AF65-F5344CB8AC3E}">
        <p14:creationId xmlns:p14="http://schemas.microsoft.com/office/powerpoint/2010/main" val="245413289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E067642D-839E-4185-B5F0-A1A9E95D307D}" type="slidenum">
              <a:rPr lang="en-US"/>
              <a:pPr>
                <a:defRPr/>
              </a:pPr>
              <a:t>‹#›</a:t>
            </a:fld>
            <a:endParaRPr lang="en-US"/>
          </a:p>
        </p:txBody>
      </p:sp>
    </p:spTree>
    <p:extLst>
      <p:ext uri="{BB962C8B-B14F-4D97-AF65-F5344CB8AC3E}">
        <p14:creationId xmlns:p14="http://schemas.microsoft.com/office/powerpoint/2010/main" val="166582964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A865E70D-6582-46EF-AD22-B971122AF9A1}" type="slidenum">
              <a:rPr lang="en-US"/>
              <a:pPr>
                <a:defRPr/>
              </a:pPr>
              <a:t>‹#›</a:t>
            </a:fld>
            <a:endParaRPr lang="en-US"/>
          </a:p>
        </p:txBody>
      </p:sp>
    </p:spTree>
    <p:extLst>
      <p:ext uri="{BB962C8B-B14F-4D97-AF65-F5344CB8AC3E}">
        <p14:creationId xmlns:p14="http://schemas.microsoft.com/office/powerpoint/2010/main" val="92230840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27543"/>
            <a:ext cx="5111750" cy="487759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8"/>
            <a:ext cx="3008313" cy="390921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A525272D-2F58-493C-8F27-EA9FC371A5B2}" type="slidenum">
              <a:rPr lang="en-US"/>
              <a:pPr>
                <a:defRPr/>
              </a:pPr>
              <a:t>‹#›</a:t>
            </a:fld>
            <a:endParaRPr lang="en-US"/>
          </a:p>
        </p:txBody>
      </p:sp>
    </p:spTree>
    <p:extLst>
      <p:ext uri="{BB962C8B-B14F-4D97-AF65-F5344CB8AC3E}">
        <p14:creationId xmlns:p14="http://schemas.microsoft.com/office/powerpoint/2010/main" val="11488088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EBD32248-ABF1-4C19-9D56-0E1E330F2309}" type="slidenum">
              <a:rPr lang="en-US"/>
              <a:pPr>
                <a:defRPr/>
              </a:pPr>
              <a:t>‹#›</a:t>
            </a:fld>
            <a:endParaRPr lang="en-US"/>
          </a:p>
        </p:txBody>
      </p:sp>
    </p:spTree>
    <p:extLst>
      <p:ext uri="{BB962C8B-B14F-4D97-AF65-F5344CB8AC3E}">
        <p14:creationId xmlns:p14="http://schemas.microsoft.com/office/powerpoint/2010/main" val="107168852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sp>
        <p:nvSpPr>
          <p:cNvPr id="42023" name="Rectangle 39"/>
          <p:cNvSpPr>
            <a:spLocks noGrp="1" noChangeArrowheads="1"/>
          </p:cNvSpPr>
          <p:nvPr>
            <p:ph type="title"/>
          </p:nvPr>
        </p:nvSpPr>
        <p:spPr bwMode="auto">
          <a:xfrm>
            <a:off x="457200" y="231512"/>
            <a:ext cx="8229600" cy="94985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42024" name="Rectangle 40"/>
          <p:cNvSpPr>
            <a:spLocks noGrp="1" noChangeArrowheads="1"/>
          </p:cNvSpPr>
          <p:nvPr>
            <p:ph type="dt" sz="half" idx="2"/>
          </p:nvPr>
        </p:nvSpPr>
        <p:spPr bwMode="auto">
          <a:xfrm>
            <a:off x="457200" y="5203032"/>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spcAft>
                <a:spcPct val="0"/>
              </a:spcAft>
              <a:buClrTx/>
              <a:buSzTx/>
              <a:buFontTx/>
              <a:buNone/>
              <a:defRPr sz="750">
                <a:effectLst>
                  <a:outerShdw blurRad="38100" dist="38100" dir="2700000" algn="tl">
                    <a:srgbClr val="000000"/>
                  </a:outerShdw>
                </a:effectLst>
              </a:defRPr>
            </a:lvl1pPr>
          </a:lstStyle>
          <a:p>
            <a:pPr>
              <a:defRPr/>
            </a:pPr>
            <a:endParaRPr lang="en-US"/>
          </a:p>
        </p:txBody>
      </p:sp>
      <p:sp>
        <p:nvSpPr>
          <p:cNvPr id="42025" name="Rectangle 41"/>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spcAft>
                <a:spcPct val="0"/>
              </a:spcAft>
              <a:buClrTx/>
              <a:buSzTx/>
              <a:buFontTx/>
              <a:buNone/>
              <a:defRPr sz="750">
                <a:effectLst>
                  <a:outerShdw blurRad="38100" dist="38100" dir="2700000" algn="tl">
                    <a:srgbClr val="000000"/>
                  </a:outerShdw>
                </a:effectLst>
              </a:defRPr>
            </a:lvl1pPr>
          </a:lstStyle>
          <a:p>
            <a:pPr>
              <a:defRPr/>
            </a:pPr>
            <a:endParaRPr lang="en-US"/>
          </a:p>
        </p:txBody>
      </p:sp>
      <p:sp>
        <p:nvSpPr>
          <p:cNvPr id="42026" name="Rectangle 42"/>
          <p:cNvSpPr>
            <a:spLocks noGrp="1" noChangeArrowheads="1"/>
          </p:cNvSpPr>
          <p:nvPr>
            <p:ph type="sldNum" sz="quarter" idx="4"/>
          </p:nvPr>
        </p:nvSpPr>
        <p:spPr bwMode="auto">
          <a:xfrm>
            <a:off x="6553200" y="5203032"/>
            <a:ext cx="2133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spcAft>
                <a:spcPct val="0"/>
              </a:spcAft>
              <a:buClrTx/>
              <a:buSzTx/>
              <a:buFontTx/>
              <a:buNone/>
              <a:defRPr sz="750">
                <a:effectLst>
                  <a:outerShdw blurRad="38100" dist="38100" dir="2700000" algn="tl">
                    <a:srgbClr val="000000"/>
                  </a:outerShdw>
                </a:effectLst>
              </a:defRPr>
            </a:lvl1pPr>
          </a:lstStyle>
          <a:p>
            <a:pPr>
              <a:defRPr/>
            </a:pPr>
            <a:fld id="{240B952B-C6A1-45BE-9D14-3CC57252CFFB}" type="slidenum">
              <a:rPr lang="en-US"/>
              <a:pPr>
                <a:defRPr/>
              </a:pPr>
              <a:t>‹#›</a:t>
            </a:fld>
            <a:endParaRPr lang="en-US"/>
          </a:p>
        </p:txBody>
      </p:sp>
      <p:sp>
        <p:nvSpPr>
          <p:cNvPr id="42027" name="Rectangle 43"/>
          <p:cNvSpPr>
            <a:spLocks noGrp="1" noChangeArrowheads="1"/>
          </p:cNvSpPr>
          <p:nvPr>
            <p:ph type="body" idx="1"/>
          </p:nvPr>
        </p:nvSpPr>
        <p:spPr bwMode="auto">
          <a:xfrm>
            <a:off x="457200" y="1333501"/>
            <a:ext cx="8229600" cy="37756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48"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2023"/>
                                        </p:tgtEl>
                                        <p:attrNameLst>
                                          <p:attrName>style.visibility</p:attrName>
                                        </p:attrNameLst>
                                      </p:cBhvr>
                                      <p:to>
                                        <p:strVal val="visible"/>
                                      </p:to>
                                    </p:set>
                                    <p:animEffect transition="in" filter="fade">
                                      <p:cBhvr>
                                        <p:cTn id="7" dur="2000"/>
                                        <p:tgtEl>
                                          <p:spTgt spid="420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027"/>
                                        </p:tgtEl>
                                        <p:attrNameLst>
                                          <p:attrName>style.visibility</p:attrName>
                                        </p:attrNameLst>
                                      </p:cBhvr>
                                      <p:to>
                                        <p:strVal val="visible"/>
                                      </p:to>
                                    </p:set>
                                    <p:animEffect transition="in" filter="fade">
                                      <p:cBhvr>
                                        <p:cTn id="10" dur="2000"/>
                                        <p:tgtEl>
                                          <p:spTgt spid="42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23" grpId="0"/>
      <p:bldP spid="42027" grpId="0">
        <p:tmplLst>
          <p:tmpl>
            <p:tnLst>
              <p:par>
                <p:cTn presetID="10" presetClass="entr" presetSubtype="0" fill="hold" nodeType="withEffect">
                  <p:stCondLst>
                    <p:cond delay="0"/>
                  </p:stCondLst>
                  <p:childTnLst>
                    <p:set>
                      <p:cBhvr>
                        <p:cTn dur="1" fill="hold">
                          <p:stCondLst>
                            <p:cond delay="0"/>
                          </p:stCondLst>
                        </p:cTn>
                        <p:tgtEl>
                          <p:spTgt spid="42027"/>
                        </p:tgtEl>
                        <p:attrNameLst>
                          <p:attrName>style.visibility</p:attrName>
                        </p:attrNameLst>
                      </p:cBhvr>
                      <p:to>
                        <p:strVal val="visible"/>
                      </p:to>
                    </p:set>
                    <p:animEffect transition="in" filter="fade">
                      <p:cBhvr>
                        <p:cTn dur="2000"/>
                        <p:tgtEl>
                          <p:spTgt spid="42027"/>
                        </p:tgtEl>
                      </p:cBhvr>
                    </p:animEffect>
                  </p:childTnLst>
                </p:cTn>
              </p:par>
            </p:tnLst>
          </p:tmpl>
        </p:tmplLst>
      </p:bldP>
    </p:bldLst>
  </p:timing>
  <p:txStyles>
    <p:titleStyle>
      <a:lvl1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5pPr>
      <a:lvl6pPr marL="3429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6pPr>
      <a:lvl7pPr marL="6858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7pPr>
      <a:lvl8pPr marL="10287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8pPr>
      <a:lvl9pPr marL="1371600" algn="ctr" rtl="0" fontAlgn="base">
        <a:spcBef>
          <a:spcPct val="0"/>
        </a:spcBef>
        <a:spcAft>
          <a:spcPct val="0"/>
        </a:spcAft>
        <a:defRPr sz="3300">
          <a:solidFill>
            <a:schemeClr val="tx2"/>
          </a:solidFill>
          <a:effectLst>
            <a:outerShdw blurRad="38100" dist="38100" dir="2700000" algn="tl">
              <a:srgbClr val="000000"/>
            </a:outerShdw>
          </a:effectLst>
          <a:latin typeface="Arial" charset="0"/>
          <a:cs typeface="Arial" charset="0"/>
        </a:defRPr>
      </a:lvl9pPr>
    </p:titleStyle>
    <p:bodyStyle>
      <a:lvl1pPr marL="257175" indent="-257175" algn="l" rtl="0" eaLnBrk="0" fontAlgn="base" hangingPunct="0">
        <a:spcBef>
          <a:spcPct val="20000"/>
        </a:spcBef>
        <a:spcAft>
          <a:spcPct val="0"/>
        </a:spcAft>
        <a:buClr>
          <a:schemeClr val="hlink"/>
        </a:buClr>
        <a:buSzPct val="60000"/>
        <a:buFont typeface="Wingdings" pitchFamily="2" charset="2"/>
        <a:buChar char="n"/>
        <a:defRPr sz="2400">
          <a:solidFill>
            <a:schemeClr val="tx1"/>
          </a:solidFill>
          <a:effectLst>
            <a:outerShdw blurRad="38100" dist="38100" dir="2700000" algn="tl">
              <a:srgbClr val="000000"/>
            </a:outerShdw>
          </a:effectLst>
          <a:latin typeface="+mn-lt"/>
          <a:ea typeface="+mn-ea"/>
          <a:cs typeface="+mn-cs"/>
        </a:defRPr>
      </a:lvl1pPr>
      <a:lvl2pPr marL="557213" indent="-214313" algn="l" rtl="0" eaLnBrk="0" fontAlgn="base" hangingPunct="0">
        <a:spcBef>
          <a:spcPct val="20000"/>
        </a:spcBef>
        <a:spcAft>
          <a:spcPct val="0"/>
        </a:spcAft>
        <a:buClr>
          <a:schemeClr val="tx1"/>
        </a:buClr>
        <a:buChar char="•"/>
        <a:defRPr sz="2100">
          <a:solidFill>
            <a:schemeClr val="tx1"/>
          </a:solidFill>
          <a:effectLst>
            <a:outerShdw blurRad="38100" dist="38100" dir="2700000" algn="tl">
              <a:srgbClr val="000000"/>
            </a:outerShdw>
          </a:effectLst>
          <a:latin typeface="+mn-lt"/>
          <a:cs typeface="+mn-cs"/>
        </a:defRPr>
      </a:lvl2pPr>
      <a:lvl3pPr marL="857250" indent="-171450" algn="l" rtl="0" eaLnBrk="0" fontAlgn="base" hangingPunct="0">
        <a:spcBef>
          <a:spcPct val="20000"/>
        </a:spcBef>
        <a:spcAft>
          <a:spcPct val="0"/>
        </a:spcAft>
        <a:buClr>
          <a:schemeClr val="accent2"/>
        </a:buClr>
        <a:buSzPct val="60000"/>
        <a:buFont typeface="Wingdings" pitchFamily="2" charset="2"/>
        <a:buChar char="n"/>
        <a:defRPr sz="1800">
          <a:solidFill>
            <a:schemeClr val="tx1"/>
          </a:solidFill>
          <a:effectLst>
            <a:outerShdw blurRad="38100" dist="38100" dir="2700000" algn="tl">
              <a:srgbClr val="000000"/>
            </a:outerShdw>
          </a:effectLst>
          <a:latin typeface="+mn-lt"/>
          <a:cs typeface="+mn-cs"/>
        </a:defRPr>
      </a:lvl3pPr>
      <a:lvl4pPr marL="1200150" indent="-171450" algn="l" rtl="0" eaLnBrk="0" fontAlgn="base" hangingPunct="0">
        <a:spcBef>
          <a:spcPct val="20000"/>
        </a:spcBef>
        <a:spcAft>
          <a:spcPct val="0"/>
        </a:spcAft>
        <a:buClr>
          <a:schemeClr val="tx2"/>
        </a:buClr>
        <a:buChar char="•"/>
        <a:defRPr sz="1500">
          <a:solidFill>
            <a:schemeClr val="tx1"/>
          </a:solidFill>
          <a:effectLst>
            <a:outerShdw blurRad="38100" dist="38100" dir="2700000" algn="tl">
              <a:srgbClr val="000000"/>
            </a:outerShdw>
          </a:effectLst>
          <a:latin typeface="+mn-lt"/>
          <a:cs typeface="+mn-cs"/>
        </a:defRPr>
      </a:lvl4pPr>
      <a:lvl5pPr marL="1543050" indent="-171450" algn="l" rtl="0" eaLnBrk="0" fontAlgn="base" hangingPunct="0">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5pPr>
      <a:lvl6pPr marL="18859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6pPr>
      <a:lvl7pPr marL="22288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7pPr>
      <a:lvl8pPr marL="25717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8pPr>
      <a:lvl9pPr marL="29146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5715000" y="3848100"/>
            <a:ext cx="2514600" cy="461665"/>
          </a:xfrm>
        </p:spPr>
        <p:txBody>
          <a:bodyPr wrap="square">
            <a:spAutoFit/>
          </a:bodyPr>
          <a:lstStyle/>
          <a:p>
            <a:pPr algn="l">
              <a:spcBef>
                <a:spcPts val="1350"/>
              </a:spcBef>
            </a:pPr>
            <a:r>
              <a:rPr lang="en-US" i="1" dirty="0">
                <a:effectLst/>
              </a:rPr>
              <a:t>1 Peter 4:8-11</a:t>
            </a:r>
          </a:p>
        </p:txBody>
      </p:sp>
      <p:sp>
        <p:nvSpPr>
          <p:cNvPr id="2" name="Rectangle 3">
            <a:extLst>
              <a:ext uri="{FF2B5EF4-FFF2-40B4-BE49-F238E27FC236}">
                <a16:creationId xmlns:a16="http://schemas.microsoft.com/office/drawing/2014/main" id="{1667AAEE-5AE1-11FD-E273-F11E20138F91}"/>
              </a:ext>
            </a:extLst>
          </p:cNvPr>
          <p:cNvSpPr txBox="1">
            <a:spLocks noChangeArrowheads="1"/>
          </p:cNvSpPr>
          <p:nvPr/>
        </p:nvSpPr>
        <p:spPr bwMode="auto">
          <a:xfrm>
            <a:off x="5562600" y="4605635"/>
            <a:ext cx="2667000" cy="4616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marL="0" indent="0" algn="ctr" rtl="0" eaLnBrk="0" fontAlgn="base" hangingPunct="0">
              <a:spcBef>
                <a:spcPct val="20000"/>
              </a:spcBef>
              <a:spcAft>
                <a:spcPct val="0"/>
              </a:spcAft>
              <a:buClr>
                <a:schemeClr val="hlink"/>
              </a:buClr>
              <a:buSzPct val="60000"/>
              <a:buFont typeface="Wingdings" pitchFamily="2" charset="2"/>
              <a:buNone/>
              <a:defRPr sz="2400">
                <a:solidFill>
                  <a:schemeClr val="tx1"/>
                </a:solidFill>
                <a:effectLst>
                  <a:outerShdw blurRad="38100" dist="38100" dir="2700000" algn="tl">
                    <a:srgbClr val="000000"/>
                  </a:outerShdw>
                </a:effectLst>
                <a:latin typeface="+mn-lt"/>
                <a:ea typeface="+mn-ea"/>
                <a:cs typeface="+mn-cs"/>
              </a:defRPr>
            </a:lvl1pPr>
            <a:lvl2pPr marL="557213" indent="-214313" algn="l" rtl="0" eaLnBrk="0" fontAlgn="base" hangingPunct="0">
              <a:spcBef>
                <a:spcPct val="20000"/>
              </a:spcBef>
              <a:spcAft>
                <a:spcPct val="0"/>
              </a:spcAft>
              <a:buClr>
                <a:schemeClr val="tx1"/>
              </a:buClr>
              <a:buChar char="•"/>
              <a:defRPr sz="2100">
                <a:solidFill>
                  <a:schemeClr val="tx1"/>
                </a:solidFill>
                <a:effectLst>
                  <a:outerShdw blurRad="38100" dist="38100" dir="2700000" algn="tl">
                    <a:srgbClr val="000000"/>
                  </a:outerShdw>
                </a:effectLst>
                <a:latin typeface="+mn-lt"/>
                <a:cs typeface="+mn-cs"/>
              </a:defRPr>
            </a:lvl2pPr>
            <a:lvl3pPr marL="857250" indent="-171450" algn="l" rtl="0" eaLnBrk="0" fontAlgn="base" hangingPunct="0">
              <a:spcBef>
                <a:spcPct val="20000"/>
              </a:spcBef>
              <a:spcAft>
                <a:spcPct val="0"/>
              </a:spcAft>
              <a:buClr>
                <a:schemeClr val="accent2"/>
              </a:buClr>
              <a:buSzPct val="60000"/>
              <a:buFont typeface="Wingdings" pitchFamily="2" charset="2"/>
              <a:buChar char="n"/>
              <a:defRPr sz="1800">
                <a:solidFill>
                  <a:schemeClr val="tx1"/>
                </a:solidFill>
                <a:effectLst>
                  <a:outerShdw blurRad="38100" dist="38100" dir="2700000" algn="tl">
                    <a:srgbClr val="000000"/>
                  </a:outerShdw>
                </a:effectLst>
                <a:latin typeface="+mn-lt"/>
                <a:cs typeface="+mn-cs"/>
              </a:defRPr>
            </a:lvl3pPr>
            <a:lvl4pPr marL="1200150" indent="-171450" algn="l" rtl="0" eaLnBrk="0" fontAlgn="base" hangingPunct="0">
              <a:spcBef>
                <a:spcPct val="20000"/>
              </a:spcBef>
              <a:spcAft>
                <a:spcPct val="0"/>
              </a:spcAft>
              <a:buClr>
                <a:schemeClr val="tx2"/>
              </a:buClr>
              <a:buChar char="•"/>
              <a:defRPr sz="1500">
                <a:solidFill>
                  <a:schemeClr val="tx1"/>
                </a:solidFill>
                <a:effectLst>
                  <a:outerShdw blurRad="38100" dist="38100" dir="2700000" algn="tl">
                    <a:srgbClr val="000000"/>
                  </a:outerShdw>
                </a:effectLst>
                <a:latin typeface="+mn-lt"/>
                <a:cs typeface="+mn-cs"/>
              </a:defRPr>
            </a:lvl4pPr>
            <a:lvl5pPr marL="1543050" indent="-171450" algn="l" rtl="0" eaLnBrk="0" fontAlgn="base" hangingPunct="0">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5pPr>
            <a:lvl6pPr marL="18859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6pPr>
            <a:lvl7pPr marL="22288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7pPr>
            <a:lvl8pPr marL="25717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8pPr>
            <a:lvl9pPr marL="2914650" indent="-171450" algn="l" rtl="0" fontAlgn="base">
              <a:spcBef>
                <a:spcPct val="20000"/>
              </a:spcBef>
              <a:spcAft>
                <a:spcPct val="0"/>
              </a:spcAft>
              <a:buClr>
                <a:schemeClr val="folHlink"/>
              </a:buClr>
              <a:buSzPct val="60000"/>
              <a:buFont typeface="Wingdings" pitchFamily="2" charset="2"/>
              <a:buChar char="n"/>
              <a:defRPr sz="1500">
                <a:solidFill>
                  <a:schemeClr val="tx1"/>
                </a:solidFill>
                <a:effectLst>
                  <a:outerShdw blurRad="38100" dist="38100" dir="2700000" algn="tl">
                    <a:srgbClr val="000000"/>
                  </a:outerShdw>
                </a:effectLst>
                <a:latin typeface="+mn-lt"/>
                <a:cs typeface="+mn-cs"/>
              </a:defRPr>
            </a:lvl9pPr>
          </a:lstStyle>
          <a:p>
            <a:pPr algn="l">
              <a:spcBef>
                <a:spcPts val="1350"/>
              </a:spcBef>
            </a:pPr>
            <a:r>
              <a:rPr lang="en-US" i="1" kern="0" dirty="0">
                <a:effectLst/>
              </a:rPr>
              <a:t>Romans 12:3-8 </a:t>
            </a:r>
          </a:p>
        </p:txBody>
      </p:sp>
    </p:spTree>
    <p:extLst>
      <p:ext uri="{BB962C8B-B14F-4D97-AF65-F5344CB8AC3E}">
        <p14:creationId xmlns:p14="http://schemas.microsoft.com/office/powerpoint/2010/main" val="107004032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0" y="57730"/>
            <a:ext cx="9144000" cy="4585871"/>
          </a:xfrm>
        </p:spPr>
        <p:txBody>
          <a:bodyPr wrap="square">
            <a:spAutoFit/>
          </a:bodyPr>
          <a:lstStyle/>
          <a:p>
            <a:pPr marL="171450" indent="0" eaLnBrk="1" hangingPunct="1">
              <a:spcBef>
                <a:spcPts val="1200"/>
              </a:spcBef>
              <a:spcAft>
                <a:spcPts val="1200"/>
              </a:spcAft>
              <a:buClr>
                <a:srgbClr val="FFC000"/>
              </a:buClr>
              <a:buSzPct val="77000"/>
              <a:buNone/>
            </a:pPr>
            <a:r>
              <a:rPr lang="en-US" dirty="0">
                <a:effectLst/>
              </a:rPr>
              <a:t>Is the value I provide to the Body something I should consider?</a:t>
            </a:r>
          </a:p>
          <a:p>
            <a:pPr marL="171450" indent="0" eaLnBrk="1" hangingPunct="1">
              <a:spcBef>
                <a:spcPts val="1200"/>
              </a:spcBef>
              <a:spcAft>
                <a:spcPts val="1200"/>
              </a:spcAft>
              <a:buClr>
                <a:srgbClr val="FFC000"/>
              </a:buClr>
              <a:buSzPct val="77000"/>
              <a:buNone/>
            </a:pPr>
            <a:r>
              <a:rPr lang="en-US" dirty="0">
                <a:effectLst/>
              </a:rPr>
              <a:t>What “gift/talent” from the Lord do I have?</a:t>
            </a:r>
          </a:p>
          <a:p>
            <a:pPr marL="171450" indent="0" eaLnBrk="1" hangingPunct="1">
              <a:spcBef>
                <a:spcPts val="1200"/>
              </a:spcBef>
              <a:spcAft>
                <a:spcPts val="1200"/>
              </a:spcAft>
              <a:buClr>
                <a:srgbClr val="FFC000"/>
              </a:buClr>
              <a:buSzPct val="77000"/>
              <a:buNone/>
            </a:pPr>
            <a:r>
              <a:rPr lang="en-US" dirty="0">
                <a:effectLst/>
              </a:rPr>
              <a:t>How am I using this talent?</a:t>
            </a:r>
          </a:p>
          <a:p>
            <a:pPr marL="171450" indent="0" eaLnBrk="1" hangingPunct="1">
              <a:spcBef>
                <a:spcPts val="1200"/>
              </a:spcBef>
              <a:spcAft>
                <a:spcPts val="1200"/>
              </a:spcAft>
              <a:buClr>
                <a:srgbClr val="FFC000"/>
              </a:buClr>
              <a:buSzPct val="77000"/>
              <a:buNone/>
            </a:pPr>
            <a:r>
              <a:rPr lang="en-US" dirty="0">
                <a:effectLst/>
              </a:rPr>
              <a:t>Are there “things” that can compromise my awareness and use of my talent(s)?</a:t>
            </a:r>
          </a:p>
          <a:p>
            <a:pPr marL="171450" indent="0" eaLnBrk="1" hangingPunct="1">
              <a:spcBef>
                <a:spcPts val="1200"/>
              </a:spcBef>
              <a:spcAft>
                <a:spcPts val="1200"/>
              </a:spcAft>
              <a:buClr>
                <a:srgbClr val="FFC000"/>
              </a:buClr>
              <a:buSzPct val="77000"/>
              <a:buNone/>
            </a:pPr>
            <a:r>
              <a:rPr lang="en-US" dirty="0">
                <a:effectLst/>
              </a:rPr>
              <a:t>What should be my objective for using my talent?</a:t>
            </a:r>
          </a:p>
          <a:p>
            <a:pPr marL="171450" indent="0" eaLnBrk="1" hangingPunct="1">
              <a:spcBef>
                <a:spcPts val="1200"/>
              </a:spcBef>
              <a:spcAft>
                <a:spcPts val="1200"/>
              </a:spcAft>
              <a:buClr>
                <a:srgbClr val="FFC000"/>
              </a:buClr>
              <a:buSzPct val="77000"/>
              <a:buNone/>
            </a:pPr>
            <a:r>
              <a:rPr lang="en-US" dirty="0">
                <a:effectLst/>
              </a:rPr>
              <a:t>How, or from what or where, do I get my gratification?</a:t>
            </a:r>
          </a:p>
        </p:txBody>
      </p:sp>
    </p:spTree>
    <p:extLst>
      <p:ext uri="{BB962C8B-B14F-4D97-AF65-F5344CB8AC3E}">
        <p14:creationId xmlns:p14="http://schemas.microsoft.com/office/powerpoint/2010/main" val="379078037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animEffect transition="in" filter="circle(in)">
                                      <p:cBhvr>
                                        <p:cTn id="7" dur="2000"/>
                                        <p:tgtEl>
                                          <p:spTgt spid="409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098">
                                            <p:txEl>
                                              <p:pRg st="1" end="1"/>
                                            </p:txEl>
                                          </p:spTgt>
                                        </p:tgtEl>
                                        <p:attrNameLst>
                                          <p:attrName>style.visibility</p:attrName>
                                        </p:attrNameLst>
                                      </p:cBhvr>
                                      <p:to>
                                        <p:strVal val="visible"/>
                                      </p:to>
                                    </p:set>
                                    <p:animEffect transition="in" filter="circle(in)">
                                      <p:cBhvr>
                                        <p:cTn id="12" dur="2000"/>
                                        <p:tgtEl>
                                          <p:spTgt spid="409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098">
                                            <p:txEl>
                                              <p:pRg st="2" end="2"/>
                                            </p:txEl>
                                          </p:spTgt>
                                        </p:tgtEl>
                                        <p:attrNameLst>
                                          <p:attrName>style.visibility</p:attrName>
                                        </p:attrNameLst>
                                      </p:cBhvr>
                                      <p:to>
                                        <p:strVal val="visible"/>
                                      </p:to>
                                    </p:set>
                                    <p:animEffect transition="in" filter="circle(in)">
                                      <p:cBhvr>
                                        <p:cTn id="17" dur="2000"/>
                                        <p:tgtEl>
                                          <p:spTgt spid="409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098">
                                            <p:txEl>
                                              <p:pRg st="3" end="3"/>
                                            </p:txEl>
                                          </p:spTgt>
                                        </p:tgtEl>
                                        <p:attrNameLst>
                                          <p:attrName>style.visibility</p:attrName>
                                        </p:attrNameLst>
                                      </p:cBhvr>
                                      <p:to>
                                        <p:strVal val="visible"/>
                                      </p:to>
                                    </p:set>
                                    <p:animEffect transition="in" filter="circle(in)">
                                      <p:cBhvr>
                                        <p:cTn id="22" dur="2000"/>
                                        <p:tgtEl>
                                          <p:spTgt spid="409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098">
                                            <p:txEl>
                                              <p:pRg st="4" end="4"/>
                                            </p:txEl>
                                          </p:spTgt>
                                        </p:tgtEl>
                                        <p:attrNameLst>
                                          <p:attrName>style.visibility</p:attrName>
                                        </p:attrNameLst>
                                      </p:cBhvr>
                                      <p:to>
                                        <p:strVal val="visible"/>
                                      </p:to>
                                    </p:set>
                                    <p:animEffect transition="in" filter="circle(in)">
                                      <p:cBhvr>
                                        <p:cTn id="27" dur="2000"/>
                                        <p:tgtEl>
                                          <p:spTgt spid="409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4098">
                                            <p:txEl>
                                              <p:pRg st="5" end="5"/>
                                            </p:txEl>
                                          </p:spTgt>
                                        </p:tgtEl>
                                        <p:attrNameLst>
                                          <p:attrName>style.visibility</p:attrName>
                                        </p:attrNameLst>
                                      </p:cBhvr>
                                      <p:to>
                                        <p:strVal val="visible"/>
                                      </p:to>
                                    </p:set>
                                    <p:animEffect transition="in" filter="circle(in)">
                                      <p:cBhvr>
                                        <p:cTn id="32" dur="2000"/>
                                        <p:tgtEl>
                                          <p:spTgt spid="40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eaLnBrk="1" hangingPunct="1">
              <a:defRPr/>
            </a:pPr>
            <a:endParaRPr 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46083"/>
                                        </p:tgtEl>
                                        <p:attrNameLst>
                                          <p:attrName>style.visibility</p:attrName>
                                        </p:attrNameLst>
                                      </p:cBhvr>
                                      <p:to>
                                        <p:strVal val="visible"/>
                                      </p:to>
                                    </p:set>
                                    <p:animEffect transition="in" filter="fade">
                                      <p:cBhvr>
                                        <p:cTn id="7" dur="2000"/>
                                        <p:tgtEl>
                                          <p:spTgt spid="460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cs typeface="Arial"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18854</TotalTime>
  <Words>1688</Words>
  <Application>Microsoft Office PowerPoint</Application>
  <PresentationFormat>On-screen Show (16:10)</PresentationFormat>
  <Paragraphs>65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Verdana</vt:lpstr>
      <vt:lpstr>Wingdings</vt:lpstr>
      <vt:lpstr>Globe</vt:lpstr>
      <vt:lpstr>PowerPoint Presentation</vt:lpstr>
      <vt:lpstr>PowerPoint Presentation</vt:lpstr>
      <vt:lpstr>PowerPoint Presentation</vt:lpstr>
    </vt:vector>
  </TitlesOfParts>
  <Company>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Temptation the Constant Testing</dc:title>
  <dc:creator>Bob James</dc:creator>
  <cp:lastModifiedBy>Exton Class</cp:lastModifiedBy>
  <cp:revision>1076</cp:revision>
  <cp:lastPrinted>2017-03-18T16:43:41Z</cp:lastPrinted>
  <dcterms:created xsi:type="dcterms:W3CDTF">2004-07-31T01:33:44Z</dcterms:created>
  <dcterms:modified xsi:type="dcterms:W3CDTF">2023-04-30T13:10:37Z</dcterms:modified>
</cp:coreProperties>
</file>