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600" r:id="rId3"/>
    <p:sldId id="258" r:id="rId4"/>
    <p:sldId id="259" r:id="rId5"/>
    <p:sldId id="262" r:id="rId6"/>
    <p:sldId id="260" r:id="rId7"/>
    <p:sldId id="261" r:id="rId8"/>
    <p:sldId id="263" r:id="rId9"/>
    <p:sldId id="265" r:id="rId10"/>
    <p:sldId id="264" r:id="rId11"/>
    <p:sldId id="266" r:id="rId12"/>
    <p:sldId id="268" r:id="rId13"/>
    <p:sldId id="269" r:id="rId14"/>
    <p:sldId id="270" r:id="rId15"/>
    <p:sldId id="271" r:id="rId16"/>
    <p:sldId id="272" r:id="rId17"/>
    <p:sldId id="273" r:id="rId18"/>
    <p:sldId id="267" r:id="rId19"/>
    <p:sldId id="274" r:id="rId20"/>
    <p:sldId id="275" r:id="rId21"/>
    <p:sldId id="276" r:id="rId22"/>
    <p:sldId id="278" r:id="rId23"/>
    <p:sldId id="279" r:id="rId24"/>
    <p:sldId id="280" r:id="rId25"/>
    <p:sldId id="277"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2BF7-994F-EE46-EA96-042BEFD6FA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4AD31E-2D4C-B19E-8450-AC3DB220DA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4DC606-43FA-6FD0-5706-03DD5B04DEDF}"/>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5" name="Footer Placeholder 4">
            <a:extLst>
              <a:ext uri="{FF2B5EF4-FFF2-40B4-BE49-F238E27FC236}">
                <a16:creationId xmlns:a16="http://schemas.microsoft.com/office/drawing/2014/main" id="{C23B9D0C-2539-A2F6-B441-685E7C7D5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EE4D0-770B-F6AE-8029-E932A2C6C551}"/>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4016726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6F191-1A68-F8F7-0630-D52ECB5D50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39FE53-08AB-C981-676D-F6D86E6551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1CC98-107A-6214-A260-D14157FCD651}"/>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5" name="Footer Placeholder 4">
            <a:extLst>
              <a:ext uri="{FF2B5EF4-FFF2-40B4-BE49-F238E27FC236}">
                <a16:creationId xmlns:a16="http://schemas.microsoft.com/office/drawing/2014/main" id="{A13B3150-15CC-106C-F0AC-7C32FDD92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AB3E8-430D-4CF9-90CF-AE11F9B464F8}"/>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267742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10E64D-885F-C160-9A02-DE6408A6D2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FF6E2B-B7B4-FF3B-3521-259619EB74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98793-D9AD-0DDA-37BA-3B3D910A9403}"/>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5" name="Footer Placeholder 4">
            <a:extLst>
              <a:ext uri="{FF2B5EF4-FFF2-40B4-BE49-F238E27FC236}">
                <a16:creationId xmlns:a16="http://schemas.microsoft.com/office/drawing/2014/main" id="{D1739F86-0CE7-5B04-49CD-5B305C1909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362BB-D0FE-DBD7-EA98-23CAEB674261}"/>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3012856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ABFB85-2B09-43CD-9899-E8573B298B1C}"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919812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400738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BFB85-2B09-43CD-9899-E8573B298B1C}"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097287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BFB85-2B09-43CD-9899-E8573B298B1C}"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097461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BFB85-2B09-43CD-9899-E8573B298B1C}" type="datetimeFigureOut">
              <a:rPr lang="en-US" smtClean="0"/>
              <a:t>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218053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BFB85-2B09-43CD-9899-E8573B298B1C}" type="datetimeFigureOut">
              <a:rPr lang="en-US" smtClean="0"/>
              <a:t>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077843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BFB85-2B09-43CD-9899-E8573B298B1C}" type="datetimeFigureOut">
              <a:rPr lang="en-US" smtClean="0"/>
              <a:t>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4169172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99483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8AE78-F3D5-EE84-B0E7-648E05D26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A382B3-1D3D-DEFE-A1E2-529FD5EA7C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A8714-BCB9-5D71-4C0A-8493A32E14D1}"/>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5" name="Footer Placeholder 4">
            <a:extLst>
              <a:ext uri="{FF2B5EF4-FFF2-40B4-BE49-F238E27FC236}">
                <a16:creationId xmlns:a16="http://schemas.microsoft.com/office/drawing/2014/main" id="{DAD12D4B-06C9-2446-03B8-61594FCD2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0A5C7-288F-ED95-AA11-D8F5F4323F03}"/>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33929304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083733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878613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3898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F6A25-0204-E4D5-3359-D067455038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A26612-4262-5685-1099-FB4EEDA12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634D39-B397-325C-7016-154775F9D071}"/>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5" name="Footer Placeholder 4">
            <a:extLst>
              <a:ext uri="{FF2B5EF4-FFF2-40B4-BE49-F238E27FC236}">
                <a16:creationId xmlns:a16="http://schemas.microsoft.com/office/drawing/2014/main" id="{A6A8A2A0-120C-6163-60A4-9E7ECDB21C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A0D66-E912-079B-9779-4C02F789807E}"/>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415541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042C1-9C83-3176-EDB0-94788838C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64BDA5-FD9B-913B-53C8-69AE15ECD9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5AED3C-1AA2-064E-8413-FDB3737628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CB6DF6-0825-31FB-9EAC-A20F5075E4D6}"/>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6" name="Footer Placeholder 5">
            <a:extLst>
              <a:ext uri="{FF2B5EF4-FFF2-40B4-BE49-F238E27FC236}">
                <a16:creationId xmlns:a16="http://schemas.microsoft.com/office/drawing/2014/main" id="{B075AA07-8E92-3745-7511-F49D5A24B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BBE90F-56E0-CF2F-6CB0-5F9C72292ED2}"/>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13088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EFF2D-2221-DC2A-F046-C91FD86FB5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8E06A1-DB47-5AC1-CE08-83EC70F7DF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805FB3-0B45-2DA9-284B-752DBEF6ED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75A448-C6A7-0E6E-D829-BCC6EB10A4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4EE1B1-21BE-1BD4-3FA5-68C94F93DB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DC44F8-FE81-01D9-45DB-D07DB44ACF22}"/>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8" name="Footer Placeholder 7">
            <a:extLst>
              <a:ext uri="{FF2B5EF4-FFF2-40B4-BE49-F238E27FC236}">
                <a16:creationId xmlns:a16="http://schemas.microsoft.com/office/drawing/2014/main" id="{57D6FA47-042D-132C-3383-B374746415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D79088-3D2D-E17A-AAF8-FD680C6FF7D9}"/>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95497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5D221-0896-96C0-4F27-666FA9A511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4ADD2E-ED00-A366-D9A4-D08A78BCBB83}"/>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4" name="Footer Placeholder 3">
            <a:extLst>
              <a:ext uri="{FF2B5EF4-FFF2-40B4-BE49-F238E27FC236}">
                <a16:creationId xmlns:a16="http://schemas.microsoft.com/office/drawing/2014/main" id="{945A78F0-FCD3-C96E-17F6-070C086185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D5851E-7F44-6BF7-E94D-6AD07BC8FCDD}"/>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2037216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B50F93-A0B0-5BD4-95EC-2EAA06F216EF}"/>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3" name="Footer Placeholder 2">
            <a:extLst>
              <a:ext uri="{FF2B5EF4-FFF2-40B4-BE49-F238E27FC236}">
                <a16:creationId xmlns:a16="http://schemas.microsoft.com/office/drawing/2014/main" id="{6F8045FB-F94B-0607-42A1-F8C11B4DD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F82F77-5E92-565C-9FD9-60AA24F8FCA7}"/>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86758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4D4E-FDE5-846B-7269-74C2F7B377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DEC475-0C6A-B95F-966D-17AC0657DE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4403FF-D88A-24A5-67D1-632CC1768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903F3-F51E-1A0F-0582-910BDA04FEA4}"/>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6" name="Footer Placeholder 5">
            <a:extLst>
              <a:ext uri="{FF2B5EF4-FFF2-40B4-BE49-F238E27FC236}">
                <a16:creationId xmlns:a16="http://schemas.microsoft.com/office/drawing/2014/main" id="{CD431AC8-9BB2-5EEC-1C1A-A17654B80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EA2782-3AA1-1C04-7F14-642FAF85D49F}"/>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3238266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B699-2C13-ECD6-A32D-C9D925AE0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CC85F1-2466-2E99-519F-8A2BFB7BB7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67CEA3-4289-82B6-1A30-9AAAE121F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E0BE7-CB2F-514C-9A54-27C59C1FDE49}"/>
              </a:ext>
            </a:extLst>
          </p:cNvPr>
          <p:cNvSpPr>
            <a:spLocks noGrp="1"/>
          </p:cNvSpPr>
          <p:nvPr>
            <p:ph type="dt" sz="half" idx="10"/>
          </p:nvPr>
        </p:nvSpPr>
        <p:spPr/>
        <p:txBody>
          <a:bodyPr/>
          <a:lstStyle/>
          <a:p>
            <a:fld id="{DC5C9EC2-FE14-499C-8A49-4149FCCB25BE}" type="datetimeFigureOut">
              <a:rPr lang="en-US" smtClean="0"/>
              <a:t>10/9/2022</a:t>
            </a:fld>
            <a:endParaRPr lang="en-US"/>
          </a:p>
        </p:txBody>
      </p:sp>
      <p:sp>
        <p:nvSpPr>
          <p:cNvPr id="6" name="Footer Placeholder 5">
            <a:extLst>
              <a:ext uri="{FF2B5EF4-FFF2-40B4-BE49-F238E27FC236}">
                <a16:creationId xmlns:a16="http://schemas.microsoft.com/office/drawing/2014/main" id="{C11CFF1B-3615-8E0D-63D2-EE387EEAD8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B98DA-8231-DAFB-E478-37F5B9BD2D1D}"/>
              </a:ext>
            </a:extLst>
          </p:cNvPr>
          <p:cNvSpPr>
            <a:spLocks noGrp="1"/>
          </p:cNvSpPr>
          <p:nvPr>
            <p:ph type="sldNum" sz="quarter" idx="12"/>
          </p:nvPr>
        </p:nvSpPr>
        <p:spPr/>
        <p:txBody>
          <a:bodyPr/>
          <a:lstStyle/>
          <a:p>
            <a:fld id="{E2B0D3B7-A9D8-4AAD-B1C8-AFF6FEB9B040}" type="slidenum">
              <a:rPr lang="en-US" smtClean="0"/>
              <a:t>‹#›</a:t>
            </a:fld>
            <a:endParaRPr lang="en-US"/>
          </a:p>
        </p:txBody>
      </p:sp>
    </p:spTree>
    <p:extLst>
      <p:ext uri="{BB962C8B-B14F-4D97-AF65-F5344CB8AC3E}">
        <p14:creationId xmlns:p14="http://schemas.microsoft.com/office/powerpoint/2010/main" val="175378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B6D35-F18E-D881-9699-18F98A933A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2D2BE8-DA5D-EE51-8473-D99D99514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ACF2C9-AC99-76D6-0049-E9647FEB9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C9EC2-FE14-499C-8A49-4149FCCB25BE}" type="datetimeFigureOut">
              <a:rPr lang="en-US" smtClean="0"/>
              <a:t>10/9/2022</a:t>
            </a:fld>
            <a:endParaRPr lang="en-US"/>
          </a:p>
        </p:txBody>
      </p:sp>
      <p:sp>
        <p:nvSpPr>
          <p:cNvPr id="5" name="Footer Placeholder 4">
            <a:extLst>
              <a:ext uri="{FF2B5EF4-FFF2-40B4-BE49-F238E27FC236}">
                <a16:creationId xmlns:a16="http://schemas.microsoft.com/office/drawing/2014/main" id="{81DA02A7-17A4-3B90-6206-D9B18A86E8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BFCA28-D362-23F6-8891-AA36746B77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0D3B7-A9D8-4AAD-B1C8-AFF6FEB9B040}" type="slidenum">
              <a:rPr lang="en-US" smtClean="0"/>
              <a:t>‹#›</a:t>
            </a:fld>
            <a:endParaRPr lang="en-US"/>
          </a:p>
        </p:txBody>
      </p:sp>
    </p:spTree>
    <p:extLst>
      <p:ext uri="{BB962C8B-B14F-4D97-AF65-F5344CB8AC3E}">
        <p14:creationId xmlns:p14="http://schemas.microsoft.com/office/powerpoint/2010/main" val="788769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24ABFB85-2B09-43CD-9899-E8573B298B1C}" type="datetimeFigureOut">
              <a:rPr lang="en-US" smtClean="0"/>
              <a:t>10/9/2022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47DF9DFB-A618-4065-9AC2-B4BBCDDB80E5}" type="slidenum">
              <a:rPr lang="en-US" smtClean="0"/>
              <a:t>‹#›</a:t>
            </a:fld>
            <a:endParaRPr lang="en-US"/>
          </a:p>
        </p:txBody>
      </p:sp>
    </p:spTree>
    <p:extLst>
      <p:ext uri="{BB962C8B-B14F-4D97-AF65-F5344CB8AC3E}">
        <p14:creationId xmlns:p14="http://schemas.microsoft.com/office/powerpoint/2010/main" val="3868428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740182" y="1701800"/>
            <a:ext cx="10597845" cy="2308324"/>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0"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78349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said to Him, “Why, then, did Moses command to give her a certificate of divorce and send her away?”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said to them, “Because of your hardness of heart Moses permitted you to divorce your wives…</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7" name="Arrow: Curved Up 6">
            <a:extLst>
              <a:ext uri="{FF2B5EF4-FFF2-40B4-BE49-F238E27FC236}">
                <a16:creationId xmlns:a16="http://schemas.microsoft.com/office/drawing/2014/main" id="{107A03C9-4567-3C97-1898-30748AD7E26C}"/>
              </a:ext>
            </a:extLst>
          </p:cNvPr>
          <p:cNvSpPr/>
          <p:nvPr/>
        </p:nvSpPr>
        <p:spPr>
          <a:xfrm rot="2634504" flipH="1">
            <a:off x="3240271" y="3598023"/>
            <a:ext cx="5684494" cy="170520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450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said to Him, “Why, then, did Moses command to give her a certificate of divorce and send her away?”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said to them, “Because of your hardness of heart Moses permitted you to divorce your wives; but from the beginning it has not been this way</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7" name="Arrow: Curved Up 6">
            <a:extLst>
              <a:ext uri="{FF2B5EF4-FFF2-40B4-BE49-F238E27FC236}">
                <a16:creationId xmlns:a16="http://schemas.microsoft.com/office/drawing/2014/main" id="{DFCDCE08-82C7-3BE3-C039-E1E515EF65DD}"/>
              </a:ext>
            </a:extLst>
          </p:cNvPr>
          <p:cNvSpPr/>
          <p:nvPr/>
        </p:nvSpPr>
        <p:spPr>
          <a:xfrm rot="1695778" flipH="1">
            <a:off x="-451764" y="3905730"/>
            <a:ext cx="8687249" cy="170520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136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0ADC084-93CB-7150-C898-CBA5CF7EAB5C}"/>
              </a:ext>
            </a:extLst>
          </p:cNvPr>
          <p:cNvSpPr/>
          <p:nvPr/>
        </p:nvSpPr>
        <p:spPr>
          <a:xfrm>
            <a:off x="7942985" y="4443250"/>
            <a:ext cx="3526612"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said to Him, “Why, then, did Moses command to give her a certificate of divorce and send her away?”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said to them, “Because of your hardness of heart Moses permitted you to divorce your wives; but from the beginning it has not been this way</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10" name="TextBox 9">
            <a:extLst>
              <a:ext uri="{FF2B5EF4-FFF2-40B4-BE49-F238E27FC236}">
                <a16:creationId xmlns:a16="http://schemas.microsoft.com/office/drawing/2014/main" id="{196DDE16-D6B9-8C81-B8A5-D60A03BACE3C}"/>
              </a:ext>
            </a:extLst>
          </p:cNvPr>
          <p:cNvSpPr txBox="1"/>
          <p:nvPr/>
        </p:nvSpPr>
        <p:spPr>
          <a:xfrm>
            <a:off x="3647090" y="2102077"/>
            <a:ext cx="3573517" cy="440120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In the Wilderness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Ezekiel 3:7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system-ui"/>
                <a:ea typeface="+mn-ea"/>
                <a:cs typeface="+mn-cs"/>
              </a:rPr>
              <a:t>The entire house of Israel certainly is stubborn and obstinate.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system-u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Compare multiple wives</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176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0ADC084-93CB-7150-C898-CBA5CF7EAB5C}"/>
              </a:ext>
            </a:extLst>
          </p:cNvPr>
          <p:cNvSpPr/>
          <p:nvPr/>
        </p:nvSpPr>
        <p:spPr>
          <a:xfrm>
            <a:off x="7942985" y="4816323"/>
            <a:ext cx="3526612" cy="838279"/>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said to Him, “Why, then, did Moses command to give her a certificate of divorce and send her away?”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said to them, “Because of your hardness of heart Moses permitted you to divorce your wives; but from the beginning it has not been this way</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64355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A7693D4-5AC6-817D-3D50-F8D370F6FF2A}"/>
              </a:ext>
            </a:extLst>
          </p:cNvPr>
          <p:cNvSpPr/>
          <p:nvPr/>
        </p:nvSpPr>
        <p:spPr>
          <a:xfrm>
            <a:off x="2684058" y="5352260"/>
            <a:ext cx="7559605" cy="122732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2711661" y="1369512"/>
            <a:ext cx="7647370" cy="52937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a man takes a wife and marries her, and it happens, if she finds no favor in his eyes because he has found some indecency in her, that he writes her a certificate of divorce, puts it in her hand, and sends her away from his house, and she leaves his house and goes and becomes another man’s wife, and the latter husband turns against her, writes her a certificate of divorce and puts it in her hand, and sends her away from his house, or if the latter husband who took her to be his wife 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her former husband who sent her away is not allowed to take her again to be his wife, after she has been defiled…</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Left Brace 7">
            <a:extLst>
              <a:ext uri="{FF2B5EF4-FFF2-40B4-BE49-F238E27FC236}">
                <a16:creationId xmlns:a16="http://schemas.microsoft.com/office/drawing/2014/main" id="{2BA39D77-6CEB-78FD-77BF-84FCD7F5FF76}"/>
              </a:ext>
            </a:extLst>
          </p:cNvPr>
          <p:cNvSpPr/>
          <p:nvPr/>
        </p:nvSpPr>
        <p:spPr>
          <a:xfrm>
            <a:off x="2385848" y="1401042"/>
            <a:ext cx="325813" cy="3899064"/>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Left Brace 9">
            <a:extLst>
              <a:ext uri="{FF2B5EF4-FFF2-40B4-BE49-F238E27FC236}">
                <a16:creationId xmlns:a16="http://schemas.microsoft.com/office/drawing/2014/main" id="{6DAE8CBE-E07F-10EF-AC12-3247DF2C47D0}"/>
              </a:ext>
            </a:extLst>
          </p:cNvPr>
          <p:cNvSpPr/>
          <p:nvPr/>
        </p:nvSpPr>
        <p:spPr>
          <a:xfrm>
            <a:off x="2385848" y="5341963"/>
            <a:ext cx="325813" cy="1242363"/>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D3511290-CCE4-B17F-A402-7FA21D162321}"/>
              </a:ext>
            </a:extLst>
          </p:cNvPr>
          <p:cNvSpPr txBox="1"/>
          <p:nvPr/>
        </p:nvSpPr>
        <p:spPr>
          <a:xfrm>
            <a:off x="371639" y="5551714"/>
            <a:ext cx="190910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Command</a:t>
            </a:r>
          </a:p>
        </p:txBody>
      </p:sp>
      <p:sp>
        <p:nvSpPr>
          <p:cNvPr id="13" name="TextBox 12">
            <a:extLst>
              <a:ext uri="{FF2B5EF4-FFF2-40B4-BE49-F238E27FC236}">
                <a16:creationId xmlns:a16="http://schemas.microsoft.com/office/drawing/2014/main" id="{9A31E5A5-25E2-2791-3F14-3CC99D7B7381}"/>
              </a:ext>
            </a:extLst>
          </p:cNvPr>
          <p:cNvSpPr txBox="1"/>
          <p:nvPr/>
        </p:nvSpPr>
        <p:spPr>
          <a:xfrm>
            <a:off x="185058" y="2852057"/>
            <a:ext cx="231865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Cirumstance</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54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A7693D4-5AC6-817D-3D50-F8D370F6FF2A}"/>
              </a:ext>
            </a:extLst>
          </p:cNvPr>
          <p:cNvSpPr/>
          <p:nvPr/>
        </p:nvSpPr>
        <p:spPr>
          <a:xfrm>
            <a:off x="2684058" y="5352260"/>
            <a:ext cx="7559605" cy="122732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2711661" y="1369512"/>
            <a:ext cx="7647370" cy="52937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a man takes a wife and marries her, and it happens, if she finds no favor in his eyes because he has found some indecency in her, that he writes her a certificate of divorce, puts it in her hand, and sends her away from his house, and she leaves his house and goes and becomes another man’s wife, and the latter husband turns against her, writes her a certificate of divorce and puts it in her hand, and sends her away from his house, or if the latter husband who took her to be his wife 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her former husband who sent her away is not allowed to take her again to be his wife, after </a:t>
            </a:r>
            <a:r>
              <a:rPr kumimoji="0" lang="en-US" sz="26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she has been defiled</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Left Brace 7">
            <a:extLst>
              <a:ext uri="{FF2B5EF4-FFF2-40B4-BE49-F238E27FC236}">
                <a16:creationId xmlns:a16="http://schemas.microsoft.com/office/drawing/2014/main" id="{2BA39D77-6CEB-78FD-77BF-84FCD7F5FF76}"/>
              </a:ext>
            </a:extLst>
          </p:cNvPr>
          <p:cNvSpPr/>
          <p:nvPr/>
        </p:nvSpPr>
        <p:spPr>
          <a:xfrm>
            <a:off x="2385848" y="1401042"/>
            <a:ext cx="325813" cy="3899064"/>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Left Brace 9">
            <a:extLst>
              <a:ext uri="{FF2B5EF4-FFF2-40B4-BE49-F238E27FC236}">
                <a16:creationId xmlns:a16="http://schemas.microsoft.com/office/drawing/2014/main" id="{6DAE8CBE-E07F-10EF-AC12-3247DF2C47D0}"/>
              </a:ext>
            </a:extLst>
          </p:cNvPr>
          <p:cNvSpPr/>
          <p:nvPr/>
        </p:nvSpPr>
        <p:spPr>
          <a:xfrm>
            <a:off x="2385848" y="5341963"/>
            <a:ext cx="325813" cy="1242363"/>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D3511290-CCE4-B17F-A402-7FA21D162321}"/>
              </a:ext>
            </a:extLst>
          </p:cNvPr>
          <p:cNvSpPr txBox="1"/>
          <p:nvPr/>
        </p:nvSpPr>
        <p:spPr>
          <a:xfrm>
            <a:off x="371639" y="5551714"/>
            <a:ext cx="190910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Command</a:t>
            </a:r>
          </a:p>
        </p:txBody>
      </p:sp>
      <p:sp>
        <p:nvSpPr>
          <p:cNvPr id="13" name="TextBox 12">
            <a:extLst>
              <a:ext uri="{FF2B5EF4-FFF2-40B4-BE49-F238E27FC236}">
                <a16:creationId xmlns:a16="http://schemas.microsoft.com/office/drawing/2014/main" id="{9A31E5A5-25E2-2791-3F14-3CC99D7B7381}"/>
              </a:ext>
            </a:extLst>
          </p:cNvPr>
          <p:cNvSpPr txBox="1"/>
          <p:nvPr/>
        </p:nvSpPr>
        <p:spPr>
          <a:xfrm>
            <a:off x="185058" y="2852057"/>
            <a:ext cx="231865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Cirumstance</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494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0ADC084-93CB-7150-C898-CBA5CF7EAB5C}"/>
              </a:ext>
            </a:extLst>
          </p:cNvPr>
          <p:cNvSpPr/>
          <p:nvPr/>
        </p:nvSpPr>
        <p:spPr>
          <a:xfrm>
            <a:off x="7942985" y="4816323"/>
            <a:ext cx="3526612" cy="838279"/>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They said to Him, “Why, then, did Moses command to give her a certificate of divorce and send her away?”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said to them, “Because of your hardness of heart Moses permitted you to divorce your wives; but from the beginning it has not been this way</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790550366"/>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 say to you, whoever divorces his wife, except for sexual immorality, and marries another woman commits adultery.”</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75858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a16="http://schemas.microsoft.com/office/drawing/2014/main" id="{5E010ED1-314D-AEA7-3D74-24D3EC58C44A}"/>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7979059"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the ancients were told, ‘You shall not murder,’ and ‘Whoever commits murder shall be answerable to the court.’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everyone who is angry with his brother…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BB62B83-A4BF-803E-3A32-0CBA2D2CFCA8}"/>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Righteousness</a:t>
            </a:r>
          </a:p>
        </p:txBody>
      </p:sp>
      <p:sp>
        <p:nvSpPr>
          <p:cNvPr id="4" name="TextBox 3">
            <a:extLst>
              <a:ext uri="{FF2B5EF4-FFF2-40B4-BE49-F238E27FC236}">
                <a16:creationId xmlns:a16="http://schemas.microsoft.com/office/drawing/2014/main" id="{E4A9A38F-4AEE-0BDF-0D47-6F4B50EFEB01}"/>
              </a:ext>
            </a:extLst>
          </p:cNvPr>
          <p:cNvSpPr txBox="1"/>
          <p:nvPr/>
        </p:nvSpPr>
        <p:spPr>
          <a:xfrm>
            <a:off x="-30480" y="4938524"/>
            <a:ext cx="28575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Jesus’ Standard</a:t>
            </a:r>
          </a:p>
        </p:txBody>
      </p:sp>
    </p:spTree>
    <p:extLst>
      <p:ext uri="{BB962C8B-B14F-4D97-AF65-F5344CB8AC3E}">
        <p14:creationId xmlns:p14="http://schemas.microsoft.com/office/powerpoint/2010/main" val="319185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6150259"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have heard that it was said, ‘You shall not commit 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everyone who looks at a woman with lust for her has already committed adultery with her in his heart.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5D17149-4EE7-B6A6-B3EE-312AF57BB9BB}"/>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CDAF02FF-9E32-DF70-1520-2FA98249C7EC}"/>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Righteousness</a:t>
            </a:r>
          </a:p>
        </p:txBody>
      </p:sp>
      <p:sp>
        <p:nvSpPr>
          <p:cNvPr id="5" name="TextBox 4">
            <a:extLst>
              <a:ext uri="{FF2B5EF4-FFF2-40B4-BE49-F238E27FC236}">
                <a16:creationId xmlns:a16="http://schemas.microsoft.com/office/drawing/2014/main" id="{C8DC2914-B8A8-490A-B347-69DA671E05AA}"/>
              </a:ext>
            </a:extLst>
          </p:cNvPr>
          <p:cNvSpPr txBox="1"/>
          <p:nvPr/>
        </p:nvSpPr>
        <p:spPr>
          <a:xfrm>
            <a:off x="-30480" y="4938524"/>
            <a:ext cx="28575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Jesus’ Standard</a:t>
            </a:r>
          </a:p>
        </p:txBody>
      </p:sp>
    </p:spTree>
    <p:extLst>
      <p:ext uri="{BB962C8B-B14F-4D97-AF65-F5344CB8AC3E}">
        <p14:creationId xmlns:p14="http://schemas.microsoft.com/office/powerpoint/2010/main" val="87855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9" y="254227"/>
            <a:ext cx="11221271"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7779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8206389"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was said, ‘Whoever sends his wife away is to give her a certificate of divorce’;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everyone who divorces his wife, except for the reason of sexual immorality, makes her commit adultery; and whoever marries a divorced woman commits adultery.</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5D17149-4EE7-B6A6-B3EE-312AF57BB9BB}"/>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CDAF02FF-9E32-DF70-1520-2FA98249C7EC}"/>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Righteousness</a:t>
            </a:r>
          </a:p>
        </p:txBody>
      </p:sp>
      <p:sp>
        <p:nvSpPr>
          <p:cNvPr id="5" name="TextBox 4">
            <a:extLst>
              <a:ext uri="{FF2B5EF4-FFF2-40B4-BE49-F238E27FC236}">
                <a16:creationId xmlns:a16="http://schemas.microsoft.com/office/drawing/2014/main" id="{C8DC2914-B8A8-490A-B347-69DA671E05AA}"/>
              </a:ext>
            </a:extLst>
          </p:cNvPr>
          <p:cNvSpPr txBox="1"/>
          <p:nvPr/>
        </p:nvSpPr>
        <p:spPr>
          <a:xfrm>
            <a:off x="-30480" y="4938524"/>
            <a:ext cx="28575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Jesus’ Standard</a:t>
            </a:r>
          </a:p>
        </p:txBody>
      </p:sp>
    </p:spTree>
    <p:extLst>
      <p:ext uri="{BB962C8B-B14F-4D97-AF65-F5344CB8AC3E}">
        <p14:creationId xmlns:p14="http://schemas.microsoft.com/office/powerpoint/2010/main" val="81979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8206389"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was said, ‘Whoever sends his wife away is to give her a certificate of divorce’;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everyone who divorces his wife, except for the reason of sexual immorality, makes her commit adultery; and whoever marries a divorced woman commits adultery.</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5D17149-4EE7-B6A6-B3EE-312AF57BB9BB}"/>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CDAF02FF-9E32-DF70-1520-2FA98249C7EC}"/>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Righteousness</a:t>
            </a:r>
          </a:p>
        </p:txBody>
      </p:sp>
      <p:sp>
        <p:nvSpPr>
          <p:cNvPr id="5" name="TextBox 4">
            <a:extLst>
              <a:ext uri="{FF2B5EF4-FFF2-40B4-BE49-F238E27FC236}">
                <a16:creationId xmlns:a16="http://schemas.microsoft.com/office/drawing/2014/main" id="{C8DC2914-B8A8-490A-B347-69DA671E05AA}"/>
              </a:ext>
            </a:extLst>
          </p:cNvPr>
          <p:cNvSpPr txBox="1"/>
          <p:nvPr/>
        </p:nvSpPr>
        <p:spPr>
          <a:xfrm>
            <a:off x="-30480" y="4938524"/>
            <a:ext cx="28575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Jesus’ Standard</a:t>
            </a:r>
          </a:p>
        </p:txBody>
      </p:sp>
      <p:sp>
        <p:nvSpPr>
          <p:cNvPr id="6" name="TextBox 5">
            <a:extLst>
              <a:ext uri="{FF2B5EF4-FFF2-40B4-BE49-F238E27FC236}">
                <a16:creationId xmlns:a16="http://schemas.microsoft.com/office/drawing/2014/main" id="{DE03C8B5-B7D3-2D22-A647-5B893B38A6A8}"/>
              </a:ext>
            </a:extLst>
          </p:cNvPr>
          <p:cNvSpPr txBox="1"/>
          <p:nvPr/>
        </p:nvSpPr>
        <p:spPr>
          <a:xfrm>
            <a:off x="1176803" y="3294657"/>
            <a:ext cx="7239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alpha val="72000"/>
                  </a:srgbClr>
                </a:solidFill>
                <a:effectLst/>
                <a:uLnTx/>
                <a:uFillTx/>
                <a:latin typeface="Calibri" panose="020F0502020204030204"/>
                <a:ea typeface="+mn-ea"/>
                <a:cs typeface="+mn-cs"/>
              </a:rPr>
              <a:t>?</a:t>
            </a:r>
            <a:endParaRPr kumimoji="0" lang="en-US" sz="2800" b="1" i="0" u="none" strike="noStrike" kern="1200" cap="none" spc="0" normalizeH="0" baseline="0" noProof="0" dirty="0">
              <a:ln>
                <a:noFill/>
              </a:ln>
              <a:solidFill>
                <a:srgbClr val="FF0000">
                  <a:alpha val="72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3285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8206389"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was said, ‘Whoever sends his wife away is to give her a certificate of divorce’;</a:t>
            </a:r>
          </a:p>
        </p:txBody>
      </p:sp>
      <p:sp>
        <p:nvSpPr>
          <p:cNvPr id="2" name="TextBox 1">
            <a:extLst>
              <a:ext uri="{FF2B5EF4-FFF2-40B4-BE49-F238E27FC236}">
                <a16:creationId xmlns:a16="http://schemas.microsoft.com/office/drawing/2014/main" id="{45D17149-4EE7-B6A6-B3EE-312AF57BB9BB}"/>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CDAF02FF-9E32-DF70-1520-2FA98249C7EC}"/>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Righteousness</a:t>
            </a:r>
          </a:p>
        </p:txBody>
      </p:sp>
      <p:sp>
        <p:nvSpPr>
          <p:cNvPr id="6" name="TextBox 5">
            <a:extLst>
              <a:ext uri="{FF2B5EF4-FFF2-40B4-BE49-F238E27FC236}">
                <a16:creationId xmlns:a16="http://schemas.microsoft.com/office/drawing/2014/main" id="{DE03C8B5-B7D3-2D22-A647-5B893B38A6A8}"/>
              </a:ext>
            </a:extLst>
          </p:cNvPr>
          <p:cNvSpPr txBox="1"/>
          <p:nvPr/>
        </p:nvSpPr>
        <p:spPr>
          <a:xfrm>
            <a:off x="1176803" y="3294657"/>
            <a:ext cx="7239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alpha val="72000"/>
                  </a:srgbClr>
                </a:solidFill>
                <a:effectLst/>
                <a:uLnTx/>
                <a:uFillTx/>
                <a:latin typeface="Calibri" panose="020F0502020204030204"/>
                <a:ea typeface="+mn-ea"/>
                <a:cs typeface="+mn-cs"/>
              </a:rPr>
              <a:t>?</a:t>
            </a:r>
            <a:endParaRPr kumimoji="0" lang="en-US" sz="2800" b="1" i="0" u="none" strike="noStrike" kern="1200" cap="none" spc="0" normalizeH="0" baseline="0" noProof="0" dirty="0">
              <a:ln>
                <a:noFill/>
              </a:ln>
              <a:solidFill>
                <a:srgbClr val="FF0000">
                  <a:alpha val="72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DEF5EAF-6E60-4857-E6A0-60FE4DF8101A}"/>
              </a:ext>
            </a:extLst>
          </p:cNvPr>
          <p:cNvSpPr txBox="1"/>
          <p:nvPr/>
        </p:nvSpPr>
        <p:spPr>
          <a:xfrm>
            <a:off x="169952" y="4388869"/>
            <a:ext cx="6652880" cy="2492990"/>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“He who desires to be divorced from the wife who is living with him for whatsoever cause - and with mortals many such may arise - must certify in writing that he will have no further intercourse with her; </a:t>
            </a:r>
            <a:r>
              <a:rPr kumimoji="0" lang="en-US" sz="2600" b="1" i="0" u="sng" strike="noStrike" kern="1200" cap="none" spc="0" normalizeH="0" baseline="0" noProof="0" dirty="0">
                <a:ln>
                  <a:noFill/>
                </a:ln>
                <a:solidFill>
                  <a:prstClr val="white"/>
                </a:solidFill>
                <a:effectLst/>
                <a:uLnTx/>
                <a:uFillTx/>
                <a:latin typeface="Calibri" panose="020F0502020204030204"/>
                <a:ea typeface="+mn-ea"/>
                <a:cs typeface="+mn-cs"/>
              </a:rPr>
              <a:t>for thus will the woman obtain the right to consort with another</a:t>
            </a: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94689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8206389"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was said, ‘Whoever sends his wife away is to give her a certificate of divorce’;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5D17149-4EE7-B6A6-B3EE-312AF57BB9BB}"/>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CDAF02FF-9E32-DF70-1520-2FA98249C7EC}"/>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Righteousness</a:t>
            </a:r>
          </a:p>
        </p:txBody>
      </p:sp>
      <p:sp>
        <p:nvSpPr>
          <p:cNvPr id="6" name="TextBox 5">
            <a:extLst>
              <a:ext uri="{FF2B5EF4-FFF2-40B4-BE49-F238E27FC236}">
                <a16:creationId xmlns:a16="http://schemas.microsoft.com/office/drawing/2014/main" id="{DE03C8B5-B7D3-2D22-A647-5B893B38A6A8}"/>
              </a:ext>
            </a:extLst>
          </p:cNvPr>
          <p:cNvSpPr txBox="1"/>
          <p:nvPr/>
        </p:nvSpPr>
        <p:spPr>
          <a:xfrm>
            <a:off x="1176803" y="3294657"/>
            <a:ext cx="7239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alpha val="72000"/>
                  </a:srgbClr>
                </a:solidFill>
                <a:effectLst/>
                <a:uLnTx/>
                <a:uFillTx/>
                <a:latin typeface="Calibri" panose="020F0502020204030204"/>
                <a:ea typeface="+mn-ea"/>
                <a:cs typeface="+mn-cs"/>
              </a:rPr>
              <a:t>?</a:t>
            </a:r>
            <a:endParaRPr kumimoji="0" lang="en-US" sz="2800" b="1" i="0" u="none" strike="noStrike" kern="1200" cap="none" spc="0" normalizeH="0" baseline="0" noProof="0" dirty="0">
              <a:ln>
                <a:noFill/>
              </a:ln>
              <a:solidFill>
                <a:srgbClr val="FF0000">
                  <a:alpha val="72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DEF5EAF-6E60-4857-E6A0-60FE4DF8101A}"/>
              </a:ext>
            </a:extLst>
          </p:cNvPr>
          <p:cNvSpPr txBox="1"/>
          <p:nvPr/>
        </p:nvSpPr>
        <p:spPr>
          <a:xfrm>
            <a:off x="169952" y="4388869"/>
            <a:ext cx="6652880" cy="892552"/>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“The </a:t>
            </a:r>
            <a:r>
              <a:rPr kumimoji="0" lang="en-US" sz="2600" b="1" i="0" u="sng" strike="noStrike" kern="1200" cap="none" spc="0" normalizeH="0" baseline="0" noProof="0" dirty="0">
                <a:ln>
                  <a:noFill/>
                </a:ln>
                <a:solidFill>
                  <a:prstClr val="white"/>
                </a:solidFill>
                <a:effectLst/>
                <a:uLnTx/>
                <a:uFillTx/>
                <a:latin typeface="Calibri" panose="020F0502020204030204"/>
                <a:ea typeface="+mn-ea"/>
                <a:cs typeface="+mn-cs"/>
              </a:rPr>
              <a:t>essential formula</a:t>
            </a: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 in the bill of divorce is, ‘</a:t>
            </a:r>
            <a:r>
              <a:rPr kumimoji="0" lang="en-US" sz="2600" b="1" i="0" u="sng" strike="noStrike" kern="1200" cap="none" spc="0" normalizeH="0" baseline="0" noProof="0" dirty="0">
                <a:ln>
                  <a:noFill/>
                </a:ln>
                <a:solidFill>
                  <a:prstClr val="white"/>
                </a:solidFill>
                <a:effectLst/>
                <a:uLnTx/>
                <a:uFillTx/>
                <a:latin typeface="Calibri" panose="020F0502020204030204"/>
                <a:ea typeface="+mn-ea"/>
                <a:cs typeface="+mn-cs"/>
              </a:rPr>
              <a:t>Lo, thou art free to marry any man</a:t>
            </a: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550196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21CCBDD2-FEF3-D2B4-CC7A-EC0BF3383257}"/>
              </a:ext>
            </a:extLst>
          </p:cNvPr>
          <p:cNvSpPr txBox="1"/>
          <p:nvPr/>
        </p:nvSpPr>
        <p:spPr>
          <a:xfrm>
            <a:off x="2868011" y="3483104"/>
            <a:ext cx="8168289"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was said, ‘Whoever sends his wife away is to give her a certificate of divorce’;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to you that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everyone who divorces his wife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except for the reason of sexual immorality,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makes her commit adultery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whoever marries a divorced woman commits adultery.</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45D17149-4EE7-B6A6-B3EE-312AF57BB9BB}"/>
              </a:ext>
            </a:extLst>
          </p:cNvPr>
          <p:cNvSpPr txBox="1"/>
          <p:nvPr/>
        </p:nvSpPr>
        <p:spPr>
          <a:xfrm>
            <a:off x="2868011" y="1761274"/>
            <a:ext cx="861913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 say to you that unless your righteousness far surpasses that of the scribes and Pharisees, you will not enter the kingdom of heaven.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CDAF02FF-9E32-DF70-1520-2FA98249C7EC}"/>
              </a:ext>
            </a:extLst>
          </p:cNvPr>
          <p:cNvSpPr txBox="1"/>
          <p:nvPr/>
        </p:nvSpPr>
        <p:spPr>
          <a:xfrm>
            <a:off x="-34290" y="3483104"/>
            <a:ext cx="28575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Popular Standard of Righteousness</a:t>
            </a:r>
          </a:p>
        </p:txBody>
      </p:sp>
      <p:sp>
        <p:nvSpPr>
          <p:cNvPr id="5" name="TextBox 4">
            <a:extLst>
              <a:ext uri="{FF2B5EF4-FFF2-40B4-BE49-F238E27FC236}">
                <a16:creationId xmlns:a16="http://schemas.microsoft.com/office/drawing/2014/main" id="{C8DC2914-B8A8-490A-B347-69DA671E05AA}"/>
              </a:ext>
            </a:extLst>
          </p:cNvPr>
          <p:cNvSpPr txBox="1"/>
          <p:nvPr/>
        </p:nvSpPr>
        <p:spPr>
          <a:xfrm>
            <a:off x="-30480" y="4938524"/>
            <a:ext cx="28575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Jesus’ Standard</a:t>
            </a:r>
          </a:p>
        </p:txBody>
      </p:sp>
    </p:spTree>
    <p:extLst>
      <p:ext uri="{BB962C8B-B14F-4D97-AF65-F5344CB8AC3E}">
        <p14:creationId xmlns:p14="http://schemas.microsoft.com/office/powerpoint/2010/main" val="3666819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t="22075" b="24459"/>
          <a:stretch/>
        </p:blipFill>
        <p:spPr bwMode="auto">
          <a:xfrm>
            <a:off x="9543393" y="-39828"/>
            <a:ext cx="2049517" cy="168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C8DC2914-B8A8-490A-B347-69DA671E05AA}"/>
              </a:ext>
            </a:extLst>
          </p:cNvPr>
          <p:cNvSpPr txBox="1"/>
          <p:nvPr/>
        </p:nvSpPr>
        <p:spPr>
          <a:xfrm>
            <a:off x="719328" y="2341628"/>
            <a:ext cx="10774680"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To Whom is Jesus’ Standard Applicable Today?</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Just those who choose to submit to God’s will?</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Was he talking to disciples in Matthew 19?</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Acts 17:30-31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323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7318" y="1761398"/>
            <a:ext cx="3808882"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reason a man shall leave his father and his mother, and be joined to his wife; and they shall become one flesh.</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72624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2711661" y="1369512"/>
            <a:ext cx="7647370" cy="52937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a man takes a wife and marries her, and it happens, if she finds no favor in his eyes because he has found some indecency in her, that he writes her a certificate of divorce, puts it in her hand, and sends her away from his house, and she leaves his house and goes and becomes another man’s wife, and the latter husband turns against her, writes her a certificate of divorce and puts it in her hand, and sends her away from his house, or if the latter husband who took her to be his wife 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her former husband who sent her away is not allowed to take her again to be his wife, after she has been defiled…</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63203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DC00DBB7-CEEB-96C6-E9B2-72ADC92910F4}"/>
              </a:ext>
            </a:extLst>
          </p:cNvPr>
          <p:cNvSpPr/>
          <p:nvPr/>
        </p:nvSpPr>
        <p:spPr>
          <a:xfrm>
            <a:off x="8821843" y="2295653"/>
            <a:ext cx="1495627" cy="26710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6324287E-1617-4235-C087-CFE3230E21FE}"/>
              </a:ext>
            </a:extLst>
          </p:cNvPr>
          <p:cNvSpPr/>
          <p:nvPr/>
        </p:nvSpPr>
        <p:spPr>
          <a:xfrm>
            <a:off x="2728130" y="2688020"/>
            <a:ext cx="6872368"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03D98E94-F9E8-9385-78BA-41596FE4A8C1}"/>
              </a:ext>
            </a:extLst>
          </p:cNvPr>
          <p:cNvSpPr/>
          <p:nvPr/>
        </p:nvSpPr>
        <p:spPr>
          <a:xfrm>
            <a:off x="2867948" y="2267617"/>
            <a:ext cx="5163312"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E671FD48-44DE-3F62-6E8A-7A8ABC690B66}"/>
              </a:ext>
            </a:extLst>
          </p:cNvPr>
          <p:cNvSpPr/>
          <p:nvPr/>
        </p:nvSpPr>
        <p:spPr>
          <a:xfrm>
            <a:off x="2693669" y="5042332"/>
            <a:ext cx="6247607"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72357B31-5E52-DF9D-02BE-106C6DF7644D}"/>
              </a:ext>
            </a:extLst>
          </p:cNvPr>
          <p:cNvSpPr/>
          <p:nvPr/>
        </p:nvSpPr>
        <p:spPr>
          <a:xfrm>
            <a:off x="3375917" y="4642940"/>
            <a:ext cx="4693920"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Rounded Corners 8">
            <a:extLst>
              <a:ext uri="{FF2B5EF4-FFF2-40B4-BE49-F238E27FC236}">
                <a16:creationId xmlns:a16="http://schemas.microsoft.com/office/drawing/2014/main" id="{979DED38-D6E4-9B9E-D488-D606F43284B8}"/>
              </a:ext>
            </a:extLst>
          </p:cNvPr>
          <p:cNvSpPr/>
          <p:nvPr/>
        </p:nvSpPr>
        <p:spPr>
          <a:xfrm>
            <a:off x="3436883" y="3833660"/>
            <a:ext cx="5167866"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79C534FE-7E79-78C1-57D9-908BA39F146C}"/>
              </a:ext>
            </a:extLst>
          </p:cNvPr>
          <p:cNvSpPr/>
          <p:nvPr/>
        </p:nvSpPr>
        <p:spPr>
          <a:xfrm>
            <a:off x="4265166" y="3460530"/>
            <a:ext cx="5679643" cy="32319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97EBF95-2D32-CE0A-BABA-A0CDF61F0C4D}"/>
              </a:ext>
            </a:extLst>
          </p:cNvPr>
          <p:cNvSpPr txBox="1"/>
          <p:nvPr/>
        </p:nvSpPr>
        <p:spPr>
          <a:xfrm>
            <a:off x="2711661" y="1369512"/>
            <a:ext cx="7647370" cy="52937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a man takes a wife and marries her, and it happens, if she finds no favor in his eyes because he has found some indecency in her, that he writes her a certificate of divorce, puts it in her hand, and sends her away from his house, and she leaves his house and goes and becomes another man’s wife, and the latter husband turns against her, writes her a certificate of divorce and puts it in her hand, and sends her away from his house, or if the latter husband who took her to be his wife 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her former husband who sent her away is not allowed to take her again to be his wife, after she has been defiled…</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Tree>
    <p:extLst>
      <p:ext uri="{BB962C8B-B14F-4D97-AF65-F5344CB8AC3E}">
        <p14:creationId xmlns:p14="http://schemas.microsoft.com/office/powerpoint/2010/main" val="408355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10" grpId="0" animBg="1"/>
      <p:bldP spid="9"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A7693D4-5AC6-817D-3D50-F8D370F6FF2A}"/>
              </a:ext>
            </a:extLst>
          </p:cNvPr>
          <p:cNvSpPr/>
          <p:nvPr/>
        </p:nvSpPr>
        <p:spPr>
          <a:xfrm>
            <a:off x="2684058" y="5352260"/>
            <a:ext cx="7559605" cy="122732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2711661" y="1369512"/>
            <a:ext cx="7647370" cy="52937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 man takes a wife and marries her, and </a:t>
            </a:r>
            <a:r>
              <a:rPr kumimoji="0" lang="en-US" sz="26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 happens</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6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she finds no favor in his eyes because he has found some indecency in her, that he writes her a certificate of divorce, puts it in her hand, and sends her away from his house, and she leaves his house and goes and becomes another man’s wife, and the latter husband turns against her, writes her a certificate of divorce and puts it in her hand, and sends her away from his house, or if the latter husband who took her to be his wife 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her former husband who sent her away is not allowed to take her again to be his wife, after she has been defiled…</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Left Brace 7">
            <a:extLst>
              <a:ext uri="{FF2B5EF4-FFF2-40B4-BE49-F238E27FC236}">
                <a16:creationId xmlns:a16="http://schemas.microsoft.com/office/drawing/2014/main" id="{2BA39D77-6CEB-78FD-77BF-84FCD7F5FF76}"/>
              </a:ext>
            </a:extLst>
          </p:cNvPr>
          <p:cNvSpPr/>
          <p:nvPr/>
        </p:nvSpPr>
        <p:spPr>
          <a:xfrm>
            <a:off x="2385848" y="1401042"/>
            <a:ext cx="325813" cy="3899064"/>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Left Brace 9">
            <a:extLst>
              <a:ext uri="{FF2B5EF4-FFF2-40B4-BE49-F238E27FC236}">
                <a16:creationId xmlns:a16="http://schemas.microsoft.com/office/drawing/2014/main" id="{6DAE8CBE-E07F-10EF-AC12-3247DF2C47D0}"/>
              </a:ext>
            </a:extLst>
          </p:cNvPr>
          <p:cNvSpPr/>
          <p:nvPr/>
        </p:nvSpPr>
        <p:spPr>
          <a:xfrm>
            <a:off x="2385848" y="5341963"/>
            <a:ext cx="325813" cy="1242363"/>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D3511290-CCE4-B17F-A402-7FA21D162321}"/>
              </a:ext>
            </a:extLst>
          </p:cNvPr>
          <p:cNvSpPr txBox="1"/>
          <p:nvPr/>
        </p:nvSpPr>
        <p:spPr>
          <a:xfrm>
            <a:off x="371639" y="5551714"/>
            <a:ext cx="190910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Command</a:t>
            </a:r>
          </a:p>
        </p:txBody>
      </p:sp>
      <p:sp>
        <p:nvSpPr>
          <p:cNvPr id="13" name="TextBox 12">
            <a:extLst>
              <a:ext uri="{FF2B5EF4-FFF2-40B4-BE49-F238E27FC236}">
                <a16:creationId xmlns:a16="http://schemas.microsoft.com/office/drawing/2014/main" id="{9A31E5A5-25E2-2791-3F14-3CC99D7B7381}"/>
              </a:ext>
            </a:extLst>
          </p:cNvPr>
          <p:cNvSpPr txBox="1"/>
          <p:nvPr/>
        </p:nvSpPr>
        <p:spPr>
          <a:xfrm>
            <a:off x="185058" y="2852057"/>
            <a:ext cx="231865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Cirumstance</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12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Some Pharisees came to Jesus, testing Him and asking, “Is it lawful for a man to divorce his wife for any reason at all?”</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62686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answered and said, “Have you not read that He who created them from the beginning made them male and female,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said, ‘For this reason a man shall leave his father and his mother and be joined to his wife, and the two shall become one flesh’?</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553299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2590398C-AA52-8C13-4EA1-160CC92222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4507"/>
          <a:stretch/>
        </p:blipFill>
        <p:spPr bwMode="auto">
          <a:xfrm>
            <a:off x="371639" y="254227"/>
            <a:ext cx="616333"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a:extLst>
              <a:ext uri="{FF2B5EF4-FFF2-40B4-BE49-F238E27FC236}">
                <a16:creationId xmlns:a16="http://schemas.microsoft.com/office/drawing/2014/main" id="{1371B69F-EC74-0F51-A4D4-387E3A172D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369" r="52452" b="32421"/>
          <a:stretch/>
        </p:blipFill>
        <p:spPr bwMode="auto">
          <a:xfrm>
            <a:off x="4677102" y="254227"/>
            <a:ext cx="1030015" cy="124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DDADAE8F-676D-669A-6B0B-8EBE88816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22" b="24459"/>
          <a:stretch/>
        </p:blipFill>
        <p:spPr bwMode="auto">
          <a:xfrm>
            <a:off x="10394731" y="254227"/>
            <a:ext cx="1198179" cy="1395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978EFDDF-E28B-36AE-40C5-5F82B587A1C8}"/>
              </a:ext>
            </a:extLst>
          </p:cNvPr>
          <p:cNvSpPr txBox="1"/>
          <p:nvPr/>
        </p:nvSpPr>
        <p:spPr>
          <a:xfrm>
            <a:off x="371639" y="1"/>
            <a:ext cx="19091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From the Beginning</a:t>
            </a:r>
          </a:p>
        </p:txBody>
      </p:sp>
      <p:sp>
        <p:nvSpPr>
          <p:cNvPr id="5" name="TextBox 4">
            <a:extLst>
              <a:ext uri="{FF2B5EF4-FFF2-40B4-BE49-F238E27FC236}">
                <a16:creationId xmlns:a16="http://schemas.microsoft.com/office/drawing/2014/main" id="{111174B2-E216-9FD5-A76A-27A98E481134}"/>
              </a:ext>
            </a:extLst>
          </p:cNvPr>
          <p:cNvSpPr txBox="1"/>
          <p:nvPr/>
        </p:nvSpPr>
        <p:spPr>
          <a:xfrm>
            <a:off x="4297246" y="-5250"/>
            <a:ext cx="424766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Moses Permitted You to Divorce Your Wives</a:t>
            </a:r>
          </a:p>
        </p:txBody>
      </p:sp>
      <p:sp>
        <p:nvSpPr>
          <p:cNvPr id="6" name="TextBox 5">
            <a:extLst>
              <a:ext uri="{FF2B5EF4-FFF2-40B4-BE49-F238E27FC236}">
                <a16:creationId xmlns:a16="http://schemas.microsoft.com/office/drawing/2014/main" id="{F592C895-68A4-EA67-F7ED-7A998B7C872D}"/>
              </a:ext>
            </a:extLst>
          </p:cNvPr>
          <p:cNvSpPr txBox="1"/>
          <p:nvPr/>
        </p:nvSpPr>
        <p:spPr>
          <a:xfrm>
            <a:off x="10253931" y="10"/>
            <a:ext cx="148878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I Say</a:t>
            </a:r>
          </a:p>
        </p:txBody>
      </p:sp>
      <p:sp>
        <p:nvSpPr>
          <p:cNvPr id="9" name="TextBox 8">
            <a:extLst>
              <a:ext uri="{FF2B5EF4-FFF2-40B4-BE49-F238E27FC236}">
                <a16:creationId xmlns:a16="http://schemas.microsoft.com/office/drawing/2014/main" id="{AD2E044B-F4CB-4146-CB8E-EB9E6D525532}"/>
              </a:ext>
            </a:extLst>
          </p:cNvPr>
          <p:cNvSpPr txBox="1"/>
          <p:nvPr/>
        </p:nvSpPr>
        <p:spPr>
          <a:xfrm>
            <a:off x="7824584" y="1761398"/>
            <a:ext cx="4247664"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they are no longer two, but one flesh. Therefore, what God has joined together, no person is to separate.”</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19735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2021</Words>
  <Application>Microsoft Office PowerPoint</Application>
  <PresentationFormat>Widescreen</PresentationFormat>
  <Paragraphs>120</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Palatino Linotype</vt:lpstr>
      <vt:lpstr>system-ui</vt:lpstr>
      <vt:lpstr>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2022-10-09T16:11:07Z</dcterms:created>
  <dcterms:modified xsi:type="dcterms:W3CDTF">2022-10-09T16:11:31Z</dcterms:modified>
</cp:coreProperties>
</file>