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78" r:id="rId2"/>
    <p:sldId id="256" r:id="rId3"/>
    <p:sldId id="257" r:id="rId4"/>
    <p:sldId id="259" r:id="rId5"/>
    <p:sldId id="260" r:id="rId6"/>
    <p:sldId id="261" r:id="rId7"/>
    <p:sldId id="258" r:id="rId8"/>
    <p:sldId id="262" r:id="rId9"/>
    <p:sldId id="263" r:id="rId10"/>
    <p:sldId id="264" r:id="rId11"/>
    <p:sldId id="265" r:id="rId12"/>
    <p:sldId id="266" r:id="rId13"/>
    <p:sldId id="275" r:id="rId14"/>
    <p:sldId id="267" r:id="rId15"/>
    <p:sldId id="276" r:id="rId16"/>
    <p:sldId id="268" r:id="rId17"/>
    <p:sldId id="270" r:id="rId18"/>
    <p:sldId id="269" r:id="rId19"/>
    <p:sldId id="277" r:id="rId20"/>
    <p:sldId id="271" r:id="rId21"/>
    <p:sldId id="272" r:id="rId22"/>
    <p:sldId id="273" r:id="rId23"/>
    <p:sldId id="274" r:id="rId24"/>
    <p:sldId id="279" r:id="rId25"/>
  </p:sldIdLst>
  <p:sldSz cx="12192000" cy="6858000"/>
  <p:notesSz cx="6858000" cy="9144000"/>
  <p:embeddedFontLst>
    <p:embeddedFont>
      <p:font typeface="AvenirLT-Medium" panose="020B0603020203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49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16107383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834049958"/>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720545837"/>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020658349"/>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114506323"/>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57869542"/>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082749423"/>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94305535"/>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pic>
        <p:nvPicPr>
          <p:cNvPr id="6" name="Picture 5">
            <a:extLst>
              <a:ext uri="{FF2B5EF4-FFF2-40B4-BE49-F238E27FC236}">
                <a16:creationId xmlns:a16="http://schemas.microsoft.com/office/drawing/2014/main" id="{B2DA8516-CDD2-4C28-A175-E3260A479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6247362"/>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993990382"/>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993717960"/>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3525016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54EB-5B99-4782-B1CE-E4B582B8C2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AEC45E-4C7A-45DD-800A-FAAC77A57A6B}"/>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83DE54E1-CB17-406F-A3F3-DDDF9A9C4DF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718959"/>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7018850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3970318"/>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me neither poverty nor riches; feed me with the food that is needful for me, lest I be full and deny you and say, “Who is the Lord?” or lest I be poor and steal and profane the name of my God.</a:t>
            </a:r>
          </a:p>
          <a:p>
            <a:pPr algn="r"/>
            <a:r>
              <a:rPr lang="en-US" sz="3600" dirty="0">
                <a:solidFill>
                  <a:srgbClr val="FFFF00"/>
                </a:solidFill>
                <a:latin typeface="AvenirLT-Medium" panose="020B0603020203020204" pitchFamily="34" charset="0"/>
              </a:rPr>
              <a:t>Proverbs 30:8-9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0090824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
        <p:nvSpPr>
          <p:cNvPr id="10" name="TextBox 9">
            <a:extLst>
              <a:ext uri="{FF2B5EF4-FFF2-40B4-BE49-F238E27FC236}">
                <a16:creationId xmlns:a16="http://schemas.microsoft.com/office/drawing/2014/main" id="{08C75DC3-2ABB-4FA7-A46C-7F3EBBDD51DB}"/>
              </a:ext>
            </a:extLst>
          </p:cNvPr>
          <p:cNvSpPr txBox="1"/>
          <p:nvPr/>
        </p:nvSpPr>
        <p:spPr>
          <a:xfrm>
            <a:off x="2125278" y="2729448"/>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hallowed be your name.</a:t>
            </a:r>
          </a:p>
        </p:txBody>
      </p:sp>
    </p:spTree>
    <p:extLst>
      <p:ext uri="{BB962C8B-B14F-4D97-AF65-F5344CB8AC3E}">
        <p14:creationId xmlns:p14="http://schemas.microsoft.com/office/powerpoint/2010/main" val="38020520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67046F90-7C63-4178-BF81-13FF302DF83C}"/>
              </a:ext>
            </a:extLst>
          </p:cNvPr>
          <p:cNvSpPr txBox="1"/>
          <p:nvPr/>
        </p:nvSpPr>
        <p:spPr>
          <a:xfrm>
            <a:off x="3747440" y="3104326"/>
            <a:ext cx="4697120"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Motivation</a:t>
            </a:r>
          </a:p>
        </p:txBody>
      </p:sp>
    </p:spTree>
    <p:extLst>
      <p:ext uri="{BB962C8B-B14F-4D97-AF65-F5344CB8AC3E}">
        <p14:creationId xmlns:p14="http://schemas.microsoft.com/office/powerpoint/2010/main" val="2820627013"/>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forgive us our debts, </a:t>
            </a:r>
          </a:p>
          <a:p>
            <a:r>
              <a:rPr lang="en-US" sz="3600" dirty="0">
                <a:solidFill>
                  <a:srgbClr val="FFFF00"/>
                </a:solidFill>
                <a:latin typeface="AvenirLT-Medium" panose="020B0603020203020204" pitchFamily="34" charset="0"/>
              </a:rPr>
              <a:t>as we also have forgiven our debtors.</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42F7610-158E-481E-B59A-A717ED06D9B0}"/>
              </a:ext>
            </a:extLst>
          </p:cNvPr>
          <p:cNvSpPr txBox="1"/>
          <p:nvPr/>
        </p:nvSpPr>
        <p:spPr>
          <a:xfrm>
            <a:off x="2125278" y="3365553"/>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…your kingdom come…</a:t>
            </a:r>
          </a:p>
        </p:txBody>
      </p:sp>
    </p:spTree>
    <p:extLst>
      <p:ext uri="{BB962C8B-B14F-4D97-AF65-F5344CB8AC3E}">
        <p14:creationId xmlns:p14="http://schemas.microsoft.com/office/powerpoint/2010/main" val="32482063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forgive us our debts, </a:t>
            </a:r>
          </a:p>
          <a:p>
            <a:r>
              <a:rPr lang="en-US" sz="3600" dirty="0">
                <a:solidFill>
                  <a:srgbClr val="FFFF00"/>
                </a:solidFill>
                <a:latin typeface="AvenirLT-Medium" panose="020B0603020203020204" pitchFamily="34" charset="0"/>
              </a:rPr>
              <a:t>as we also have forgiven our debtors.</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17BCA92D-847E-498A-BC91-C8C6089B5CDB}"/>
              </a:ext>
            </a:extLst>
          </p:cNvPr>
          <p:cNvSpPr txBox="1"/>
          <p:nvPr/>
        </p:nvSpPr>
        <p:spPr>
          <a:xfrm>
            <a:off x="3652863" y="3104326"/>
            <a:ext cx="4886274"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Submission</a:t>
            </a:r>
          </a:p>
        </p:txBody>
      </p:sp>
    </p:spTree>
    <p:extLst>
      <p:ext uri="{BB962C8B-B14F-4D97-AF65-F5344CB8AC3E}">
        <p14:creationId xmlns:p14="http://schemas.microsoft.com/office/powerpoint/2010/main" val="790134809"/>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429C13F0-E258-43AB-9B4D-A791CF9B6562}"/>
              </a:ext>
            </a:extLst>
          </p:cNvPr>
          <p:cNvSpPr txBox="1"/>
          <p:nvPr/>
        </p:nvSpPr>
        <p:spPr>
          <a:xfrm>
            <a:off x="2125278" y="3181784"/>
            <a:ext cx="8542723" cy="2708434"/>
          </a:xfrm>
          <a:prstGeom prst="rect">
            <a:avLst/>
          </a:prstGeom>
          <a:noFill/>
        </p:spPr>
        <p:txBody>
          <a:bodyPr wrap="square" rtlCol="0">
            <a:spAutoFit/>
          </a:bodyPr>
          <a:lstStyle/>
          <a:p>
            <a:pPr algn="r">
              <a:spcAft>
                <a:spcPts val="1800"/>
              </a:spcAft>
            </a:pPr>
            <a:r>
              <a:rPr lang="en-US" sz="2800" dirty="0">
                <a:solidFill>
                  <a:schemeClr val="bg1"/>
                </a:solidFill>
                <a:latin typeface="AvenirLT-Medium" panose="020B0603020203020204" pitchFamily="34" charset="0"/>
              </a:rPr>
              <a:t>Lord, I’m following Your lead. I’m going wherever you take me.</a:t>
            </a:r>
          </a:p>
          <a:p>
            <a:pPr algn="r">
              <a:spcAft>
                <a:spcPts val="1800"/>
              </a:spcAft>
            </a:pPr>
            <a:r>
              <a:rPr lang="en-US" sz="2800" dirty="0">
                <a:solidFill>
                  <a:schemeClr val="bg1"/>
                </a:solidFill>
                <a:latin typeface="AvenirLT-Medium" panose="020B0603020203020204" pitchFamily="34" charset="0"/>
              </a:rPr>
              <a:t>Lord, I don’t want to do wrong. I want to do right.</a:t>
            </a:r>
          </a:p>
          <a:p>
            <a:pPr algn="r">
              <a:spcAft>
                <a:spcPts val="1800"/>
              </a:spcAft>
            </a:pPr>
            <a:r>
              <a:rPr lang="en-US" sz="2800" dirty="0">
                <a:solidFill>
                  <a:schemeClr val="bg1"/>
                </a:solidFill>
                <a:latin typeface="AvenirLT-Medium" panose="020B0603020203020204" pitchFamily="34" charset="0"/>
              </a:rPr>
              <a:t>Lord, if You don’t lead me in your paths, I’m going to wander off.</a:t>
            </a:r>
          </a:p>
        </p:txBody>
      </p:sp>
    </p:spTree>
    <p:extLst>
      <p:ext uri="{BB962C8B-B14F-4D97-AF65-F5344CB8AC3E}">
        <p14:creationId xmlns:p14="http://schemas.microsoft.com/office/powerpoint/2010/main" val="287621864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But each person is tempted when he is lured and enticed by his own desire.</a:t>
            </a:r>
          </a:p>
          <a:p>
            <a:pPr algn="r"/>
            <a:r>
              <a:rPr lang="en-US" sz="3600" dirty="0">
                <a:solidFill>
                  <a:srgbClr val="FFFF00"/>
                </a:solidFill>
                <a:latin typeface="AvenirLT-Medium" panose="020B0603020203020204" pitchFamily="34" charset="0"/>
              </a:rPr>
              <a:t>James 1:14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21699032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34C13CDD-181D-4798-A290-D748980F37B5}"/>
              </a:ext>
            </a:extLst>
          </p:cNvPr>
          <p:cNvSpPr txBox="1"/>
          <p:nvPr/>
        </p:nvSpPr>
        <p:spPr>
          <a:xfrm>
            <a:off x="2125278" y="3504701"/>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…your will be done…</a:t>
            </a:r>
          </a:p>
        </p:txBody>
      </p:sp>
    </p:spTree>
    <p:extLst>
      <p:ext uri="{BB962C8B-B14F-4D97-AF65-F5344CB8AC3E}">
        <p14:creationId xmlns:p14="http://schemas.microsoft.com/office/powerpoint/2010/main" val="316386609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30"/>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17BCA92D-847E-498A-BC91-C8C6089B5CDB}"/>
              </a:ext>
            </a:extLst>
          </p:cNvPr>
          <p:cNvSpPr txBox="1"/>
          <p:nvPr/>
        </p:nvSpPr>
        <p:spPr>
          <a:xfrm>
            <a:off x="4105712" y="3104326"/>
            <a:ext cx="3980577"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Purpose</a:t>
            </a:r>
          </a:p>
        </p:txBody>
      </p:sp>
    </p:spTree>
    <p:extLst>
      <p:ext uri="{BB962C8B-B14F-4D97-AF65-F5344CB8AC3E}">
        <p14:creationId xmlns:p14="http://schemas.microsoft.com/office/powerpoint/2010/main" val="400945405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B2F33-28EB-4642-B30F-3D9D4C9B6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3219472-6BD6-4C76-B1E3-89FB54B976FB}"/>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13" name="TextBox 12">
            <a:extLst>
              <a:ext uri="{FF2B5EF4-FFF2-40B4-BE49-F238E27FC236}">
                <a16:creationId xmlns:a16="http://schemas.microsoft.com/office/drawing/2014/main" id="{C0867C89-A26E-49B6-8007-2CB30A415E80}"/>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Tree>
    <p:extLst>
      <p:ext uri="{BB962C8B-B14F-4D97-AF65-F5344CB8AC3E}">
        <p14:creationId xmlns:p14="http://schemas.microsoft.com/office/powerpoint/2010/main" val="4202690374"/>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BFD31-6508-47C4-82A7-81B1CA71B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839066" y="136993"/>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706641247"/>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For yours is the kingdom</a:t>
            </a:r>
          </a:p>
          <a:p>
            <a:r>
              <a:rPr lang="en-US" sz="3600" dirty="0">
                <a:solidFill>
                  <a:srgbClr val="FFFF00"/>
                </a:solidFill>
                <a:latin typeface="AvenirLT-Medium" panose="020B0603020203020204" pitchFamily="34" charset="0"/>
              </a:rPr>
              <a:t>and the power</a:t>
            </a:r>
          </a:p>
          <a:p>
            <a:r>
              <a:rPr lang="en-US" sz="3600" dirty="0">
                <a:solidFill>
                  <a:srgbClr val="FFFF00"/>
                </a:solidFill>
                <a:latin typeface="AvenirLT-Medium" panose="020B0603020203020204" pitchFamily="34" charset="0"/>
              </a:rPr>
              <a:t>and the glory,</a:t>
            </a:r>
          </a:p>
          <a:p>
            <a:r>
              <a:rPr lang="en-US" sz="3600" dirty="0">
                <a:solidFill>
                  <a:srgbClr val="FFFF00"/>
                </a:solidFill>
                <a:latin typeface="AvenirLT-Medium" panose="020B0603020203020204" pitchFamily="34" charset="0"/>
              </a:rPr>
              <a:t>forever,</a:t>
            </a:r>
          </a:p>
          <a:p>
            <a:r>
              <a:rPr lang="en-US" sz="3600" dirty="0">
                <a:solidFill>
                  <a:srgbClr val="FFFF00"/>
                </a:solidFill>
                <a:latin typeface="AvenirLT-Medium" panose="020B0603020203020204" pitchFamily="34" charset="0"/>
              </a:rPr>
              <a:t>Amen.</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053987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3970318"/>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Yours, O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 is the greatness and the power and the glory and the victory and the majesty, for all that is in the heavens and in the earth is yours. Yours is the kingdom, O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 and you are exalted as head above all.</a:t>
            </a:r>
          </a:p>
          <a:p>
            <a:pPr algn="r"/>
            <a:r>
              <a:rPr lang="en-US" sz="3600" dirty="0">
                <a:solidFill>
                  <a:srgbClr val="FFFF00"/>
                </a:solidFill>
                <a:latin typeface="AvenirLT-Medium" panose="020B0603020203020204" pitchFamily="34" charset="0"/>
              </a:rPr>
              <a:t>1 Chronicles 29:10-11</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0811853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20BC6-B08B-4359-87F8-B72939EEF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839066" y="136993"/>
            <a:ext cx="8513870" cy="3323987"/>
          </a:xfrm>
          <a:prstGeom prst="rect">
            <a:avLst/>
          </a:prstGeom>
          <a:noFill/>
        </p:spPr>
        <p:txBody>
          <a:bodyPr wrap="none" rtlCol="0">
            <a:spAutoFit/>
          </a:bodyPr>
          <a:lstStyle/>
          <a:p>
            <a:pPr algn="ctr"/>
            <a:r>
              <a:rPr lang="en-US" sz="10500">
                <a:solidFill>
                  <a:schemeClr val="bg1"/>
                </a:solidFill>
                <a:latin typeface="AvenirLT-Medium" panose="020B0603020203020204" pitchFamily="34" charset="0"/>
              </a:rPr>
              <a:t>Kingdom-first</a:t>
            </a:r>
            <a:endParaRPr lang="en-US" sz="10500" dirty="0">
              <a:solidFill>
                <a:schemeClr val="bg1"/>
              </a:solidFill>
              <a:latin typeface="AvenirLT-Medium" panose="020B0603020203020204" pitchFamily="34" charset="0"/>
            </a:endParaRP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1365378015"/>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54EB-5B99-4782-B1CE-E4B582B8C2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3AEC45E-4C7A-45DD-800A-FAAC77A57A6B}"/>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83DE54E1-CB17-406F-A3F3-DDDF9A9C4DF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890693"/>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09582" y="5923433"/>
            <a:ext cx="4972836"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Two Mistakes to Avoid</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Mistake #1</a:t>
            </a:r>
          </a:p>
          <a:p>
            <a:pPr algn="ctr"/>
            <a:r>
              <a:rPr lang="en-US" sz="6000" dirty="0">
                <a:solidFill>
                  <a:schemeClr val="bg1"/>
                </a:solidFill>
                <a:latin typeface="AvenirLT-Medium" panose="020B0603020203020204" pitchFamily="34" charset="0"/>
              </a:rPr>
              <a:t>We are prohibited from reciting this prayer</a:t>
            </a:r>
          </a:p>
        </p:txBody>
      </p:sp>
      <p:grpSp>
        <p:nvGrpSpPr>
          <p:cNvPr id="12" name="Group 11">
            <a:extLst>
              <a:ext uri="{FF2B5EF4-FFF2-40B4-BE49-F238E27FC236}">
                <a16:creationId xmlns:a16="http://schemas.microsoft.com/office/drawing/2014/main" id="{519F174B-C91C-42CF-B59C-C93735A59743}"/>
              </a:ext>
            </a:extLst>
          </p:cNvPr>
          <p:cNvGrpSpPr/>
          <p:nvPr/>
        </p:nvGrpSpPr>
        <p:grpSpPr>
          <a:xfrm>
            <a:off x="1997766" y="3127514"/>
            <a:ext cx="8209722" cy="1709530"/>
            <a:chOff x="473766" y="3127514"/>
            <a:chExt cx="8209722" cy="1709530"/>
          </a:xfrm>
        </p:grpSpPr>
        <p:cxnSp>
          <p:nvCxnSpPr>
            <p:cNvPr id="9" name="Straight Connector 8">
              <a:extLst>
                <a:ext uri="{FF2B5EF4-FFF2-40B4-BE49-F238E27FC236}">
                  <a16:creationId xmlns:a16="http://schemas.microsoft.com/office/drawing/2014/main" id="{DB57E9C3-1D4B-432A-86E4-2BF90C34988F}"/>
                </a:ext>
              </a:extLst>
            </p:cNvPr>
            <p:cNvCxnSpPr>
              <a:cxnSpLocks/>
            </p:cNvCxnSpPr>
            <p:nvPr/>
          </p:nvCxnSpPr>
          <p:spPr>
            <a:xfrm>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0E02B0-FB1E-45AF-8077-38D70D98CA5C}"/>
                </a:ext>
              </a:extLst>
            </p:cNvPr>
            <p:cNvCxnSpPr>
              <a:cxnSpLocks/>
            </p:cNvCxnSpPr>
            <p:nvPr/>
          </p:nvCxnSpPr>
          <p:spPr>
            <a:xfrm flipV="1">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768608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09582" y="5923433"/>
            <a:ext cx="4972836"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Two Mistakes to Avoid</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Mistake #2</a:t>
            </a:r>
          </a:p>
          <a:p>
            <a:pPr algn="ctr"/>
            <a:r>
              <a:rPr lang="en-US" sz="6000" dirty="0">
                <a:solidFill>
                  <a:schemeClr val="bg1"/>
                </a:solidFill>
                <a:latin typeface="AvenirLT-Medium" panose="020B0603020203020204" pitchFamily="34" charset="0"/>
              </a:rPr>
              <a:t>We are required to recite this prayer</a:t>
            </a:r>
          </a:p>
        </p:txBody>
      </p:sp>
      <p:grpSp>
        <p:nvGrpSpPr>
          <p:cNvPr id="8" name="Group 7">
            <a:extLst>
              <a:ext uri="{FF2B5EF4-FFF2-40B4-BE49-F238E27FC236}">
                <a16:creationId xmlns:a16="http://schemas.microsoft.com/office/drawing/2014/main" id="{2B0D2615-F27B-42FF-B409-F976ABC017EA}"/>
              </a:ext>
            </a:extLst>
          </p:cNvPr>
          <p:cNvGrpSpPr/>
          <p:nvPr/>
        </p:nvGrpSpPr>
        <p:grpSpPr>
          <a:xfrm>
            <a:off x="1997766" y="3127514"/>
            <a:ext cx="8209722" cy="1709530"/>
            <a:chOff x="473766" y="3127514"/>
            <a:chExt cx="8209722" cy="1709530"/>
          </a:xfrm>
        </p:grpSpPr>
        <p:cxnSp>
          <p:nvCxnSpPr>
            <p:cNvPr id="9" name="Straight Connector 8">
              <a:extLst>
                <a:ext uri="{FF2B5EF4-FFF2-40B4-BE49-F238E27FC236}">
                  <a16:creationId xmlns:a16="http://schemas.microsoft.com/office/drawing/2014/main" id="{1C84CF1B-FDC1-45F7-AE3C-4A46FA0EE10E}"/>
                </a:ext>
              </a:extLst>
            </p:cNvPr>
            <p:cNvCxnSpPr>
              <a:cxnSpLocks/>
            </p:cNvCxnSpPr>
            <p:nvPr/>
          </p:nvCxnSpPr>
          <p:spPr>
            <a:xfrm>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4F75E0-688C-428C-A6B6-FF93FC0ACDC4}"/>
                </a:ext>
              </a:extLst>
            </p:cNvPr>
            <p:cNvCxnSpPr>
              <a:cxnSpLocks/>
            </p:cNvCxnSpPr>
            <p:nvPr/>
          </p:nvCxnSpPr>
          <p:spPr>
            <a:xfrm flipV="1">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6694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933392" y="5923433"/>
            <a:ext cx="4325223"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In Contrast to What</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Contrast #1</a:t>
            </a:r>
          </a:p>
          <a:p>
            <a:pPr algn="ctr"/>
            <a:r>
              <a:rPr lang="en-US" sz="6000" dirty="0">
                <a:solidFill>
                  <a:schemeClr val="bg1"/>
                </a:solidFill>
                <a:latin typeface="AvenirLT-Medium" panose="020B0603020203020204" pitchFamily="34" charset="0"/>
              </a:rPr>
              <a:t>Don’t pray like the hypocrites</a:t>
            </a:r>
          </a:p>
        </p:txBody>
      </p:sp>
    </p:spTree>
    <p:extLst>
      <p:ext uri="{BB962C8B-B14F-4D97-AF65-F5344CB8AC3E}">
        <p14:creationId xmlns:p14="http://schemas.microsoft.com/office/powerpoint/2010/main" val="8343123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933392" y="5923433"/>
            <a:ext cx="4325223"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In Contrast to What</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Contrast #2</a:t>
            </a:r>
          </a:p>
          <a:p>
            <a:pPr algn="ctr"/>
            <a:r>
              <a:rPr lang="en-US" sz="6000" dirty="0">
                <a:solidFill>
                  <a:schemeClr val="bg1"/>
                </a:solidFill>
                <a:latin typeface="AvenirLT-Medium" panose="020B0603020203020204" pitchFamily="34" charset="0"/>
              </a:rPr>
              <a:t>Don’t pray like the Gentiles</a:t>
            </a:r>
          </a:p>
        </p:txBody>
      </p:sp>
    </p:spTree>
    <p:extLst>
      <p:ext uri="{BB962C8B-B14F-4D97-AF65-F5344CB8AC3E}">
        <p14:creationId xmlns:p14="http://schemas.microsoft.com/office/powerpoint/2010/main" val="7942816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908BA-4205-49B2-9A09-DBF5F12A2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839066" y="136993"/>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heaven,</a:t>
            </a:r>
          </a:p>
          <a:p>
            <a:r>
              <a:rPr lang="en-US" sz="3600" dirty="0">
                <a:solidFill>
                  <a:srgbClr val="FFFF00"/>
                </a:solidFill>
                <a:latin typeface="AvenirLT-Medium" panose="020B0603020203020204" pitchFamily="34" charset="0"/>
              </a:rPr>
              <a:t>hallowed be your name.</a:t>
            </a:r>
          </a:p>
          <a:p>
            <a:r>
              <a:rPr lang="en-US" sz="3600" dirty="0">
                <a:solidFill>
                  <a:srgbClr val="FFFF00"/>
                </a:solidFill>
                <a:latin typeface="AvenirLT-Medium" panose="020B0603020203020204" pitchFamily="34" charset="0"/>
              </a:rPr>
              <a:t>Your kingdom come,</a:t>
            </a:r>
          </a:p>
          <a:p>
            <a:r>
              <a:rPr lang="en-US" sz="3600" dirty="0">
                <a:solidFill>
                  <a:srgbClr val="FFFF00"/>
                </a:solidFill>
                <a:latin typeface="AvenirLT-Medium" panose="020B0603020203020204" pitchFamily="34" charset="0"/>
              </a:rPr>
              <a:t>your will be done,</a:t>
            </a:r>
          </a:p>
          <a:p>
            <a:r>
              <a:rPr lang="en-US" sz="3600" dirty="0">
                <a:solidFill>
                  <a:srgbClr val="FFFF00"/>
                </a:solidFill>
                <a:latin typeface="AvenirLT-Medium" panose="020B0603020203020204" pitchFamily="34" charset="0"/>
              </a:rPr>
              <a:t>on earth as it is in heaven.</a:t>
            </a:r>
          </a:p>
        </p:txBody>
      </p:sp>
    </p:spTree>
    <p:extLst>
      <p:ext uri="{BB962C8B-B14F-4D97-AF65-F5344CB8AC3E}">
        <p14:creationId xmlns:p14="http://schemas.microsoft.com/office/powerpoint/2010/main" val="211456839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24638" y="288238"/>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7548952" y="1255648"/>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3612796" y="5923433"/>
            <a:ext cx="496642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897729"/>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the heavens,</a:t>
            </a:r>
          </a:p>
          <a:p>
            <a:r>
              <a:rPr lang="en-US" sz="3600" dirty="0">
                <a:solidFill>
                  <a:srgbClr val="FFFF00"/>
                </a:solidFill>
                <a:latin typeface="AvenirLT-Medium" panose="020B0603020203020204" pitchFamily="34" charset="0"/>
              </a:rPr>
              <a:t>your name be hallowed,</a:t>
            </a:r>
          </a:p>
          <a:p>
            <a:r>
              <a:rPr lang="en-US" sz="3600" dirty="0">
                <a:solidFill>
                  <a:srgbClr val="FFFF00"/>
                </a:solidFill>
                <a:latin typeface="AvenirLT-Medium" panose="020B0603020203020204" pitchFamily="34" charset="0"/>
              </a:rPr>
              <a:t>your kingdom come,</a:t>
            </a:r>
          </a:p>
          <a:p>
            <a:r>
              <a:rPr lang="en-US" sz="3600" dirty="0">
                <a:solidFill>
                  <a:srgbClr val="FFFF00"/>
                </a:solidFill>
                <a:latin typeface="AvenirLT-Medium" panose="020B0603020203020204" pitchFamily="34" charset="0"/>
              </a:rPr>
              <a:t>your will be done, </a:t>
            </a:r>
          </a:p>
          <a:p>
            <a:r>
              <a:rPr lang="en-US" sz="3600" dirty="0">
                <a:solidFill>
                  <a:srgbClr val="FFFF00"/>
                </a:solidFill>
                <a:latin typeface="AvenirLT-Medium" panose="020B0603020203020204" pitchFamily="34" charset="0"/>
              </a:rPr>
              <a:t>as in heaven, so on earth.</a:t>
            </a:r>
          </a:p>
          <a:p>
            <a:pPr algn="r"/>
            <a:r>
              <a:rPr lang="en-US" sz="3600" dirty="0">
                <a:solidFill>
                  <a:schemeClr val="bg1"/>
                </a:solidFill>
                <a:latin typeface="AvenirLT-Medium" panose="020B0603020203020204" pitchFamily="34" charset="0"/>
              </a:rPr>
              <a:t>Matthew 6:9-10 (ALV)</a:t>
            </a:r>
          </a:p>
        </p:txBody>
      </p:sp>
    </p:spTree>
    <p:extLst>
      <p:ext uri="{BB962C8B-B14F-4D97-AF65-F5344CB8AC3E}">
        <p14:creationId xmlns:p14="http://schemas.microsoft.com/office/powerpoint/2010/main" val="2566070303"/>
      </p:ext>
    </p:extLst>
  </p:cSld>
  <p:clrMapOvr>
    <a:masterClrMapping/>
  </p:clrMapOvr>
  <p:transition spd="slow">
    <p:strips dir="r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627</Words>
  <Application>Microsoft Office PowerPoint</Application>
  <PresentationFormat>Widescreen</PresentationFormat>
  <Paragraphs>120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Calibri Light</vt:lpstr>
      <vt:lpstr>AvenirLT-Medium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11</cp:revision>
  <dcterms:created xsi:type="dcterms:W3CDTF">2021-06-16T15:11:58Z</dcterms:created>
  <dcterms:modified xsi:type="dcterms:W3CDTF">2021-08-25T00:29:47Z</dcterms:modified>
</cp:coreProperties>
</file>