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8" r:id="rId1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E6731-6669-412B-872B-F1F04C57F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C4159D-73C1-416C-8D49-78AE46F40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F4425-DCF7-47F7-AA88-257CB6F15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E2CD-8D74-4E76-A2BE-A039B89E24B7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4D70E-03F2-4EBA-9460-0DE796B3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297D0-AC59-4D5E-B8BF-8802C13DF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9A2-76E3-4273-A9E6-F2042D9A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3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38EE5-CFD1-4E9B-B6EA-D55D84D92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4BADF1-20E3-4B80-AF82-686D9BB1B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082EA-6FA0-4C00-881D-77A6677C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E2CD-8D74-4E76-A2BE-A039B89E24B7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00797-15F8-4FA1-B1C5-14591802A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FF490-F2E0-4029-ABBD-E9C0EB88F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9A2-76E3-4273-A9E6-F2042D9A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2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EA64F-6A7E-4F40-9B9D-4208C2E3D5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28364B-AFE9-4793-B535-C416F5F16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EAD67-72C9-4D07-98FF-B939453B5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E2CD-8D74-4E76-A2BE-A039B89E24B7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A4D01-BAC1-4300-9102-056FDE82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AE310-E17A-4E83-B983-9D898936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9A2-76E3-4273-A9E6-F2042D9A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0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E10C3-C0B1-4872-87E2-F591F5CEB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0A86E-5B08-4B08-9E57-23A805D03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711B0-8381-449A-A801-22D53DE00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E2CD-8D74-4E76-A2BE-A039B89E24B7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377CE-6811-4F38-8637-464EC668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AFDFB-5929-4736-8AF3-858079CA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9A2-76E3-4273-A9E6-F2042D9A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EEB84-7D6F-44A9-84B6-AE0FA36CA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E5653-81E1-4045-A13A-A36A3073E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124C5-AEEE-4EC1-8CB7-8A906BE7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E2CD-8D74-4E76-A2BE-A039B89E24B7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4A5B8-2BDC-403D-81E8-BE2E23B31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4AE3D-7319-4CB1-A883-5BE80ACC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9A2-76E3-4273-A9E6-F2042D9A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1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36066-7944-4856-AA9A-02E318CA2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56A58-A716-465C-AE47-901A34C86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B03C4F-F1BE-45F0-8B2D-58F396977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2BEE0-198E-47C7-A380-93C98466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E2CD-8D74-4E76-A2BE-A039B89E24B7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53A3E-821D-4C24-93D4-9A7341A91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124ED-85E9-48BF-ADC0-F108813FF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9A2-76E3-4273-A9E6-F2042D9A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1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AF7F5-7FBB-40A0-A5E0-7E505EB4E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FC02F-BD75-41A1-9540-DC27D9232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99E5B-AD41-426D-B9B3-CBAF08DF8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F07A00-4277-4E3C-A1A3-DE8F9C08A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0E6920-D7F1-4327-98C3-1E7C0C1FF9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8511C0-2E19-446C-9E6D-B6F7E6AFD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E2CD-8D74-4E76-A2BE-A039B89E24B7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EEC685-13B7-45AA-A458-04FB84868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454056-C45A-4F6B-8009-07A4DB54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9A2-76E3-4273-A9E6-F2042D9A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6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A3B27-DBCE-4660-A257-03784411C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61057-865A-4090-8106-47AFD362C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E2CD-8D74-4E76-A2BE-A039B89E24B7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104BE-4897-4ADB-BA72-BB79501A6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3930E-23BE-4454-8199-6079AF187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9A2-76E3-4273-A9E6-F2042D9A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1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7317E1-665F-41E2-84F1-4A3CA042E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E2CD-8D74-4E76-A2BE-A039B89E24B7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CB6C88-3CE7-467C-8EAB-267223CB7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3808D-22AA-4397-A1F3-2A459168D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9A2-76E3-4273-A9E6-F2042D9A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9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9535D-A3B5-43CE-9B82-399A9264F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D4DD-01BD-46E9-B2BC-317E483F5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F7A0A8-03C8-48F5-850D-077A892F0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7FDFE-896B-417C-A58A-15FD90B36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E2CD-8D74-4E76-A2BE-A039B89E24B7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AF094-D743-4E50-8147-86B9C9F5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744CB-4C68-4201-A4C7-7C03807D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9A2-76E3-4273-A9E6-F2042D9A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D916B-992E-460E-AC8E-F0AE08D41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2DDB6F-3EB3-4566-8718-2390B71425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F6557-53DE-444A-9C26-C69BF3916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E2ABF-8AFB-449F-A477-891694F0F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E2CD-8D74-4E76-A2BE-A039B89E24B7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29C62-36DC-406A-9058-8140418ED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2B01F-F4D7-4B77-80E4-D8C253BA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9A2-76E3-4273-A9E6-F2042D9A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3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905DB-2030-4F5D-B64D-2B88D9176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57E85-7FD0-4A27-AC58-A5D329E43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3C955-C51B-4596-A09D-1995873BB4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7E2CD-8D74-4E76-A2BE-A039B89E24B7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BA284-B3AB-4C1A-B64B-09D6D8ADF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007E2-28D7-4D1F-94E5-AD35C5534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3B9A2-76E3-4273-A9E6-F2042D9A2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8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AD500-2A91-44E2-BA04-558DB3F314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LORD’S SUPPER: </a:t>
            </a:r>
            <a:br>
              <a:rPr lang="en-US" dirty="0"/>
            </a:br>
            <a:r>
              <a:rPr lang="en-US" dirty="0"/>
              <a:t>LET A MAN EXAMINE HIMSELF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C7D664-C30C-494D-8C63-8B4410EB9C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SUNDAY—March 27, 2022</a:t>
            </a:r>
            <a:endParaRPr lang="en-US" dirty="0"/>
          </a:p>
          <a:p>
            <a:r>
              <a:rPr lang="en-US" dirty="0"/>
              <a:t>EXTON CHURCH </a:t>
            </a:r>
          </a:p>
        </p:txBody>
      </p:sp>
    </p:spTree>
    <p:extLst>
      <p:ext uri="{BB962C8B-B14F-4D97-AF65-F5344CB8AC3E}">
        <p14:creationId xmlns:p14="http://schemas.microsoft.com/office/powerpoint/2010/main" val="53209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0F137-DF07-40CC-AF10-F11064235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MATTHEW’S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CBD8A-D702-4677-B943-9AD040DB9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MATT: 26:26-29&gt;&gt;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WHILE THEY WERE EATING, JESUS TOOK SOME BREAD AND AFTER A BLESSING, HE BROKE IT AND GAVE IT TO THE DISCIPLES, AND SAID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“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TAKE, EAT, THIS IS MY BODY.”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&lt;27&gt; AND WHEN HE HAD TAKEN A CUP AND GIVEN THANKS, HE GAVE IT TO THEM, SAYING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“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DRINK FROM IT, ALL OF YOU; &lt;28&gt; FOR THIS IS THE BLOOD OF THE COVENANT, WHICH IS POURED OUT FOR MANY </a:t>
            </a:r>
            <a:r>
              <a:rPr lang="en-US" sz="3200" b="1" i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FORGIVENESS OF SINS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&lt;29&gt; “BUT I SAY TO YOU, I WILL NOT DRINK OF THIS FRUIT OF THE VINE FROM NOW ON UNTIL THAT DAY WHEN I DRINK IT NEW WITH YOU IN THE </a:t>
            </a:r>
            <a:r>
              <a:rPr lang="en-US" sz="3200" b="1" i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FATHER’S KINGDOM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   (NASB)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5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3E46-2B59-481E-965E-17A0C41D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MARK’S ACCOUNT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A9408-57CA-437D-A5E9-797B7E539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14:22-25&gt;&gt;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WHILE THEY WERE EATING, HE TOOK SOME BREAD, AND AFTER A BLESSING HE BROKE IT, AND GAVE IT TO THEM, AND SAID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“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IT, THIS IS MY BODY.”</a:t>
            </a: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&lt;23&gt; AND WHEN HE HAD TAKEN A CUP, AND GIVEN THANKS, HE GAVE IT TO THEM, AND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ALL DRANK FROM IT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&lt;24&gt; AND HE SAID TO THEM, “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MY BLOOD OF THE COVENANT, WHICH IS POURED OUT FOR MANY. &lt;25&gt; TRULY I SAY TO YOU, I SHALL NEVER DRINK OF THE FRUIT OF THE VINE UNTIL THAT DAY WHEN I DRINK IT NEW IN THE </a:t>
            </a:r>
            <a:r>
              <a:rPr lang="en-US" sz="32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KINGDOM OF GOD.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9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B2B4A-48CE-4135-BFAB-EE53EC2EC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LUKE’S ACCOUNT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FEBDD-9EB1-49EB-BE57-81553D1AA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665"/>
            <a:ext cx="10515600" cy="4697298"/>
          </a:xfrm>
        </p:spPr>
        <p:txBody>
          <a:bodyPr>
            <a:noAutofit/>
          </a:bodyPr>
          <a:lstStyle/>
          <a:p>
            <a:r>
              <a:rPr lang="en-US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22:15-20&gt;&gt;</a:t>
            </a:r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HE SAID TO THEM, “</a:t>
            </a:r>
            <a:r>
              <a:rPr lang="en-US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EARNESTLY DESIRED TO EAT THIS PASSOVER WITH YOU BEFORE I SUFFER;</a:t>
            </a:r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&lt;16&gt; FOR I SAY TO YOU, I SHALL NEVER AGAIN EAT IT </a:t>
            </a:r>
            <a:r>
              <a:rPr lang="en-US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UNTIL IT IS FULFILLED IN THE KINGDOM OF GOD</a:t>
            </a:r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 &lt;17&gt; AND WHEN HE HAD TAKEN A CUP AND GIVEN THANKS, HE SAID, “</a:t>
            </a:r>
            <a:r>
              <a:rPr lang="en-US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THIS AND SHARE IT AMONG YOURSELVES; &lt;18&gt; </a:t>
            </a:r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 SAY TO YOU, I WILL NOT DRINK OF THE FRUIT OF THE VINE FROM NOW ON </a:t>
            </a:r>
            <a:r>
              <a:rPr lang="en-US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UNTIL THE KINGDOM OF GOD COMES.” &lt;19&gt; </a:t>
            </a: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WHEN HE HAD TAKEN SOME BREAD AND GIVEN THANKS, HE BROKE IT, AND GAVE IT TO THEM, SAYING, </a:t>
            </a:r>
            <a:r>
              <a:rPr lang="en-US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MY BODY</a:t>
            </a:r>
            <a:r>
              <a:rPr lang="en-US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WHICH IS GIVEN FOR YOU; DO THIS IN REMEMBRANCE OF ME.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&lt;20&gt; AND IN THE SAME WAY HE TOOK THE CUP AFTER THEY HAD EATEN, SAYING, </a:t>
            </a:r>
            <a:r>
              <a:rPr lang="en-US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“THIS CUP WHICH IS POURED OUT FOR YOU, IS THE </a:t>
            </a:r>
            <a:r>
              <a:rPr lang="en-US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COVENANT IN MY BLOOD.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8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0C0F9-55F0-4D8E-AA2A-7D2BEC89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PAULS ACCOUNT, TO CORINTH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8CDEB-7287-4931-9A1F-36F76321D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COR. 11: 23-29&gt;&gt;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 RECEIVED FROM THE LORD THAT WHICH I ALSO DELIVERED TO YOU THAT THE LORD JESUS IN THE NIGHT IN WHICH HE WAS BETRAYED TOOK BREAD; &lt;24&gt; AND WHEN HE HAD GIVEN THANKS, HE BROKE IT, AND SAID, “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MY BODY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FOR YOU, </a:t>
            </a: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THIS IN REMEMBRANCE OF ME.” &lt;25&gt; </a:t>
            </a: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SAME WAY HE TOOK THE CUP ALSO AFTER SUPPER, SAYING, “THIS CUP IS THE NEW COVENANT IN MY BLOOD,; DO THIS, </a:t>
            </a:r>
            <a:r>
              <a:rPr lang="en-US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OFTEN AS YOU DRINK IT, IN REMEMBRANCE OF ME.” &lt;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AS OFTEN AS YOU EAT THIS BREAD AND DRINK THIS CUP, YOU PROCLAIM THE LORD’S DEATH UNTIL HE COMES. &lt;27&gt; THEREFORE, WHOEVER EATS THE BREAD OR DRINKS THE CUP OF THE LORD IN AN UNWORTHY MANNER, SHALL BE GUILTY OF THE BODY AND THE BLOOD OF THE LORD. &lt;28&gt; BUT LET A MAN EXAMINE HIMSELF, AND SO LET HIM EAT OF THE BREAD AND DRINK OF THE CUP. &lt;29&gt; FOR HE WHO EATS AND DRINKS, EATS AND DRINKS JUDGMENT TO HIMSELF IF HE DOES NOT JUDGE THE BODY RIGHTLY.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54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C1D7F-F812-4542-ABF1-9E6FBA437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LORD’S SUPPER – IN REMEMBRANCE OF CHRIST AND WITHIN HIS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411D2-02FD-409E-8FF2-C0B24C153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 26:27&gt; AND WHEN HE HAD TAKEN A CUP AND GIVEN THANKS, HE GAVE IT TO THEM, SAYING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“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DRINK FROM IT, ALL OF YOU; &lt;28&gt; FOR THIS IS THE BLOOD OF THE COVENANT, WHICH IS POURED OUT FOR MANY </a:t>
            </a:r>
            <a:r>
              <a:rPr lang="en-US" sz="3200" b="1" i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FORGIVENESS OF SINS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&lt;29&gt; “BUT I SAY TO YOU, I WILL NOT DRINK OF THIS FRUIT OF THE VINE FROM NOW ON UNTIL THAT DAY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I DRINK IT NEW WITH YOU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en-US" sz="3200" b="1" i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FATHER’S KINGDOM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   (NASB)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737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0EFF-5FE3-4A4D-86D6-7E3C58BF5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KINGDOM HAD ARRIVED!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3A70D-2BB1-45DF-8148-4AEA5415E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916"/>
            <a:ext cx="10515600" cy="5104015"/>
          </a:xfrm>
        </p:spPr>
        <p:txBody>
          <a:bodyPr>
            <a:normAutofit lnSpcReduction="10000"/>
          </a:bodyPr>
          <a:lstStyle/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2:41-42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&gt;&gt; AND THEN, THOSE WHO HAD RECEIVED HIS WORD WERE BAPTIZED ; AND THERE WERE ADDED THAT DAY ABOUT THREE THOUSAND SOULS. &lt;42&gt; AND THEY WERE CONTINUALLY DEVOTING THEMSELVES TO THE APOSTLES’ TEACHING AND TO FELLOWSHIP, TO THE </a:t>
            </a:r>
            <a:r>
              <a:rPr lang="en-US" sz="22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BREAKING OF BREAD 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TO PRAYERS.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8:5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&gt;&gt; AND PHILIP WENT DOWN TO THE CITY OF SAMARIA AND BEGAN </a:t>
            </a:r>
            <a:r>
              <a:rPr lang="en-US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PROCLAIMING CHRIST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THEM.</a:t>
            </a: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8:12&gt;&gt;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WHEN THEY BELIEVED PHILIP </a:t>
            </a:r>
            <a:r>
              <a:rPr lang="en-US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PREACHING THE GOOD NEWS ABOUT THE KINGDOM OF GOD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NAME OF JESUS CHRIST, THEY WERE BEING BAPTIZED, MEN AND WOMEN ALIKE.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20: 7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&gt;&gt; AND ON THE </a:t>
            </a:r>
            <a:r>
              <a:rPr lang="en-US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DAY OF THE WEEK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WHEN WE WERE GATHERED TOGETHER TO </a:t>
            </a:r>
            <a:r>
              <a:rPr lang="en-US" sz="22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 BREAD, </a:t>
            </a:r>
            <a:r>
              <a:rPr lang="en-US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BEGAN TALKING TO THEM, INTENDING TO DEPART THE NEXT DAY, AND HE PROLONGED HIS MESSAGE UNTIL MIDNIGHT.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5F8781D-25FA-4F29-AA14-84DC2EC86783}"/>
              </a:ext>
            </a:extLst>
          </p:cNvPr>
          <p:cNvCxnSpPr/>
          <p:nvPr/>
        </p:nvCxnSpPr>
        <p:spPr>
          <a:xfrm flipH="1" flipV="1">
            <a:off x="3360420" y="3737610"/>
            <a:ext cx="765810" cy="94869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01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1A8CF-8AA7-41ED-87F5-2932300B3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5406"/>
          </a:xfrm>
        </p:spPr>
        <p:txBody>
          <a:bodyPr/>
          <a:lstStyle/>
          <a:p>
            <a:r>
              <a:rPr lang="en-US" dirty="0"/>
              <a:t>THE LORD’S SUPPER: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F3A7-AA88-400C-BB52-E4CA99076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142" y="1130532"/>
            <a:ext cx="10738658" cy="5046431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LORD’S SUPPER: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GIVEN BY CHRIST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 ELEMENTS: </a:t>
            </a: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BREAD AND FRUIT OF THE VINE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(THE CUP)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THANKS --GIVEN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ELEMENTS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BREAD—REPRESENTED CHRIST’S BODY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—I.E, SYMBOLIC (NOT LITERAL)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CUP—REPRESENTED CHRIST’S BLOOD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—POURED OUT FOR FORGIVENESS OF SINS (I.E., SYMBOLIC, NOT LITERAL)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CUP—REPRESENTED THE </a:t>
            </a: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COVENANT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 WERE SHARED BY PARTICIPANTS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REMEMBRANCE OF CHRIST –UNTIL HE COMES AGAIN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TO BE OBSERVED AGAIN </a:t>
            </a: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UNTIL THE KINGDOM OF GOD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 COME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IS A SPIRITUAL PARTICIPANT WITH CHRISTIANS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TO EXAMINE THEMSELVES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CAN BRING JUDGEMENT (CONDEMNATION) BY FAILURE TO OBSERVE RIGHTLY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890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6E20A-AD83-4B50-AC48-329CDCC6A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r>
              <a:rPr lang="en-US" dirty="0"/>
              <a:t>SUMMARY –Before we partake…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FF834-0603-48A3-A976-66E8AA3F6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177290"/>
            <a:ext cx="10515600" cy="5315585"/>
          </a:xfrm>
        </p:spPr>
        <p:txBody>
          <a:bodyPr>
            <a:normAutofit/>
          </a:bodyPr>
          <a:lstStyle/>
          <a:p>
            <a:r>
              <a:rPr lang="en-US" dirty="0"/>
              <a:t>We should understand:</a:t>
            </a:r>
          </a:p>
          <a:p>
            <a:pPr lvl="1"/>
            <a:r>
              <a:rPr lang="en-US" dirty="0"/>
              <a:t>What the Lord’s Supper is ---and is </a:t>
            </a:r>
            <a:r>
              <a:rPr lang="en-US" u="sng" dirty="0"/>
              <a:t>not</a:t>
            </a:r>
          </a:p>
          <a:p>
            <a:pPr lvl="1"/>
            <a:r>
              <a:rPr lang="en-US" dirty="0"/>
              <a:t>It is not a “mystical” or miraculous event- but a solemn occasion of remembering Christ’s death and identifying with Him </a:t>
            </a:r>
          </a:p>
          <a:p>
            <a:pPr lvl="1"/>
            <a:r>
              <a:rPr lang="en-US" dirty="0"/>
              <a:t>That we don’t simply “observe” the Supper—but we are in covenant with Christ as participants</a:t>
            </a:r>
          </a:p>
          <a:p>
            <a:pPr lvl="1"/>
            <a:r>
              <a:rPr lang="en-US" dirty="0"/>
              <a:t>We must </a:t>
            </a:r>
            <a:r>
              <a:rPr lang="en-US" dirty="0">
                <a:solidFill>
                  <a:srgbClr val="FF0000"/>
                </a:solidFill>
              </a:rPr>
              <a:t>examine ourselves </a:t>
            </a:r>
            <a:r>
              <a:rPr lang="en-US" dirty="0"/>
              <a:t>in the partaking</a:t>
            </a:r>
          </a:p>
          <a:p>
            <a:pPr lvl="1"/>
            <a:r>
              <a:rPr lang="en-US" dirty="0"/>
              <a:t>It must be in remembrance of Christ and is for those </a:t>
            </a:r>
            <a:r>
              <a:rPr lang="en-US" dirty="0">
                <a:solidFill>
                  <a:srgbClr val="FF0000"/>
                </a:solidFill>
              </a:rPr>
              <a:t>in the Kingdom</a:t>
            </a:r>
          </a:p>
          <a:p>
            <a:pPr lvl="1"/>
            <a:r>
              <a:rPr lang="en-US" dirty="0"/>
              <a:t>It is possible to observe in an unworthy manner (does not mean we are “sinless” before observing)</a:t>
            </a:r>
          </a:p>
          <a:p>
            <a:pPr lvl="1"/>
            <a:r>
              <a:rPr lang="en-US" dirty="0"/>
              <a:t>New Testament approved observance was upon the “</a:t>
            </a:r>
            <a:r>
              <a:rPr lang="en-US" dirty="0">
                <a:solidFill>
                  <a:srgbClr val="FF0000"/>
                </a:solidFill>
              </a:rPr>
              <a:t>first day of the week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As Christians, we are “</a:t>
            </a:r>
            <a:r>
              <a:rPr lang="en-US" dirty="0">
                <a:solidFill>
                  <a:srgbClr val="FF0000"/>
                </a:solidFill>
              </a:rPr>
              <a:t>saints” </a:t>
            </a:r>
            <a:r>
              <a:rPr lang="en-US" dirty="0"/>
              <a:t>and we are “</a:t>
            </a:r>
            <a:r>
              <a:rPr lang="en-US" dirty="0">
                <a:solidFill>
                  <a:srgbClr val="FF0000"/>
                </a:solidFill>
              </a:rPr>
              <a:t>priests</a:t>
            </a:r>
            <a:r>
              <a:rPr lang="en-US" dirty="0"/>
              <a:t>” and can approach God directly---through Christ as our Mediator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1226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LORD’S SUPPER:  LET A MAN EXAMINE HIMSELF</vt:lpstr>
      <vt:lpstr>MATTHEW’S ACCOUNT</vt:lpstr>
      <vt:lpstr>MARK’S ACCOUNT </vt:lpstr>
      <vt:lpstr>LUKE’S ACCOUNT </vt:lpstr>
      <vt:lpstr>PAULS ACCOUNT, TO CORINTH CHURCH</vt:lpstr>
      <vt:lpstr>THE LORD’S SUPPER – IN REMEMBRANCE OF CHRIST AND WITHIN HIS KINGDOM</vt:lpstr>
      <vt:lpstr>THE KINGDOM HAD ARRIVED!</vt:lpstr>
      <vt:lpstr>THE LORD’S SUPPER:</vt:lpstr>
      <vt:lpstr>SUMMARY –Before we partake…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SUPPER:  LET A MAN EXAMINE HIMSELF</dc:title>
  <dc:creator>Allen McLellan</dc:creator>
  <cp:lastModifiedBy>Exton Class</cp:lastModifiedBy>
  <cp:revision>12</cp:revision>
  <cp:lastPrinted>2022-03-25T20:00:59Z</cp:lastPrinted>
  <dcterms:created xsi:type="dcterms:W3CDTF">2021-04-17T13:15:14Z</dcterms:created>
  <dcterms:modified xsi:type="dcterms:W3CDTF">2022-03-27T13:15:36Z</dcterms:modified>
</cp:coreProperties>
</file>