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00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77" r:id="rId13"/>
    <p:sldId id="278" r:id="rId14"/>
    <p:sldId id="279" r:id="rId15"/>
    <p:sldId id="269" r:id="rId16"/>
    <p:sldId id="270" r:id="rId17"/>
    <p:sldId id="272" r:id="rId18"/>
    <p:sldId id="273" r:id="rId19"/>
    <p:sldId id="271" r:id="rId20"/>
    <p:sldId id="274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F80F-D2A2-4FA1-AB06-C887AC822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1A31C-44A9-4F98-98E2-B2826B5EE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75E92-0695-4A3B-B864-B424A187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A0138-5BFF-42D9-98ED-979AE706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C52C-D280-4460-84D8-3D6DDDA3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2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2CBF-403A-42EB-B602-2CA63E98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580E4-58BC-45BE-B189-62927BC69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828BE-138A-4167-9569-779C09A6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AC7AE-16E4-4795-A789-F0277497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43B93-9586-4EB1-B57D-F1F6D482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44FEB-72FA-4677-887C-9B3D77821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C8EC4-6165-4A4E-A251-831175C69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5181-C2B6-4663-B424-2B9004E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BB4D-61F4-462C-8A8E-438D76A4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506B-FC0F-4108-B28B-44480D23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4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0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8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CB9-86CE-4CC0-9820-4158C3A7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A676-1DD2-4233-9A0B-B401F598D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5E80-7535-4728-9D91-570DE7AB1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CCDD-DD1C-4FC0-ABCE-790E52CF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C5B0D-FA4F-48C9-A56A-30C6A19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2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73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E557-33A2-4FB4-992C-19C4A977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D009-A33A-4869-A116-3DB6EB94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839C6-C9C4-435A-92FC-600F70C9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DA39B-8778-43B7-88F5-D789A84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061D4-A874-4056-8C26-E6D589FE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F5DC-CC45-4334-9D02-42F037FD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1B47-774D-49B5-AFEB-1A8AAD1D2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DACE-8646-4090-929D-1A0F0572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2F50-1087-4F9F-9C80-7E01E882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FC08B-E43D-4527-9E3F-0714D810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4105D-095C-4E73-8265-8EDD79B0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B8C6-A93E-4765-BBC2-8EDBE215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C3A3B-1076-45F9-AD18-8F755325C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A12C3-DCDC-4D9C-B4FE-E08EBEA2B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F2FAF-2683-47DB-AA96-0AFEC2D33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3E1C7-89E8-4F44-A6A1-25B340046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605F4-F51A-4EA6-9E5D-F4879FB0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A5984-A193-44D8-84B2-2B37D91E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9D74E-AE43-411F-9BEC-63152C09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978B-E0F1-4E5F-883D-204E1C4B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B2060-2FA8-410D-A628-08E0953F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9AE13-5E1B-4509-9F3B-BBF2E26B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8AB12-EA1D-4D3F-BE14-C6DBEF4D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4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97526-5845-4492-8B92-3A1B55C9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68760-F423-4929-BED5-03B07ECE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D5B3E-2E1A-4B2E-A877-E4E75278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BB4F-7419-44E2-B1FE-5EF1E9B8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E6F1-C648-46D1-9DAB-4F84C2F6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FE3C6-9CEF-4EF2-AF69-0135CC212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5FBDD3-CE3C-4001-A204-0CBC08A4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48DE9-565A-421F-9237-2931B292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F27C-78C8-45DA-9D09-25F35222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8880-733C-4B19-965F-83CE5DCE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A8954-009B-4C38-8B8F-336DA1BAE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930DB-5F7F-402E-AAAE-9745DF15E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2130E-300A-4FAE-AD27-4418A456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D8A1C-AF8D-468C-BAD1-0B98FE5B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98E6C-30C5-46E1-8DA1-2068EFF1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0E622-1E92-4226-97F8-F4E5D81B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9DAB-E30A-426A-91A4-D8501CBA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FE6CC-5C36-4696-8DFA-1A768C348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A0C5-E124-46B4-8627-1C027FA7E25B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06DD-361E-4849-BA21-DED791955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DC872-C3EF-485A-9602-618A261A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6A4C3-C22E-4697-A583-58E01418D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740182" y="1701800"/>
            <a:ext cx="105978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JONAH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78349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301434" y="3522940"/>
            <a:ext cx="7616749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92597" y="1223242"/>
            <a:ext cx="5722576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318880" y="3985271"/>
            <a:ext cx="6924317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16574" y="1634206"/>
            <a:ext cx="4729402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239789" y="4745568"/>
            <a:ext cx="7616749" cy="90285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16141" y="2055445"/>
            <a:ext cx="3230245" cy="3480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6BA474-3B31-40ED-A130-51A01BE56749}"/>
              </a:ext>
            </a:extLst>
          </p:cNvPr>
          <p:cNvSpPr/>
          <p:nvPr/>
        </p:nvSpPr>
        <p:spPr>
          <a:xfrm>
            <a:off x="5524216" y="6012104"/>
            <a:ext cx="5510229" cy="4211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46E9A0-8C55-4801-B6DF-8B16F08C2258}"/>
              </a:ext>
            </a:extLst>
          </p:cNvPr>
          <p:cNvSpPr/>
          <p:nvPr/>
        </p:nvSpPr>
        <p:spPr>
          <a:xfrm>
            <a:off x="4223751" y="4359682"/>
            <a:ext cx="4299456" cy="4211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CB6A50D-EE3F-4CB6-BEEE-7E467AAF9FF8}"/>
              </a:ext>
            </a:extLst>
          </p:cNvPr>
          <p:cNvSpPr/>
          <p:nvPr/>
        </p:nvSpPr>
        <p:spPr>
          <a:xfrm>
            <a:off x="13831" y="2503679"/>
            <a:ext cx="4729403" cy="7461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92597" y="703173"/>
            <a:ext cx="7245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1:4-5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there was a great storm on the sea, so that the ship was about to break up.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Then the sailors became afraid….But Jonah had gone below into the stern of the ship, had lain down, and fallen sound asleep.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148F-1874-4EEA-A2EB-8D08CF4E845E}"/>
              </a:ext>
            </a:extLst>
          </p:cNvPr>
          <p:cNvSpPr txBox="1"/>
          <p:nvPr/>
        </p:nvSpPr>
        <p:spPr>
          <a:xfrm>
            <a:off x="4201611" y="3036760"/>
            <a:ext cx="7798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Matthew 8:24-25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24 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behold, a violent storm developed on the sea, so that the boat was being covered by the waves; but Jesus Himself was asleep.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25 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they came to Him and woke Him, saying, “Save us, Lord; we are perishing!”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CAC8B-B007-4ACE-B0FD-4EFD26963493}"/>
              </a:ext>
            </a:extLst>
          </p:cNvPr>
          <p:cNvSpPr txBox="1"/>
          <p:nvPr/>
        </p:nvSpPr>
        <p:spPr>
          <a:xfrm>
            <a:off x="4201611" y="5550585"/>
            <a:ext cx="78823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Mark 4:38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 yet Jesus Himself was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the stern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asleep on the cushion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1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24033"/>
            <a:ext cx="6759616" cy="181588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362192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47180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BDF9-8B4C-4BE8-8998-91372A192BD1}"/>
              </a:ext>
            </a:extLst>
          </p:cNvPr>
          <p:cNvSpPr txBox="1"/>
          <p:nvPr/>
        </p:nvSpPr>
        <p:spPr>
          <a:xfrm>
            <a:off x="2121062" y="3294320"/>
            <a:ext cx="71502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Jonah 2:2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 called out of my distress to the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He answered me.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called for help from the depth of 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3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BDF9-8B4C-4BE8-8998-91372A192BD1}"/>
              </a:ext>
            </a:extLst>
          </p:cNvPr>
          <p:cNvSpPr txBox="1"/>
          <p:nvPr/>
        </p:nvSpPr>
        <p:spPr>
          <a:xfrm>
            <a:off x="2121062" y="3271172"/>
            <a:ext cx="8932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Psalm 16:10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 will not abandon my soul to 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Sheol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You will not allow Your Holy One to undergo decay.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9A23-4515-4019-9D0F-032B54172F86}"/>
              </a:ext>
            </a:extLst>
          </p:cNvPr>
          <p:cNvSpPr txBox="1"/>
          <p:nvPr/>
        </p:nvSpPr>
        <p:spPr>
          <a:xfrm>
            <a:off x="2500130" y="1247180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164592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9BDF9-8B4C-4BE8-8998-91372A192BD1}"/>
              </a:ext>
            </a:extLst>
          </p:cNvPr>
          <p:cNvSpPr txBox="1"/>
          <p:nvPr/>
        </p:nvSpPr>
        <p:spPr>
          <a:xfrm>
            <a:off x="2121062" y="3271172"/>
            <a:ext cx="8932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2:27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You will not abandon my soul to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Hades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Nor will You allow Your Holy One to undergo decay.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D9A23-4515-4019-9D0F-032B54172F86}"/>
              </a:ext>
            </a:extLst>
          </p:cNvPr>
          <p:cNvSpPr txBox="1"/>
          <p:nvPr/>
        </p:nvSpPr>
        <p:spPr>
          <a:xfrm>
            <a:off x="2500130" y="1247180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F116EE-BBBD-49BD-A908-288CF5B828EA}"/>
              </a:ext>
            </a:extLst>
          </p:cNvPr>
          <p:cNvSpPr txBox="1"/>
          <p:nvPr/>
        </p:nvSpPr>
        <p:spPr>
          <a:xfrm>
            <a:off x="2121062" y="4775879"/>
            <a:ext cx="8932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2:31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[David] looked ahead and spoke of the resurrection of the Christ, that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 was neither abandoned to Hades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nor did His flesh suffer decay.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5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B2E3-6243-41D0-BBB1-35A9D60C8FA8}"/>
              </a:ext>
            </a:extLst>
          </p:cNvPr>
          <p:cNvSpPr txBox="1"/>
          <p:nvPr/>
        </p:nvSpPr>
        <p:spPr>
          <a:xfrm>
            <a:off x="405115" y="3062430"/>
            <a:ext cx="10208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Jonah 2:6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earth with its bars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was around me forever,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You have brought up my life from the pit,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my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C347F-4982-4DD6-9A03-B5C8BA281E2D}"/>
              </a:ext>
            </a:extLst>
          </p:cNvPr>
          <p:cNvSpPr txBox="1"/>
          <p:nvPr/>
        </p:nvSpPr>
        <p:spPr>
          <a:xfrm>
            <a:off x="405115" y="4650939"/>
            <a:ext cx="11505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NET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Heb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 “the earth.”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…here refers to the “netherworld” 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8DCD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Isa 26:19…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This refers to the place of the dead (along with “belly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Sheol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” [v.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8DCD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] and “the grave” [v.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8DCD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]), which is sometimes described as having “gates”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8DCD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Job 38:17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;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88DCD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Ps 107:18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ato" panose="020B0604020202020204" pitchFamily="34" charset="0"/>
                <a:ea typeface="+mn-ea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5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B2E3-6243-41D0-BBB1-35A9D60C8FA8}"/>
              </a:ext>
            </a:extLst>
          </p:cNvPr>
          <p:cNvSpPr txBox="1"/>
          <p:nvPr/>
        </p:nvSpPr>
        <p:spPr>
          <a:xfrm>
            <a:off x="405115" y="3062430"/>
            <a:ext cx="10208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Jonah 2:6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earth with its bars was around me forever,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You have brought up my life from the pit,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my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C347F-4982-4DD6-9A03-B5C8BA281E2D}"/>
              </a:ext>
            </a:extLst>
          </p:cNvPr>
          <p:cNvSpPr txBox="1"/>
          <p:nvPr/>
        </p:nvSpPr>
        <p:spPr>
          <a:xfrm>
            <a:off x="405115" y="4650939"/>
            <a:ext cx="115052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Matthew 12:40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will the Son of Man be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the heart of the earth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for three days and three nights.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1E565D1-87EE-4EBF-BF4B-C4F4C24DB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8731" b="7936"/>
          <a:stretch/>
        </p:blipFill>
        <p:spPr bwMode="auto">
          <a:xfrm>
            <a:off x="-1" y="584775"/>
            <a:ext cx="12246455" cy="627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31C34E4-60B2-4D48-8ABE-0970F14F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8736" r="18194" b="9559"/>
          <a:stretch/>
        </p:blipFill>
        <p:spPr bwMode="auto">
          <a:xfrm>
            <a:off x="-10848317" y="-2594212"/>
            <a:ext cx="15283157" cy="93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36085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4A281A78-D2FB-4508-9342-8E5D07FA45C3}"/>
              </a:ext>
            </a:extLst>
          </p:cNvPr>
          <p:cNvSpPr/>
          <p:nvPr/>
        </p:nvSpPr>
        <p:spPr>
          <a:xfrm rot="19833420">
            <a:off x="2761493" y="2474921"/>
            <a:ext cx="5901690" cy="12127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0A35049-37FD-4287-8E67-0D23CF715429}"/>
              </a:ext>
            </a:extLst>
          </p:cNvPr>
          <p:cNvSpPr/>
          <p:nvPr/>
        </p:nvSpPr>
        <p:spPr>
          <a:xfrm rot="851322">
            <a:off x="-59663" y="4257329"/>
            <a:ext cx="3491358" cy="452761"/>
          </a:xfrm>
          <a:prstGeom prst="leftArrow">
            <a:avLst>
              <a:gd name="adj1" fmla="val 50000"/>
              <a:gd name="adj2" fmla="val 90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9FAF2E-FC2A-4222-837C-477F01ABB4CA}"/>
              </a:ext>
            </a:extLst>
          </p:cNvPr>
          <p:cNvSpPr/>
          <p:nvPr/>
        </p:nvSpPr>
        <p:spPr>
          <a:xfrm>
            <a:off x="7359385" y="2253776"/>
            <a:ext cx="2050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13500">
                  <a:solidFill>
                    <a:srgbClr val="4472C4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472C4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Assyria</a:t>
            </a:r>
          </a:p>
        </p:txBody>
      </p:sp>
    </p:spTree>
    <p:extLst>
      <p:ext uri="{BB962C8B-B14F-4D97-AF65-F5344CB8AC3E}">
        <p14:creationId xmlns:p14="http://schemas.microsoft.com/office/powerpoint/2010/main" val="11589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5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B2E3-6243-41D0-BBB1-35A9D60C8FA8}"/>
              </a:ext>
            </a:extLst>
          </p:cNvPr>
          <p:cNvSpPr txBox="1"/>
          <p:nvPr/>
        </p:nvSpPr>
        <p:spPr>
          <a:xfrm>
            <a:off x="405115" y="3062430"/>
            <a:ext cx="10208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Jonah 2:6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earth with its bars was around me forever,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You have brought up my life from the pit,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my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C347F-4982-4DD6-9A03-B5C8BA281E2D}"/>
              </a:ext>
            </a:extLst>
          </p:cNvPr>
          <p:cNvSpPr txBox="1"/>
          <p:nvPr/>
        </p:nvSpPr>
        <p:spPr>
          <a:xfrm>
            <a:off x="405115" y="4650939"/>
            <a:ext cx="104287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1:18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I was dead, and behold, I am alive forevermore, and I have the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keys of death and of Hades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5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5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BB2E3-6243-41D0-BBB1-35A9D60C8FA8}"/>
              </a:ext>
            </a:extLst>
          </p:cNvPr>
          <p:cNvSpPr txBox="1"/>
          <p:nvPr/>
        </p:nvSpPr>
        <p:spPr>
          <a:xfrm>
            <a:off x="405115" y="3062430"/>
            <a:ext cx="102088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Jonah 2:6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earth with its bars was around me forever,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You have brought up my life from the pit, </a:t>
            </a: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my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C347F-4982-4DD6-9A03-B5C8BA281E2D}"/>
              </a:ext>
            </a:extLst>
          </p:cNvPr>
          <p:cNvSpPr txBox="1"/>
          <p:nvPr/>
        </p:nvSpPr>
        <p:spPr>
          <a:xfrm>
            <a:off x="405115" y="4650939"/>
            <a:ext cx="103130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Matthew 16:18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upon this rock I will build My church; and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gates of Hades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 not overpower it.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5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31C34E4-60B2-4D48-8ABE-0970F14F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8736" r="18194" b="9559"/>
          <a:stretch/>
        </p:blipFill>
        <p:spPr bwMode="auto">
          <a:xfrm>
            <a:off x="-7783025" y="-2594212"/>
            <a:ext cx="15283157" cy="93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0A35049-37FD-4287-8E67-0D23CF715429}"/>
              </a:ext>
            </a:extLst>
          </p:cNvPr>
          <p:cNvSpPr/>
          <p:nvPr/>
        </p:nvSpPr>
        <p:spPr>
          <a:xfrm rot="367480">
            <a:off x="-59663" y="4257329"/>
            <a:ext cx="3491358" cy="452761"/>
          </a:xfrm>
          <a:prstGeom prst="leftArrow">
            <a:avLst>
              <a:gd name="adj1" fmla="val 50000"/>
              <a:gd name="adj2" fmla="val 90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7.40741E-7 L 0.39154 0.011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0026 -0.080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it Really Happen?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785FDC-A7B0-4307-8A69-0C69F315DC49}"/>
              </a:ext>
            </a:extLst>
          </p:cNvPr>
          <p:cNvSpPr txBox="1"/>
          <p:nvPr/>
        </p:nvSpPr>
        <p:spPr>
          <a:xfrm>
            <a:off x="541962" y="961109"/>
            <a:ext cx="7325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17 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Jehovah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great fish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to swallow up Jonah; and Jonah was in the belly of the fish three days and three nights.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CFE72-AA76-4413-A7A0-F5081F011F1B}"/>
              </a:ext>
            </a:extLst>
          </p:cNvPr>
          <p:cNvSpPr txBox="1"/>
          <p:nvPr/>
        </p:nvSpPr>
        <p:spPr>
          <a:xfrm>
            <a:off x="541962" y="2368666"/>
            <a:ext cx="7132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Jehovah 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gourd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and made it to come up over Jonah, that it might be a shade over his 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EB42A-752F-4A94-8E22-511F40BA1F63}"/>
              </a:ext>
            </a:extLst>
          </p:cNvPr>
          <p:cNvSpPr txBox="1"/>
          <p:nvPr/>
        </p:nvSpPr>
        <p:spPr>
          <a:xfrm>
            <a:off x="541962" y="3868690"/>
            <a:ext cx="7132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worm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when the morning rose the next day, and it smote the gourd, that it withered.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AFA7A-3948-4356-88BD-0BB26D0A1BF5}"/>
              </a:ext>
            </a:extLst>
          </p:cNvPr>
          <p:cNvSpPr txBox="1"/>
          <p:nvPr/>
        </p:nvSpPr>
        <p:spPr>
          <a:xfrm>
            <a:off x="541961" y="5302137"/>
            <a:ext cx="71328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And it came to pass, when the sun arose, that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God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a sultry east wind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; and the sun beat upon the head of Jonah, that he fainted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it Really Happen?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636996" y="1711926"/>
            <a:ext cx="88897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39 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He answered and said to them, “An evil and adulterous generation craves a sign; and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no sign will be given to it except the sign of Jonah the prophet;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for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just as </a:t>
            </a:r>
            <a:r>
              <a:rPr kumimoji="0" lang="en-US" sz="2800" b="1" i="0" u="sng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was in the stomach of the sea monster for three days and three nights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so will the Son of Man be in the heart of the earth for three days and three nights.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3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Lessons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36935" y="1711926"/>
            <a:ext cx="75213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1:3	But Jonah got up to flee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2:1	Then Jonah prayed to the Lord his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3:3	So Jonah got up and went to Nineveh 	according to the word of the Lord.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4:1	But it greatly displeased Jonah, and he 	became angry.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10B127-CB03-4C07-9682-ED03AA5F4D53}"/>
              </a:ext>
            </a:extLst>
          </p:cNvPr>
          <p:cNvSpPr txBox="1"/>
          <p:nvPr/>
        </p:nvSpPr>
        <p:spPr>
          <a:xfrm>
            <a:off x="6991109" y="1687302"/>
            <a:ext cx="5080636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Running away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Turning to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Walking with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Getting ahead of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Lessons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7C74A-5C10-4BCB-BC23-6E4BF2523A00}"/>
              </a:ext>
            </a:extLst>
          </p:cNvPr>
          <p:cNvSpPr txBox="1"/>
          <p:nvPr/>
        </p:nvSpPr>
        <p:spPr>
          <a:xfrm>
            <a:off x="1611090" y="1711926"/>
            <a:ext cx="79611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The men of Nineveh will stand up with this generation at the judgment, and will condemn it because they repented at the preaching of Jonah; and behold, something greater than Jonah is here.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FF89E-3583-4BA1-A84A-67DE5BC0ACAD}"/>
              </a:ext>
            </a:extLst>
          </p:cNvPr>
          <p:cNvSpPr txBox="1"/>
          <p:nvPr/>
        </p:nvSpPr>
        <p:spPr>
          <a:xfrm>
            <a:off x="2686050" y="876300"/>
            <a:ext cx="688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BLAME THE MESSENGER</a:t>
            </a:r>
          </a:p>
        </p:txBody>
      </p:sp>
    </p:spTree>
    <p:extLst>
      <p:ext uri="{BB962C8B-B14F-4D97-AF65-F5344CB8AC3E}">
        <p14:creationId xmlns:p14="http://schemas.microsoft.com/office/powerpoint/2010/main" val="40825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598"/>
            <a:ext cx="6759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12095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5C903-69FD-4551-8313-B19DECE2D650}"/>
              </a:ext>
            </a:extLst>
          </p:cNvPr>
          <p:cNvSpPr txBox="1"/>
          <p:nvPr/>
        </p:nvSpPr>
        <p:spPr>
          <a:xfrm>
            <a:off x="5284528" y="3742"/>
            <a:ext cx="41257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Building Lesson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81AE8-BCA3-405F-ABFB-B2F653BB16BB}"/>
              </a:ext>
            </a:extLst>
          </p:cNvPr>
          <p:cNvSpPr txBox="1"/>
          <p:nvPr/>
        </p:nvSpPr>
        <p:spPr>
          <a:xfrm>
            <a:off x="0" y="0"/>
            <a:ext cx="5283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Jonah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D6B0-802A-48FE-B4C9-1DEA6A31C917}"/>
              </a:ext>
            </a:extLst>
          </p:cNvPr>
          <p:cNvSpPr txBox="1"/>
          <p:nvPr/>
        </p:nvSpPr>
        <p:spPr>
          <a:xfrm>
            <a:off x="2500130" y="1235604"/>
            <a:ext cx="675961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Asleep in the boat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Jonah and Jesus 3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25000"/>
                </a:srgbClr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Gates of Hades/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Sheol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25000"/>
                  </a:srgbClr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don’t Prevail</a:t>
            </a:r>
          </a:p>
        </p:txBody>
      </p:sp>
    </p:spTree>
    <p:extLst>
      <p:ext uri="{BB962C8B-B14F-4D97-AF65-F5344CB8AC3E}">
        <p14:creationId xmlns:p14="http://schemas.microsoft.com/office/powerpoint/2010/main" val="307511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Widescreen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Palatino Linotype</vt:lpstr>
      <vt:lpstr>system-ui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2022-01-02T17:02:41Z</dcterms:created>
  <dcterms:modified xsi:type="dcterms:W3CDTF">2022-01-02T17:03:07Z</dcterms:modified>
</cp:coreProperties>
</file>