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8" r:id="rId2"/>
    <p:sldId id="257" r:id="rId3"/>
    <p:sldId id="714" r:id="rId4"/>
    <p:sldId id="258" r:id="rId5"/>
    <p:sldId id="259" r:id="rId6"/>
    <p:sldId id="260" r:id="rId7"/>
    <p:sldId id="261" r:id="rId8"/>
    <p:sldId id="265" r:id="rId9"/>
    <p:sldId id="266" r:id="rId10"/>
    <p:sldId id="267" r:id="rId11"/>
    <p:sldId id="272" r:id="rId12"/>
    <p:sldId id="270" r:id="rId13"/>
    <p:sldId id="268" r:id="rId14"/>
    <p:sldId id="269" r:id="rId15"/>
    <p:sldId id="271" r:id="rId16"/>
    <p:sldId id="279" r:id="rId17"/>
    <p:sldId id="282" r:id="rId18"/>
    <p:sldId id="289" r:id="rId19"/>
    <p:sldId id="281" r:id="rId20"/>
    <p:sldId id="284" r:id="rId21"/>
    <p:sldId id="280" r:id="rId22"/>
    <p:sldId id="263" r:id="rId23"/>
    <p:sldId id="274" r:id="rId24"/>
    <p:sldId id="262" r:id="rId25"/>
    <p:sldId id="275" r:id="rId26"/>
    <p:sldId id="264" r:id="rId27"/>
    <p:sldId id="286" r:id="rId28"/>
    <p:sldId id="285" r:id="rId29"/>
    <p:sldId id="287" r:id="rId30"/>
    <p:sldId id="291" r:id="rId31"/>
    <p:sldId id="276" r:id="rId32"/>
    <p:sldId id="290"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2AB23-8661-45B2-8351-B8FA0C6EAD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572DC98-48C7-4FFA-86D4-1AB65218BBF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F9CA8F0-A4DF-4903-A8BC-D4FC88C11019}"/>
              </a:ext>
            </a:extLst>
          </p:cNvPr>
          <p:cNvSpPr>
            <a:spLocks noGrp="1"/>
          </p:cNvSpPr>
          <p:nvPr>
            <p:ph type="dt" sz="half" idx="10"/>
          </p:nvPr>
        </p:nvSpPr>
        <p:spPr/>
        <p:txBody>
          <a:bodyPr/>
          <a:lstStyle/>
          <a:p>
            <a:fld id="{39C6E2ED-3846-4F95-95D3-744C1D6EB20D}" type="datetimeFigureOut">
              <a:rPr lang="en-US" smtClean="0"/>
              <a:t>9/5/2021</a:t>
            </a:fld>
            <a:endParaRPr lang="en-US"/>
          </a:p>
        </p:txBody>
      </p:sp>
      <p:sp>
        <p:nvSpPr>
          <p:cNvPr id="5" name="Footer Placeholder 4">
            <a:extLst>
              <a:ext uri="{FF2B5EF4-FFF2-40B4-BE49-F238E27FC236}">
                <a16:creationId xmlns:a16="http://schemas.microsoft.com/office/drawing/2014/main" id="{1A2FBF56-D68D-444A-B4A5-532A12D1A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B370F4-60FA-4996-8484-CE835218E5EB}"/>
              </a:ext>
            </a:extLst>
          </p:cNvPr>
          <p:cNvSpPr>
            <a:spLocks noGrp="1"/>
          </p:cNvSpPr>
          <p:nvPr>
            <p:ph type="sldNum" sz="quarter" idx="12"/>
          </p:nvPr>
        </p:nvSpPr>
        <p:spPr/>
        <p:txBody>
          <a:bodyPr/>
          <a:lstStyle/>
          <a:p>
            <a:fld id="{608E0323-3E50-4718-B798-8EF107E60099}" type="slidenum">
              <a:rPr lang="en-US" smtClean="0"/>
              <a:t>‹#›</a:t>
            </a:fld>
            <a:endParaRPr lang="en-US"/>
          </a:p>
        </p:txBody>
      </p:sp>
    </p:spTree>
    <p:extLst>
      <p:ext uri="{BB962C8B-B14F-4D97-AF65-F5344CB8AC3E}">
        <p14:creationId xmlns:p14="http://schemas.microsoft.com/office/powerpoint/2010/main" val="3019679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804E5-6264-46C6-A7CE-AE036D2DA63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D476859-94A5-4E99-9782-EA51076E992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D4D70A-3025-4447-80F5-C78D075B144C}"/>
              </a:ext>
            </a:extLst>
          </p:cNvPr>
          <p:cNvSpPr>
            <a:spLocks noGrp="1"/>
          </p:cNvSpPr>
          <p:nvPr>
            <p:ph type="dt" sz="half" idx="10"/>
          </p:nvPr>
        </p:nvSpPr>
        <p:spPr/>
        <p:txBody>
          <a:bodyPr/>
          <a:lstStyle/>
          <a:p>
            <a:fld id="{39C6E2ED-3846-4F95-95D3-744C1D6EB20D}" type="datetimeFigureOut">
              <a:rPr lang="en-US" smtClean="0"/>
              <a:t>9/5/2021</a:t>
            </a:fld>
            <a:endParaRPr lang="en-US"/>
          </a:p>
        </p:txBody>
      </p:sp>
      <p:sp>
        <p:nvSpPr>
          <p:cNvPr id="5" name="Footer Placeholder 4">
            <a:extLst>
              <a:ext uri="{FF2B5EF4-FFF2-40B4-BE49-F238E27FC236}">
                <a16:creationId xmlns:a16="http://schemas.microsoft.com/office/drawing/2014/main" id="{E0282F62-DEC9-491A-B61E-C06EDE0822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23CD44-AA3F-4D38-AF91-D68B8CA3BA1F}"/>
              </a:ext>
            </a:extLst>
          </p:cNvPr>
          <p:cNvSpPr>
            <a:spLocks noGrp="1"/>
          </p:cNvSpPr>
          <p:nvPr>
            <p:ph type="sldNum" sz="quarter" idx="12"/>
          </p:nvPr>
        </p:nvSpPr>
        <p:spPr/>
        <p:txBody>
          <a:bodyPr/>
          <a:lstStyle/>
          <a:p>
            <a:fld id="{608E0323-3E50-4718-B798-8EF107E60099}" type="slidenum">
              <a:rPr lang="en-US" smtClean="0"/>
              <a:t>‹#›</a:t>
            </a:fld>
            <a:endParaRPr lang="en-US"/>
          </a:p>
        </p:txBody>
      </p:sp>
    </p:spTree>
    <p:extLst>
      <p:ext uri="{BB962C8B-B14F-4D97-AF65-F5344CB8AC3E}">
        <p14:creationId xmlns:p14="http://schemas.microsoft.com/office/powerpoint/2010/main" val="1650996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3B1AE3B-E84F-47D9-9365-B1247DD47A5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EEAF026-DFD1-48BA-8C33-467A9F42A6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2F0DBD-579D-450A-8B19-D0F745BD0CAD}"/>
              </a:ext>
            </a:extLst>
          </p:cNvPr>
          <p:cNvSpPr>
            <a:spLocks noGrp="1"/>
          </p:cNvSpPr>
          <p:nvPr>
            <p:ph type="dt" sz="half" idx="10"/>
          </p:nvPr>
        </p:nvSpPr>
        <p:spPr/>
        <p:txBody>
          <a:bodyPr/>
          <a:lstStyle/>
          <a:p>
            <a:fld id="{39C6E2ED-3846-4F95-95D3-744C1D6EB20D}" type="datetimeFigureOut">
              <a:rPr lang="en-US" smtClean="0"/>
              <a:t>9/5/2021</a:t>
            </a:fld>
            <a:endParaRPr lang="en-US"/>
          </a:p>
        </p:txBody>
      </p:sp>
      <p:sp>
        <p:nvSpPr>
          <p:cNvPr id="5" name="Footer Placeholder 4">
            <a:extLst>
              <a:ext uri="{FF2B5EF4-FFF2-40B4-BE49-F238E27FC236}">
                <a16:creationId xmlns:a16="http://schemas.microsoft.com/office/drawing/2014/main" id="{7221E080-79D6-4048-820B-7E0E9F9CA8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44146B-2BF6-4233-A5E4-A42CF1DFAA49}"/>
              </a:ext>
            </a:extLst>
          </p:cNvPr>
          <p:cNvSpPr>
            <a:spLocks noGrp="1"/>
          </p:cNvSpPr>
          <p:nvPr>
            <p:ph type="sldNum" sz="quarter" idx="12"/>
          </p:nvPr>
        </p:nvSpPr>
        <p:spPr/>
        <p:txBody>
          <a:bodyPr/>
          <a:lstStyle/>
          <a:p>
            <a:fld id="{608E0323-3E50-4718-B798-8EF107E60099}" type="slidenum">
              <a:rPr lang="en-US" smtClean="0"/>
              <a:t>‹#›</a:t>
            </a:fld>
            <a:endParaRPr lang="en-US"/>
          </a:p>
        </p:txBody>
      </p:sp>
    </p:spTree>
    <p:extLst>
      <p:ext uri="{BB962C8B-B14F-4D97-AF65-F5344CB8AC3E}">
        <p14:creationId xmlns:p14="http://schemas.microsoft.com/office/powerpoint/2010/main" val="3985012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DC9DD-454C-4307-B3AE-0683B4F303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9086B4-2CEA-47C0-ADF2-AFB437F3631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FF3D10-BD60-4F38-B9BD-3A64620107CC}"/>
              </a:ext>
            </a:extLst>
          </p:cNvPr>
          <p:cNvSpPr>
            <a:spLocks noGrp="1"/>
          </p:cNvSpPr>
          <p:nvPr>
            <p:ph type="dt" sz="half" idx="10"/>
          </p:nvPr>
        </p:nvSpPr>
        <p:spPr/>
        <p:txBody>
          <a:bodyPr/>
          <a:lstStyle/>
          <a:p>
            <a:fld id="{39C6E2ED-3846-4F95-95D3-744C1D6EB20D}" type="datetimeFigureOut">
              <a:rPr lang="en-US" smtClean="0"/>
              <a:t>9/5/2021</a:t>
            </a:fld>
            <a:endParaRPr lang="en-US"/>
          </a:p>
        </p:txBody>
      </p:sp>
      <p:sp>
        <p:nvSpPr>
          <p:cNvPr id="5" name="Footer Placeholder 4">
            <a:extLst>
              <a:ext uri="{FF2B5EF4-FFF2-40B4-BE49-F238E27FC236}">
                <a16:creationId xmlns:a16="http://schemas.microsoft.com/office/drawing/2014/main" id="{8FF61C93-D5DC-41EA-B5DD-401411A280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17902B-3489-4F09-8050-1ABC7444395A}"/>
              </a:ext>
            </a:extLst>
          </p:cNvPr>
          <p:cNvSpPr>
            <a:spLocks noGrp="1"/>
          </p:cNvSpPr>
          <p:nvPr>
            <p:ph type="sldNum" sz="quarter" idx="12"/>
          </p:nvPr>
        </p:nvSpPr>
        <p:spPr/>
        <p:txBody>
          <a:bodyPr/>
          <a:lstStyle/>
          <a:p>
            <a:fld id="{608E0323-3E50-4718-B798-8EF107E60099}" type="slidenum">
              <a:rPr lang="en-US" smtClean="0"/>
              <a:t>‹#›</a:t>
            </a:fld>
            <a:endParaRPr lang="en-US"/>
          </a:p>
        </p:txBody>
      </p:sp>
    </p:spTree>
    <p:extLst>
      <p:ext uri="{BB962C8B-B14F-4D97-AF65-F5344CB8AC3E}">
        <p14:creationId xmlns:p14="http://schemas.microsoft.com/office/powerpoint/2010/main" val="24761370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9D5F7-8A58-4274-8877-A7F2485E27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47A40F5-620A-44B6-B8D8-8A3F87E659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8F3644-AA3B-4C91-ACE0-2A209F985932}"/>
              </a:ext>
            </a:extLst>
          </p:cNvPr>
          <p:cNvSpPr>
            <a:spLocks noGrp="1"/>
          </p:cNvSpPr>
          <p:nvPr>
            <p:ph type="dt" sz="half" idx="10"/>
          </p:nvPr>
        </p:nvSpPr>
        <p:spPr/>
        <p:txBody>
          <a:bodyPr/>
          <a:lstStyle/>
          <a:p>
            <a:fld id="{39C6E2ED-3846-4F95-95D3-744C1D6EB20D}" type="datetimeFigureOut">
              <a:rPr lang="en-US" smtClean="0"/>
              <a:t>9/5/2021</a:t>
            </a:fld>
            <a:endParaRPr lang="en-US"/>
          </a:p>
        </p:txBody>
      </p:sp>
      <p:sp>
        <p:nvSpPr>
          <p:cNvPr id="5" name="Footer Placeholder 4">
            <a:extLst>
              <a:ext uri="{FF2B5EF4-FFF2-40B4-BE49-F238E27FC236}">
                <a16:creationId xmlns:a16="http://schemas.microsoft.com/office/drawing/2014/main" id="{38DC101C-57EA-44E6-944F-35303DD88E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C9BDC0-D5DC-4FE9-90B5-268FF4BF8C0E}"/>
              </a:ext>
            </a:extLst>
          </p:cNvPr>
          <p:cNvSpPr>
            <a:spLocks noGrp="1"/>
          </p:cNvSpPr>
          <p:nvPr>
            <p:ph type="sldNum" sz="quarter" idx="12"/>
          </p:nvPr>
        </p:nvSpPr>
        <p:spPr/>
        <p:txBody>
          <a:bodyPr/>
          <a:lstStyle/>
          <a:p>
            <a:fld id="{608E0323-3E50-4718-B798-8EF107E60099}" type="slidenum">
              <a:rPr lang="en-US" smtClean="0"/>
              <a:t>‹#›</a:t>
            </a:fld>
            <a:endParaRPr lang="en-US"/>
          </a:p>
        </p:txBody>
      </p:sp>
    </p:spTree>
    <p:extLst>
      <p:ext uri="{BB962C8B-B14F-4D97-AF65-F5344CB8AC3E}">
        <p14:creationId xmlns:p14="http://schemas.microsoft.com/office/powerpoint/2010/main" val="38702033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DE4A4-E2F5-4C39-ADAC-578BB09931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678298-A6C9-45CC-957E-438F59F16DA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E68824C-3FE1-48BD-A63C-9B10227B05F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54D02E3-6210-4666-80C8-24D5D715B796}"/>
              </a:ext>
            </a:extLst>
          </p:cNvPr>
          <p:cNvSpPr>
            <a:spLocks noGrp="1"/>
          </p:cNvSpPr>
          <p:nvPr>
            <p:ph type="dt" sz="half" idx="10"/>
          </p:nvPr>
        </p:nvSpPr>
        <p:spPr/>
        <p:txBody>
          <a:bodyPr/>
          <a:lstStyle/>
          <a:p>
            <a:fld id="{39C6E2ED-3846-4F95-95D3-744C1D6EB20D}" type="datetimeFigureOut">
              <a:rPr lang="en-US" smtClean="0"/>
              <a:t>9/5/2021</a:t>
            </a:fld>
            <a:endParaRPr lang="en-US"/>
          </a:p>
        </p:txBody>
      </p:sp>
      <p:sp>
        <p:nvSpPr>
          <p:cNvPr id="6" name="Footer Placeholder 5">
            <a:extLst>
              <a:ext uri="{FF2B5EF4-FFF2-40B4-BE49-F238E27FC236}">
                <a16:creationId xmlns:a16="http://schemas.microsoft.com/office/drawing/2014/main" id="{DB762570-48B9-43E5-A6BD-696F13FD47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9BC997-467A-4DFF-8317-2086CE2EE22B}"/>
              </a:ext>
            </a:extLst>
          </p:cNvPr>
          <p:cNvSpPr>
            <a:spLocks noGrp="1"/>
          </p:cNvSpPr>
          <p:nvPr>
            <p:ph type="sldNum" sz="quarter" idx="12"/>
          </p:nvPr>
        </p:nvSpPr>
        <p:spPr/>
        <p:txBody>
          <a:bodyPr/>
          <a:lstStyle/>
          <a:p>
            <a:fld id="{608E0323-3E50-4718-B798-8EF107E60099}" type="slidenum">
              <a:rPr lang="en-US" smtClean="0"/>
              <a:t>‹#›</a:t>
            </a:fld>
            <a:endParaRPr lang="en-US"/>
          </a:p>
        </p:txBody>
      </p:sp>
    </p:spTree>
    <p:extLst>
      <p:ext uri="{BB962C8B-B14F-4D97-AF65-F5344CB8AC3E}">
        <p14:creationId xmlns:p14="http://schemas.microsoft.com/office/powerpoint/2010/main" val="2412273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37189-66D4-4083-BD57-3929F913A5C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597FAC6-0D70-452D-AE9D-E7CA471425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E9153CF-0FB5-41C6-BA8C-C6717E8E538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F45AF13-385D-4A71-B9E3-54D7706304E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988E6D3-8394-41F4-8D8A-6480DE47BE7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D41B907-7B19-483E-BA14-5A336CA4E666}"/>
              </a:ext>
            </a:extLst>
          </p:cNvPr>
          <p:cNvSpPr>
            <a:spLocks noGrp="1"/>
          </p:cNvSpPr>
          <p:nvPr>
            <p:ph type="dt" sz="half" idx="10"/>
          </p:nvPr>
        </p:nvSpPr>
        <p:spPr/>
        <p:txBody>
          <a:bodyPr/>
          <a:lstStyle/>
          <a:p>
            <a:fld id="{39C6E2ED-3846-4F95-95D3-744C1D6EB20D}" type="datetimeFigureOut">
              <a:rPr lang="en-US" smtClean="0"/>
              <a:t>9/5/2021</a:t>
            </a:fld>
            <a:endParaRPr lang="en-US"/>
          </a:p>
        </p:txBody>
      </p:sp>
      <p:sp>
        <p:nvSpPr>
          <p:cNvPr id="8" name="Footer Placeholder 7">
            <a:extLst>
              <a:ext uri="{FF2B5EF4-FFF2-40B4-BE49-F238E27FC236}">
                <a16:creationId xmlns:a16="http://schemas.microsoft.com/office/drawing/2014/main" id="{A99FFCFC-9D9E-4778-B8D9-AA822D608E8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9683054-48F1-48D3-B417-A970122C6B60}"/>
              </a:ext>
            </a:extLst>
          </p:cNvPr>
          <p:cNvSpPr>
            <a:spLocks noGrp="1"/>
          </p:cNvSpPr>
          <p:nvPr>
            <p:ph type="sldNum" sz="quarter" idx="12"/>
          </p:nvPr>
        </p:nvSpPr>
        <p:spPr/>
        <p:txBody>
          <a:bodyPr/>
          <a:lstStyle/>
          <a:p>
            <a:fld id="{608E0323-3E50-4718-B798-8EF107E60099}" type="slidenum">
              <a:rPr lang="en-US" smtClean="0"/>
              <a:t>‹#›</a:t>
            </a:fld>
            <a:endParaRPr lang="en-US"/>
          </a:p>
        </p:txBody>
      </p:sp>
    </p:spTree>
    <p:extLst>
      <p:ext uri="{BB962C8B-B14F-4D97-AF65-F5344CB8AC3E}">
        <p14:creationId xmlns:p14="http://schemas.microsoft.com/office/powerpoint/2010/main" val="1496544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1F017-8FD4-4F28-A8A7-4EACA44B284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2B1FBE-85D0-465A-8898-51B4F86E39C5}"/>
              </a:ext>
            </a:extLst>
          </p:cNvPr>
          <p:cNvSpPr>
            <a:spLocks noGrp="1"/>
          </p:cNvSpPr>
          <p:nvPr>
            <p:ph type="dt" sz="half" idx="10"/>
          </p:nvPr>
        </p:nvSpPr>
        <p:spPr/>
        <p:txBody>
          <a:bodyPr/>
          <a:lstStyle/>
          <a:p>
            <a:fld id="{39C6E2ED-3846-4F95-95D3-744C1D6EB20D}" type="datetimeFigureOut">
              <a:rPr lang="en-US" smtClean="0"/>
              <a:t>9/5/2021</a:t>
            </a:fld>
            <a:endParaRPr lang="en-US"/>
          </a:p>
        </p:txBody>
      </p:sp>
      <p:sp>
        <p:nvSpPr>
          <p:cNvPr id="4" name="Footer Placeholder 3">
            <a:extLst>
              <a:ext uri="{FF2B5EF4-FFF2-40B4-BE49-F238E27FC236}">
                <a16:creationId xmlns:a16="http://schemas.microsoft.com/office/drawing/2014/main" id="{EB1DFCE8-ECC3-4AC9-BCF0-6AE06163026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C2DBB67-9B1E-4924-874B-110F45CDFCF4}"/>
              </a:ext>
            </a:extLst>
          </p:cNvPr>
          <p:cNvSpPr>
            <a:spLocks noGrp="1"/>
          </p:cNvSpPr>
          <p:nvPr>
            <p:ph type="sldNum" sz="quarter" idx="12"/>
          </p:nvPr>
        </p:nvSpPr>
        <p:spPr/>
        <p:txBody>
          <a:bodyPr/>
          <a:lstStyle/>
          <a:p>
            <a:fld id="{608E0323-3E50-4718-B798-8EF107E60099}" type="slidenum">
              <a:rPr lang="en-US" smtClean="0"/>
              <a:t>‹#›</a:t>
            </a:fld>
            <a:endParaRPr lang="en-US"/>
          </a:p>
        </p:txBody>
      </p:sp>
    </p:spTree>
    <p:extLst>
      <p:ext uri="{BB962C8B-B14F-4D97-AF65-F5344CB8AC3E}">
        <p14:creationId xmlns:p14="http://schemas.microsoft.com/office/powerpoint/2010/main" val="830009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1CDE92-008B-474F-857E-A4B2CC7CD585}"/>
              </a:ext>
            </a:extLst>
          </p:cNvPr>
          <p:cNvSpPr>
            <a:spLocks noGrp="1"/>
          </p:cNvSpPr>
          <p:nvPr>
            <p:ph type="dt" sz="half" idx="10"/>
          </p:nvPr>
        </p:nvSpPr>
        <p:spPr/>
        <p:txBody>
          <a:bodyPr/>
          <a:lstStyle/>
          <a:p>
            <a:fld id="{39C6E2ED-3846-4F95-95D3-744C1D6EB20D}" type="datetimeFigureOut">
              <a:rPr lang="en-US" smtClean="0"/>
              <a:t>9/5/2021</a:t>
            </a:fld>
            <a:endParaRPr lang="en-US"/>
          </a:p>
        </p:txBody>
      </p:sp>
      <p:sp>
        <p:nvSpPr>
          <p:cNvPr id="3" name="Footer Placeholder 2">
            <a:extLst>
              <a:ext uri="{FF2B5EF4-FFF2-40B4-BE49-F238E27FC236}">
                <a16:creationId xmlns:a16="http://schemas.microsoft.com/office/drawing/2014/main" id="{FB540FC4-D5D3-417F-AFEC-ED9E0CB96A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05C2E5-E3B1-4B5F-8C3D-DA23FA26B1D6}"/>
              </a:ext>
            </a:extLst>
          </p:cNvPr>
          <p:cNvSpPr>
            <a:spLocks noGrp="1"/>
          </p:cNvSpPr>
          <p:nvPr>
            <p:ph type="sldNum" sz="quarter" idx="12"/>
          </p:nvPr>
        </p:nvSpPr>
        <p:spPr/>
        <p:txBody>
          <a:bodyPr/>
          <a:lstStyle/>
          <a:p>
            <a:fld id="{608E0323-3E50-4718-B798-8EF107E60099}" type="slidenum">
              <a:rPr lang="en-US" smtClean="0"/>
              <a:t>‹#›</a:t>
            </a:fld>
            <a:endParaRPr lang="en-US"/>
          </a:p>
        </p:txBody>
      </p:sp>
    </p:spTree>
    <p:extLst>
      <p:ext uri="{BB962C8B-B14F-4D97-AF65-F5344CB8AC3E}">
        <p14:creationId xmlns:p14="http://schemas.microsoft.com/office/powerpoint/2010/main" val="3531927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C4F72-33FF-451F-A6F3-7974C0874B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03D62DF-FF5F-4490-999F-99A839CD96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3F01C76-F6E5-46D4-8165-0E3D7C9680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DD7D57-848C-42A6-80B3-439CAFD10001}"/>
              </a:ext>
            </a:extLst>
          </p:cNvPr>
          <p:cNvSpPr>
            <a:spLocks noGrp="1"/>
          </p:cNvSpPr>
          <p:nvPr>
            <p:ph type="dt" sz="half" idx="10"/>
          </p:nvPr>
        </p:nvSpPr>
        <p:spPr/>
        <p:txBody>
          <a:bodyPr/>
          <a:lstStyle/>
          <a:p>
            <a:fld id="{39C6E2ED-3846-4F95-95D3-744C1D6EB20D}" type="datetimeFigureOut">
              <a:rPr lang="en-US" smtClean="0"/>
              <a:t>9/5/2021</a:t>
            </a:fld>
            <a:endParaRPr lang="en-US"/>
          </a:p>
        </p:txBody>
      </p:sp>
      <p:sp>
        <p:nvSpPr>
          <p:cNvPr id="6" name="Footer Placeholder 5">
            <a:extLst>
              <a:ext uri="{FF2B5EF4-FFF2-40B4-BE49-F238E27FC236}">
                <a16:creationId xmlns:a16="http://schemas.microsoft.com/office/drawing/2014/main" id="{24BC6303-4101-426C-A898-4CD787EFE0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25918FF-07D2-448D-8A61-EB5F0D65F755}"/>
              </a:ext>
            </a:extLst>
          </p:cNvPr>
          <p:cNvSpPr>
            <a:spLocks noGrp="1"/>
          </p:cNvSpPr>
          <p:nvPr>
            <p:ph type="sldNum" sz="quarter" idx="12"/>
          </p:nvPr>
        </p:nvSpPr>
        <p:spPr/>
        <p:txBody>
          <a:bodyPr/>
          <a:lstStyle/>
          <a:p>
            <a:fld id="{608E0323-3E50-4718-B798-8EF107E60099}" type="slidenum">
              <a:rPr lang="en-US" smtClean="0"/>
              <a:t>‹#›</a:t>
            </a:fld>
            <a:endParaRPr lang="en-US"/>
          </a:p>
        </p:txBody>
      </p:sp>
    </p:spTree>
    <p:extLst>
      <p:ext uri="{BB962C8B-B14F-4D97-AF65-F5344CB8AC3E}">
        <p14:creationId xmlns:p14="http://schemas.microsoft.com/office/powerpoint/2010/main" val="1337304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CC115-5C44-441C-B8DF-75B1376AA4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9A8805-80F0-4B95-99BE-352862E9F7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EA1BC5D-BF1E-4B60-8E40-E6F4B357A8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CC6F64-0EF4-4A17-A3A1-FA7A075351EB}"/>
              </a:ext>
            </a:extLst>
          </p:cNvPr>
          <p:cNvSpPr>
            <a:spLocks noGrp="1"/>
          </p:cNvSpPr>
          <p:nvPr>
            <p:ph type="dt" sz="half" idx="10"/>
          </p:nvPr>
        </p:nvSpPr>
        <p:spPr/>
        <p:txBody>
          <a:bodyPr/>
          <a:lstStyle/>
          <a:p>
            <a:fld id="{39C6E2ED-3846-4F95-95D3-744C1D6EB20D}" type="datetimeFigureOut">
              <a:rPr lang="en-US" smtClean="0"/>
              <a:t>9/5/2021</a:t>
            </a:fld>
            <a:endParaRPr lang="en-US"/>
          </a:p>
        </p:txBody>
      </p:sp>
      <p:sp>
        <p:nvSpPr>
          <p:cNvPr id="6" name="Footer Placeholder 5">
            <a:extLst>
              <a:ext uri="{FF2B5EF4-FFF2-40B4-BE49-F238E27FC236}">
                <a16:creationId xmlns:a16="http://schemas.microsoft.com/office/drawing/2014/main" id="{B9AD9495-358D-448C-9DC8-7673DF34CBF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2B1B38-37EB-4177-B9CB-06D9CBE072BB}"/>
              </a:ext>
            </a:extLst>
          </p:cNvPr>
          <p:cNvSpPr>
            <a:spLocks noGrp="1"/>
          </p:cNvSpPr>
          <p:nvPr>
            <p:ph type="sldNum" sz="quarter" idx="12"/>
          </p:nvPr>
        </p:nvSpPr>
        <p:spPr/>
        <p:txBody>
          <a:bodyPr/>
          <a:lstStyle/>
          <a:p>
            <a:fld id="{608E0323-3E50-4718-B798-8EF107E60099}" type="slidenum">
              <a:rPr lang="en-US" smtClean="0"/>
              <a:t>‹#›</a:t>
            </a:fld>
            <a:endParaRPr lang="en-US"/>
          </a:p>
        </p:txBody>
      </p:sp>
    </p:spTree>
    <p:extLst>
      <p:ext uri="{BB962C8B-B14F-4D97-AF65-F5344CB8AC3E}">
        <p14:creationId xmlns:p14="http://schemas.microsoft.com/office/powerpoint/2010/main" val="4124310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7455C3-EA19-4D6F-B579-9C892794123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E8F4F7C-2C90-4E48-92E3-CC46C48B70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4794A5-C583-4CA8-831F-A9A3C9601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C6E2ED-3846-4F95-95D3-744C1D6EB20D}" type="datetimeFigureOut">
              <a:rPr lang="en-US" smtClean="0"/>
              <a:t>9/5/2021</a:t>
            </a:fld>
            <a:endParaRPr lang="en-US"/>
          </a:p>
        </p:txBody>
      </p:sp>
      <p:sp>
        <p:nvSpPr>
          <p:cNvPr id="5" name="Footer Placeholder 4">
            <a:extLst>
              <a:ext uri="{FF2B5EF4-FFF2-40B4-BE49-F238E27FC236}">
                <a16:creationId xmlns:a16="http://schemas.microsoft.com/office/drawing/2014/main" id="{B1BAE685-56A9-49C4-87E3-B890F7CAD3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4C1EE98-F55D-4AF6-B809-F7DAD2E80F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8E0323-3E50-4718-B798-8EF107E60099}" type="slidenum">
              <a:rPr lang="en-US" smtClean="0"/>
              <a:t>‹#›</a:t>
            </a:fld>
            <a:endParaRPr lang="en-US"/>
          </a:p>
        </p:txBody>
      </p:sp>
    </p:spTree>
    <p:extLst>
      <p:ext uri="{BB962C8B-B14F-4D97-AF65-F5344CB8AC3E}">
        <p14:creationId xmlns:p14="http://schemas.microsoft.com/office/powerpoint/2010/main" val="40983992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biblegateway.com/passage/?search=Colossians%203%3A11&amp;version=NASB" TargetMode="External"/><Relationship Id="rId2" Type="http://schemas.openxmlformats.org/officeDocument/2006/relationships/hyperlink" Target="https://www.biblegateway.com/passage/?search=Acts%2015%3A9&amp;version=NASB" TargetMode="External"/><Relationship Id="rId1" Type="http://schemas.openxmlformats.org/officeDocument/2006/relationships/slideLayout" Target="../slideLayouts/slideLayout2.xml"/><Relationship Id="rId5" Type="http://schemas.openxmlformats.org/officeDocument/2006/relationships/hyperlink" Target="https://www.biblegateway.com/passage/?search=Romans%2010%3A12&amp;version=NASB" TargetMode="External"/><Relationship Id="rId4" Type="http://schemas.openxmlformats.org/officeDocument/2006/relationships/hyperlink" Target="https://www.biblegateway.com/passage/?search=Romans%203%3A22&amp;version=NASB"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0598C02-A6B9-40D3-BC01-6051EAD8F165}"/>
              </a:ext>
            </a:extLst>
          </p:cNvPr>
          <p:cNvSpPr txBox="1"/>
          <p:nvPr/>
        </p:nvSpPr>
        <p:spPr>
          <a:xfrm>
            <a:off x="2712720" y="2057402"/>
            <a:ext cx="6309360" cy="830997"/>
          </a:xfrm>
          <a:prstGeom prst="rect">
            <a:avLst/>
          </a:prstGeom>
          <a:noFill/>
        </p:spPr>
        <p:txBody>
          <a:bodyPr wrap="square" rtlCol="0">
            <a:spAutoFit/>
          </a:bodyPr>
          <a:lstStyle/>
          <a:p>
            <a:pPr algn="ctr" defTabSz="914377"/>
            <a:r>
              <a:rPr lang="en-US" sz="4800" b="1" dirty="0">
                <a:solidFill>
                  <a:prstClr val="black"/>
                </a:solidFill>
                <a:latin typeface="Calibri" panose="020F0502020204030204"/>
              </a:rPr>
              <a:t>Freedom in Christ</a:t>
            </a:r>
          </a:p>
        </p:txBody>
      </p:sp>
    </p:spTree>
    <p:extLst>
      <p:ext uri="{BB962C8B-B14F-4D97-AF65-F5344CB8AC3E}">
        <p14:creationId xmlns:p14="http://schemas.microsoft.com/office/powerpoint/2010/main" val="20387867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4E840C-2044-4C87-AB38-B2927B3B5B0D}"/>
              </a:ext>
            </a:extLst>
          </p:cNvPr>
          <p:cNvSpPr txBox="1"/>
          <p:nvPr/>
        </p:nvSpPr>
        <p:spPr>
          <a:xfrm>
            <a:off x="1422401" y="519965"/>
            <a:ext cx="9136177" cy="10002738"/>
          </a:xfrm>
          <a:prstGeom prst="rect">
            <a:avLst/>
          </a:prstGeom>
          <a:noFill/>
        </p:spPr>
        <p:txBody>
          <a:bodyPr wrap="square">
            <a:spAutoFit/>
          </a:bodyPr>
          <a:lstStyle/>
          <a:p>
            <a:pPr defTabSz="914377"/>
            <a:r>
              <a:rPr lang="en-US" sz="2800" b="1" dirty="0">
                <a:solidFill>
                  <a:srgbClr val="000000"/>
                </a:solidFill>
                <a:latin typeface="Palatino Linotype" panose="02040502050505030304" pitchFamily="18" charset="0"/>
              </a:rPr>
              <a:t>Romans 7</a:t>
            </a:r>
          </a:p>
          <a:p>
            <a:pPr defTabSz="914377"/>
            <a:r>
              <a:rPr lang="en-US" sz="2800" b="1" baseline="30000" dirty="0">
                <a:solidFill>
                  <a:prstClr val="black"/>
                </a:solidFill>
                <a:latin typeface="Palatino Linotype" panose="02040502050505030304" pitchFamily="18" charset="0"/>
              </a:rPr>
              <a:t>14 </a:t>
            </a:r>
            <a:r>
              <a:rPr lang="en-US" sz="2800" dirty="0">
                <a:solidFill>
                  <a:prstClr val="black"/>
                </a:solidFill>
                <a:latin typeface="Palatino Linotype" panose="02040502050505030304" pitchFamily="18" charset="0"/>
              </a:rPr>
              <a:t>For we know that the Law is spiritual, but I am fleshly, sold into bondage to sin. </a:t>
            </a:r>
            <a:r>
              <a:rPr lang="en-US" sz="2800" b="1" baseline="30000" dirty="0">
                <a:solidFill>
                  <a:prstClr val="black"/>
                </a:solidFill>
                <a:latin typeface="Palatino Linotype" panose="02040502050505030304" pitchFamily="18" charset="0"/>
              </a:rPr>
              <a:t>15 </a:t>
            </a:r>
            <a:r>
              <a:rPr lang="en-US" sz="2800" dirty="0">
                <a:solidFill>
                  <a:prstClr val="black"/>
                </a:solidFill>
                <a:latin typeface="Palatino Linotype" panose="02040502050505030304" pitchFamily="18" charset="0"/>
              </a:rPr>
              <a:t>For I do not understand what I am doing; for I am not practicing what I want to do, but I do the very thing I hate. </a:t>
            </a:r>
            <a:r>
              <a:rPr lang="en-US" sz="2800" b="1" baseline="30000" dirty="0">
                <a:solidFill>
                  <a:prstClr val="black"/>
                </a:solidFill>
                <a:latin typeface="Palatino Linotype" panose="02040502050505030304" pitchFamily="18" charset="0"/>
              </a:rPr>
              <a:t>16 </a:t>
            </a:r>
            <a:r>
              <a:rPr lang="en-US" sz="2800" dirty="0">
                <a:solidFill>
                  <a:prstClr val="black"/>
                </a:solidFill>
                <a:latin typeface="Palatino Linotype" panose="02040502050505030304" pitchFamily="18" charset="0"/>
              </a:rPr>
              <a:t>However, if I do the very thing I do not want to do, I agree with the Law, that the Law is good. </a:t>
            </a:r>
            <a:r>
              <a:rPr lang="en-US" sz="2800" b="1" baseline="30000" dirty="0">
                <a:solidFill>
                  <a:prstClr val="black"/>
                </a:solidFill>
                <a:latin typeface="Palatino Linotype" panose="02040502050505030304" pitchFamily="18" charset="0"/>
              </a:rPr>
              <a:t>17 </a:t>
            </a:r>
            <a:r>
              <a:rPr lang="en-US" sz="2800" dirty="0">
                <a:solidFill>
                  <a:prstClr val="black"/>
                </a:solidFill>
                <a:latin typeface="Palatino Linotype" panose="02040502050505030304" pitchFamily="18" charset="0"/>
              </a:rPr>
              <a:t>But now, no longer am I the one doing it, but sin that dwells in me. </a:t>
            </a:r>
            <a:r>
              <a:rPr lang="en-US" sz="2800" b="1" baseline="30000" dirty="0">
                <a:solidFill>
                  <a:prstClr val="black"/>
                </a:solidFill>
                <a:latin typeface="Palatino Linotype" panose="02040502050505030304" pitchFamily="18" charset="0"/>
              </a:rPr>
              <a:t>18 </a:t>
            </a:r>
            <a:r>
              <a:rPr lang="en-US" sz="2800" dirty="0">
                <a:solidFill>
                  <a:prstClr val="black"/>
                </a:solidFill>
                <a:latin typeface="Palatino Linotype" panose="02040502050505030304" pitchFamily="18" charset="0"/>
              </a:rPr>
              <a:t>For I know that good does not dwell in me, that is, in my flesh; for the willing is present in me, but the doing of the good is not. </a:t>
            </a:r>
            <a:r>
              <a:rPr lang="en-US" sz="2800" b="1" baseline="30000" dirty="0">
                <a:solidFill>
                  <a:prstClr val="black"/>
                </a:solidFill>
                <a:latin typeface="Palatino Linotype" panose="02040502050505030304" pitchFamily="18" charset="0"/>
              </a:rPr>
              <a:t>19 </a:t>
            </a:r>
            <a:r>
              <a:rPr lang="en-US" sz="2800" dirty="0">
                <a:solidFill>
                  <a:prstClr val="black"/>
                </a:solidFill>
                <a:latin typeface="Palatino Linotype" panose="02040502050505030304" pitchFamily="18" charset="0"/>
              </a:rPr>
              <a:t>For the good that I want, I do not do, but I practice the very evil that I do not want. </a:t>
            </a:r>
            <a:r>
              <a:rPr lang="en-US" sz="2800" b="1" baseline="30000" dirty="0">
                <a:solidFill>
                  <a:prstClr val="black"/>
                </a:solidFill>
                <a:latin typeface="Palatino Linotype" panose="02040502050505030304" pitchFamily="18" charset="0"/>
              </a:rPr>
              <a:t>20 </a:t>
            </a:r>
            <a:r>
              <a:rPr lang="en-US" sz="2800" dirty="0">
                <a:solidFill>
                  <a:prstClr val="black"/>
                </a:solidFill>
                <a:latin typeface="Palatino Linotype" panose="02040502050505030304" pitchFamily="18" charset="0"/>
              </a:rPr>
              <a:t>But if I do the very thing I do not want, I am no longer the one doing it, but sin that dwells in me.</a:t>
            </a:r>
          </a:p>
          <a:p>
            <a:pPr defTabSz="914377"/>
            <a:r>
              <a:rPr lang="en-US" sz="2800" b="1" baseline="30000" dirty="0">
                <a:solidFill>
                  <a:prstClr val="black"/>
                </a:solidFill>
                <a:latin typeface="Palatino Linotype" panose="02040502050505030304" pitchFamily="18" charset="0"/>
              </a:rPr>
              <a:t>21 </a:t>
            </a:r>
            <a:r>
              <a:rPr lang="en-US" sz="2800" dirty="0">
                <a:solidFill>
                  <a:prstClr val="black"/>
                </a:solidFill>
                <a:latin typeface="Palatino Linotype" panose="02040502050505030304" pitchFamily="18" charset="0"/>
              </a:rPr>
              <a:t>I find then the principle that evil is present in me, the one who wants to do good. </a:t>
            </a:r>
            <a:r>
              <a:rPr lang="en-US" sz="2800" b="1" baseline="30000" dirty="0">
                <a:solidFill>
                  <a:prstClr val="black"/>
                </a:solidFill>
                <a:latin typeface="Palatino Linotype" panose="02040502050505030304" pitchFamily="18" charset="0"/>
              </a:rPr>
              <a:t>22 </a:t>
            </a:r>
            <a:r>
              <a:rPr lang="en-US" sz="2800" dirty="0">
                <a:solidFill>
                  <a:prstClr val="black"/>
                </a:solidFill>
                <a:latin typeface="Palatino Linotype" panose="02040502050505030304" pitchFamily="18" charset="0"/>
              </a:rPr>
              <a:t>For I joyfully agree with the law of God in the inner person, </a:t>
            </a:r>
            <a:r>
              <a:rPr lang="en-US" sz="2800" b="1" baseline="30000" dirty="0">
                <a:solidFill>
                  <a:prstClr val="black"/>
                </a:solidFill>
                <a:latin typeface="Palatino Linotype" panose="02040502050505030304" pitchFamily="18" charset="0"/>
              </a:rPr>
              <a:t>23 </a:t>
            </a:r>
            <a:r>
              <a:rPr lang="en-US" sz="2800" dirty="0">
                <a:solidFill>
                  <a:prstClr val="black"/>
                </a:solidFill>
                <a:latin typeface="Palatino Linotype" panose="02040502050505030304" pitchFamily="18" charset="0"/>
              </a:rPr>
              <a:t>but I see a different law in the parts of my body waging war against the law of my mind, and making me a prisoner of the law of sin, the law which is in my body’s parts. </a:t>
            </a:r>
            <a:r>
              <a:rPr lang="en-US" sz="2800" b="1" baseline="30000" dirty="0">
                <a:solidFill>
                  <a:prstClr val="black"/>
                </a:solidFill>
                <a:latin typeface="Palatino Linotype" panose="02040502050505030304" pitchFamily="18" charset="0"/>
              </a:rPr>
              <a:t>24 </a:t>
            </a:r>
            <a:r>
              <a:rPr lang="en-US" sz="2800" dirty="0">
                <a:solidFill>
                  <a:prstClr val="black"/>
                </a:solidFill>
                <a:latin typeface="Palatino Linotype" panose="02040502050505030304" pitchFamily="18" charset="0"/>
              </a:rPr>
              <a:t>Wretched man that I am! Who will set me free from the body of this death? </a:t>
            </a:r>
            <a:r>
              <a:rPr lang="en-US" sz="2800" b="1" baseline="30000" dirty="0">
                <a:solidFill>
                  <a:prstClr val="black"/>
                </a:solidFill>
                <a:latin typeface="Palatino Linotype" panose="02040502050505030304" pitchFamily="18" charset="0"/>
              </a:rPr>
              <a:t>25 </a:t>
            </a:r>
            <a:r>
              <a:rPr lang="en-US" sz="2800" dirty="0">
                <a:solidFill>
                  <a:prstClr val="black"/>
                </a:solidFill>
                <a:latin typeface="Palatino Linotype" panose="02040502050505030304" pitchFamily="18" charset="0"/>
              </a:rPr>
              <a:t>Thanks be to God through Jesus Christ our Lord!</a:t>
            </a:r>
          </a:p>
        </p:txBody>
      </p:sp>
      <p:sp>
        <p:nvSpPr>
          <p:cNvPr id="7" name="TextBox 6">
            <a:extLst>
              <a:ext uri="{FF2B5EF4-FFF2-40B4-BE49-F238E27FC236}">
                <a16:creationId xmlns:a16="http://schemas.microsoft.com/office/drawing/2014/main" id="{61BE290B-3885-4E74-8E91-57DF6D4A2018}"/>
              </a:ext>
            </a:extLst>
          </p:cNvPr>
          <p:cNvSpPr txBox="1"/>
          <p:nvPr/>
        </p:nvSpPr>
        <p:spPr>
          <a:xfrm>
            <a:off x="5815171" y="9602"/>
            <a:ext cx="6369456" cy="954107"/>
          </a:xfrm>
          <a:prstGeom prst="rect">
            <a:avLst/>
          </a:prstGeom>
          <a:solidFill>
            <a:schemeClr val="tx1"/>
          </a:solidFill>
        </p:spPr>
        <p:txBody>
          <a:bodyPr wrap="square">
            <a:spAutoFit/>
          </a:bodyPr>
          <a:lstStyle/>
          <a:p>
            <a:pPr defTabSz="914377"/>
            <a:r>
              <a:rPr lang="en-US" sz="2800" dirty="0">
                <a:solidFill>
                  <a:prstClr val="white"/>
                </a:solidFill>
                <a:latin typeface="Arial" panose="020B0604020202020204" pitchFamily="34" charset="0"/>
              </a:rPr>
              <a:t>The plight of the man who wants to do right, but who cannot escape his sin</a:t>
            </a:r>
            <a:endParaRPr lang="en-US" sz="2800" dirty="0">
              <a:solidFill>
                <a:prstClr val="white"/>
              </a:solidFill>
              <a:latin typeface="Calibri" panose="020F0502020204030204"/>
            </a:endParaRPr>
          </a:p>
        </p:txBody>
      </p:sp>
    </p:spTree>
    <p:extLst>
      <p:ext uri="{BB962C8B-B14F-4D97-AF65-F5344CB8AC3E}">
        <p14:creationId xmlns:p14="http://schemas.microsoft.com/office/powerpoint/2010/main" val="881894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4E840C-2044-4C87-AB38-B2927B3B5B0D}"/>
              </a:ext>
            </a:extLst>
          </p:cNvPr>
          <p:cNvSpPr txBox="1"/>
          <p:nvPr/>
        </p:nvSpPr>
        <p:spPr>
          <a:xfrm>
            <a:off x="1422401" y="519965"/>
            <a:ext cx="9136177" cy="10002738"/>
          </a:xfrm>
          <a:prstGeom prst="rect">
            <a:avLst/>
          </a:prstGeom>
          <a:noFill/>
        </p:spPr>
        <p:txBody>
          <a:bodyPr wrap="square">
            <a:spAutoFit/>
          </a:bodyPr>
          <a:lstStyle/>
          <a:p>
            <a:pPr defTabSz="914377"/>
            <a:r>
              <a:rPr lang="en-US" sz="2800" b="1" dirty="0">
                <a:solidFill>
                  <a:srgbClr val="000000"/>
                </a:solidFill>
                <a:latin typeface="Palatino Linotype" panose="02040502050505030304" pitchFamily="18" charset="0"/>
              </a:rPr>
              <a:t>Romans 7</a:t>
            </a:r>
          </a:p>
          <a:p>
            <a:pPr defTabSz="914377"/>
            <a:r>
              <a:rPr lang="en-US" sz="2800" b="1" baseline="30000" dirty="0">
                <a:solidFill>
                  <a:prstClr val="black"/>
                </a:solidFill>
                <a:latin typeface="Palatino Linotype" panose="02040502050505030304" pitchFamily="18" charset="0"/>
              </a:rPr>
              <a:t>14 </a:t>
            </a:r>
            <a:r>
              <a:rPr lang="en-US" sz="2800" dirty="0">
                <a:solidFill>
                  <a:prstClr val="black"/>
                </a:solidFill>
                <a:highlight>
                  <a:srgbClr val="FFFF00"/>
                </a:highlight>
                <a:latin typeface="Palatino Linotype" panose="02040502050505030304" pitchFamily="18" charset="0"/>
              </a:rPr>
              <a:t>For we know that the Law is spiritual</a:t>
            </a:r>
            <a:r>
              <a:rPr lang="en-US" sz="2800" dirty="0">
                <a:solidFill>
                  <a:prstClr val="black"/>
                </a:solidFill>
                <a:latin typeface="Palatino Linotype" panose="02040502050505030304" pitchFamily="18" charset="0"/>
              </a:rPr>
              <a:t>, but I am fleshly, sold into bondage to sin. </a:t>
            </a:r>
            <a:r>
              <a:rPr lang="en-US" sz="2800" b="1" baseline="30000" dirty="0">
                <a:solidFill>
                  <a:prstClr val="black"/>
                </a:solidFill>
                <a:latin typeface="Palatino Linotype" panose="02040502050505030304" pitchFamily="18" charset="0"/>
              </a:rPr>
              <a:t>15 </a:t>
            </a:r>
            <a:r>
              <a:rPr lang="en-US" sz="2800" dirty="0">
                <a:solidFill>
                  <a:prstClr val="black"/>
                </a:solidFill>
                <a:latin typeface="Palatino Linotype" panose="02040502050505030304" pitchFamily="18" charset="0"/>
              </a:rPr>
              <a:t>For I do not understand what I am doing; for I am not practicing what I want to do, but I do the very thing I hate. </a:t>
            </a:r>
            <a:r>
              <a:rPr lang="en-US" sz="2800" b="1" baseline="30000" dirty="0">
                <a:solidFill>
                  <a:prstClr val="black"/>
                </a:solidFill>
                <a:latin typeface="Palatino Linotype" panose="02040502050505030304" pitchFamily="18" charset="0"/>
              </a:rPr>
              <a:t>16 </a:t>
            </a:r>
            <a:r>
              <a:rPr lang="en-US" sz="2800" dirty="0">
                <a:solidFill>
                  <a:prstClr val="black"/>
                </a:solidFill>
                <a:latin typeface="Palatino Linotype" panose="02040502050505030304" pitchFamily="18" charset="0"/>
              </a:rPr>
              <a:t>However, if I do the very thing I do not want to do, I agree with the Law, that the Law is good. </a:t>
            </a:r>
            <a:r>
              <a:rPr lang="en-US" sz="2800" b="1" baseline="30000" dirty="0">
                <a:solidFill>
                  <a:prstClr val="black"/>
                </a:solidFill>
                <a:latin typeface="Palatino Linotype" panose="02040502050505030304" pitchFamily="18" charset="0"/>
              </a:rPr>
              <a:t>17 </a:t>
            </a:r>
            <a:r>
              <a:rPr lang="en-US" sz="2800" dirty="0">
                <a:solidFill>
                  <a:prstClr val="black"/>
                </a:solidFill>
                <a:latin typeface="Palatino Linotype" panose="02040502050505030304" pitchFamily="18" charset="0"/>
              </a:rPr>
              <a:t>But now, no longer am I the one doing it, but sin that dwells in me. </a:t>
            </a:r>
            <a:r>
              <a:rPr lang="en-US" sz="2800" b="1" baseline="30000" dirty="0">
                <a:solidFill>
                  <a:prstClr val="black"/>
                </a:solidFill>
                <a:latin typeface="Palatino Linotype" panose="02040502050505030304" pitchFamily="18" charset="0"/>
              </a:rPr>
              <a:t>18 </a:t>
            </a:r>
            <a:r>
              <a:rPr lang="en-US" sz="2800" dirty="0">
                <a:solidFill>
                  <a:prstClr val="black"/>
                </a:solidFill>
                <a:latin typeface="Palatino Linotype" panose="02040502050505030304" pitchFamily="18" charset="0"/>
              </a:rPr>
              <a:t>For I know that good does not dwell in me, that is, in my flesh; for the willing is present in me, but the doing of the good is not. </a:t>
            </a:r>
            <a:r>
              <a:rPr lang="en-US" sz="2800" b="1" baseline="30000" dirty="0">
                <a:solidFill>
                  <a:prstClr val="black"/>
                </a:solidFill>
                <a:latin typeface="Palatino Linotype" panose="02040502050505030304" pitchFamily="18" charset="0"/>
              </a:rPr>
              <a:t>19 </a:t>
            </a:r>
            <a:r>
              <a:rPr lang="en-US" sz="2800" dirty="0">
                <a:solidFill>
                  <a:prstClr val="black"/>
                </a:solidFill>
                <a:latin typeface="Palatino Linotype" panose="02040502050505030304" pitchFamily="18" charset="0"/>
              </a:rPr>
              <a:t>For the good that I want, I do not do, but I practice the very evil that I do not want. </a:t>
            </a:r>
            <a:r>
              <a:rPr lang="en-US" sz="2800" b="1" baseline="30000" dirty="0">
                <a:solidFill>
                  <a:prstClr val="black"/>
                </a:solidFill>
                <a:latin typeface="Palatino Linotype" panose="02040502050505030304" pitchFamily="18" charset="0"/>
              </a:rPr>
              <a:t>20 </a:t>
            </a:r>
            <a:r>
              <a:rPr lang="en-US" sz="2800" dirty="0">
                <a:solidFill>
                  <a:prstClr val="black"/>
                </a:solidFill>
                <a:latin typeface="Palatino Linotype" panose="02040502050505030304" pitchFamily="18" charset="0"/>
              </a:rPr>
              <a:t>But if I do the very thing I do not want, I am no longer the one doing it, but sin that dwells in me.</a:t>
            </a:r>
          </a:p>
          <a:p>
            <a:pPr defTabSz="914377"/>
            <a:r>
              <a:rPr lang="en-US" sz="2800" b="1" baseline="30000" dirty="0">
                <a:solidFill>
                  <a:prstClr val="black"/>
                </a:solidFill>
                <a:latin typeface="Palatino Linotype" panose="02040502050505030304" pitchFamily="18" charset="0"/>
              </a:rPr>
              <a:t>21 </a:t>
            </a:r>
            <a:r>
              <a:rPr lang="en-US" sz="2800" dirty="0">
                <a:solidFill>
                  <a:prstClr val="black"/>
                </a:solidFill>
                <a:latin typeface="Palatino Linotype" panose="02040502050505030304" pitchFamily="18" charset="0"/>
              </a:rPr>
              <a:t>I find then the principle that evil is present in me, the one who wants to do good. </a:t>
            </a:r>
            <a:r>
              <a:rPr lang="en-US" sz="2800" b="1" baseline="30000" dirty="0">
                <a:solidFill>
                  <a:prstClr val="black"/>
                </a:solidFill>
                <a:latin typeface="Palatino Linotype" panose="02040502050505030304" pitchFamily="18" charset="0"/>
              </a:rPr>
              <a:t>22 </a:t>
            </a:r>
            <a:r>
              <a:rPr lang="en-US" sz="2800" dirty="0">
                <a:solidFill>
                  <a:prstClr val="black"/>
                </a:solidFill>
                <a:latin typeface="Palatino Linotype" panose="02040502050505030304" pitchFamily="18" charset="0"/>
              </a:rPr>
              <a:t>For I joyfully agree with the law of God in the inner person, </a:t>
            </a:r>
            <a:r>
              <a:rPr lang="en-US" sz="2800" b="1" baseline="30000" dirty="0">
                <a:solidFill>
                  <a:prstClr val="black"/>
                </a:solidFill>
                <a:latin typeface="Palatino Linotype" panose="02040502050505030304" pitchFamily="18" charset="0"/>
              </a:rPr>
              <a:t>23 </a:t>
            </a:r>
            <a:r>
              <a:rPr lang="en-US" sz="2800" dirty="0">
                <a:solidFill>
                  <a:prstClr val="black"/>
                </a:solidFill>
                <a:latin typeface="Palatino Linotype" panose="02040502050505030304" pitchFamily="18" charset="0"/>
              </a:rPr>
              <a:t>but I see a different law in the parts of my body waging war against the law of my mind, and making me a prisoner of the law of sin, the law which is in my body’s parts. </a:t>
            </a:r>
            <a:r>
              <a:rPr lang="en-US" sz="2800" b="1" baseline="30000" dirty="0">
                <a:solidFill>
                  <a:prstClr val="black"/>
                </a:solidFill>
                <a:latin typeface="Palatino Linotype" panose="02040502050505030304" pitchFamily="18" charset="0"/>
              </a:rPr>
              <a:t>24 </a:t>
            </a:r>
            <a:r>
              <a:rPr lang="en-US" sz="2800" dirty="0">
                <a:solidFill>
                  <a:prstClr val="black"/>
                </a:solidFill>
                <a:latin typeface="Palatino Linotype" panose="02040502050505030304" pitchFamily="18" charset="0"/>
              </a:rPr>
              <a:t>Wretched man that I am! Who will set me free from the body of this death? </a:t>
            </a:r>
            <a:r>
              <a:rPr lang="en-US" sz="2800" b="1" baseline="30000" dirty="0">
                <a:solidFill>
                  <a:prstClr val="black"/>
                </a:solidFill>
                <a:latin typeface="Palatino Linotype" panose="02040502050505030304" pitchFamily="18" charset="0"/>
              </a:rPr>
              <a:t>25 </a:t>
            </a:r>
            <a:r>
              <a:rPr lang="en-US" sz="2800" dirty="0">
                <a:solidFill>
                  <a:prstClr val="black"/>
                </a:solidFill>
                <a:latin typeface="Palatino Linotype" panose="02040502050505030304" pitchFamily="18" charset="0"/>
              </a:rPr>
              <a:t>Thanks be to God through Jesus Christ our Lord!</a:t>
            </a:r>
          </a:p>
        </p:txBody>
      </p:sp>
      <p:sp>
        <p:nvSpPr>
          <p:cNvPr id="7" name="TextBox 6">
            <a:extLst>
              <a:ext uri="{FF2B5EF4-FFF2-40B4-BE49-F238E27FC236}">
                <a16:creationId xmlns:a16="http://schemas.microsoft.com/office/drawing/2014/main" id="{61BE290B-3885-4E74-8E91-57DF6D4A2018}"/>
              </a:ext>
            </a:extLst>
          </p:cNvPr>
          <p:cNvSpPr txBox="1"/>
          <p:nvPr/>
        </p:nvSpPr>
        <p:spPr>
          <a:xfrm>
            <a:off x="5815171" y="9602"/>
            <a:ext cx="6369456" cy="954107"/>
          </a:xfrm>
          <a:prstGeom prst="rect">
            <a:avLst/>
          </a:prstGeom>
          <a:solidFill>
            <a:schemeClr val="tx1"/>
          </a:solidFill>
        </p:spPr>
        <p:txBody>
          <a:bodyPr wrap="square">
            <a:spAutoFit/>
          </a:bodyPr>
          <a:lstStyle/>
          <a:p>
            <a:pPr defTabSz="914377"/>
            <a:r>
              <a:rPr lang="en-US" sz="2800" dirty="0">
                <a:solidFill>
                  <a:prstClr val="white"/>
                </a:solidFill>
                <a:latin typeface="Arial" panose="020B0604020202020204" pitchFamily="34" charset="0"/>
              </a:rPr>
              <a:t>The plight of the man who wants to do right, but who cannot escape his sin</a:t>
            </a:r>
            <a:endParaRPr lang="en-US" sz="2800" dirty="0">
              <a:solidFill>
                <a:prstClr val="white"/>
              </a:solidFill>
              <a:latin typeface="Calibri" panose="020F0502020204030204"/>
            </a:endParaRPr>
          </a:p>
        </p:txBody>
      </p:sp>
      <p:sp>
        <p:nvSpPr>
          <p:cNvPr id="8" name="TextBox 7">
            <a:extLst>
              <a:ext uri="{FF2B5EF4-FFF2-40B4-BE49-F238E27FC236}">
                <a16:creationId xmlns:a16="http://schemas.microsoft.com/office/drawing/2014/main" id="{22FEAA93-415E-4EBD-B503-107A59CF7189}"/>
              </a:ext>
            </a:extLst>
          </p:cNvPr>
          <p:cNvSpPr txBox="1"/>
          <p:nvPr/>
        </p:nvSpPr>
        <p:spPr>
          <a:xfrm>
            <a:off x="10769601" y="957407"/>
            <a:ext cx="1428563" cy="1384995"/>
          </a:xfrm>
          <a:prstGeom prst="rect">
            <a:avLst/>
          </a:prstGeom>
          <a:solidFill>
            <a:schemeClr val="tx1"/>
          </a:solidFill>
          <a:ln>
            <a:solidFill>
              <a:schemeClr val="bg1"/>
            </a:solidFill>
          </a:ln>
        </p:spPr>
        <p:txBody>
          <a:bodyPr wrap="square">
            <a:spAutoFit/>
          </a:bodyPr>
          <a:lstStyle/>
          <a:p>
            <a:pPr algn="ctr" defTabSz="914377"/>
            <a:r>
              <a:rPr lang="en-US" sz="2800" b="1" dirty="0">
                <a:solidFill>
                  <a:prstClr val="white"/>
                </a:solidFill>
                <a:latin typeface="Arial" panose="020B0604020202020204" pitchFamily="34" charset="0"/>
              </a:rPr>
              <a:t>The law is good</a:t>
            </a:r>
            <a:endParaRPr lang="en-US" sz="2800" b="1" dirty="0">
              <a:solidFill>
                <a:prstClr val="white"/>
              </a:solidFill>
              <a:latin typeface="Calibri" panose="020F0502020204030204"/>
            </a:endParaRPr>
          </a:p>
        </p:txBody>
      </p:sp>
    </p:spTree>
    <p:extLst>
      <p:ext uri="{BB962C8B-B14F-4D97-AF65-F5344CB8AC3E}">
        <p14:creationId xmlns:p14="http://schemas.microsoft.com/office/powerpoint/2010/main" val="563425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4E840C-2044-4C87-AB38-B2927B3B5B0D}"/>
              </a:ext>
            </a:extLst>
          </p:cNvPr>
          <p:cNvSpPr txBox="1"/>
          <p:nvPr/>
        </p:nvSpPr>
        <p:spPr>
          <a:xfrm>
            <a:off x="1422401" y="519965"/>
            <a:ext cx="9136177" cy="10002738"/>
          </a:xfrm>
          <a:prstGeom prst="rect">
            <a:avLst/>
          </a:prstGeom>
          <a:noFill/>
        </p:spPr>
        <p:txBody>
          <a:bodyPr wrap="square">
            <a:spAutoFit/>
          </a:bodyPr>
          <a:lstStyle/>
          <a:p>
            <a:pPr defTabSz="914377"/>
            <a:r>
              <a:rPr lang="en-US" sz="2800" b="1" dirty="0">
                <a:solidFill>
                  <a:srgbClr val="000000"/>
                </a:solidFill>
                <a:latin typeface="Palatino Linotype" panose="02040502050505030304" pitchFamily="18" charset="0"/>
              </a:rPr>
              <a:t>Romans 7</a:t>
            </a:r>
          </a:p>
          <a:p>
            <a:pPr defTabSz="914377"/>
            <a:r>
              <a:rPr lang="en-US" sz="2800" b="1" baseline="30000" dirty="0">
                <a:solidFill>
                  <a:prstClr val="black"/>
                </a:solidFill>
                <a:latin typeface="Palatino Linotype" panose="02040502050505030304" pitchFamily="18" charset="0"/>
              </a:rPr>
              <a:t>14 </a:t>
            </a:r>
            <a:r>
              <a:rPr lang="en-US" sz="2800" dirty="0">
                <a:solidFill>
                  <a:prstClr val="black"/>
                </a:solidFill>
                <a:latin typeface="Palatino Linotype" panose="02040502050505030304" pitchFamily="18" charset="0"/>
              </a:rPr>
              <a:t>For we know that the Law is spiritual, </a:t>
            </a:r>
            <a:r>
              <a:rPr lang="en-US" sz="2800" dirty="0">
                <a:solidFill>
                  <a:prstClr val="black"/>
                </a:solidFill>
                <a:highlight>
                  <a:srgbClr val="FFFF00"/>
                </a:highlight>
                <a:latin typeface="Palatino Linotype" panose="02040502050505030304" pitchFamily="18" charset="0"/>
              </a:rPr>
              <a:t>but I am fleshly, sold into bondage to sin</a:t>
            </a:r>
            <a:r>
              <a:rPr lang="en-US" sz="2800" dirty="0">
                <a:solidFill>
                  <a:prstClr val="black"/>
                </a:solidFill>
                <a:latin typeface="Palatino Linotype" panose="02040502050505030304" pitchFamily="18" charset="0"/>
              </a:rPr>
              <a:t>. </a:t>
            </a:r>
            <a:r>
              <a:rPr lang="en-US" sz="2800" b="1" baseline="30000" dirty="0">
                <a:solidFill>
                  <a:prstClr val="black"/>
                </a:solidFill>
                <a:latin typeface="Palatino Linotype" panose="02040502050505030304" pitchFamily="18" charset="0"/>
              </a:rPr>
              <a:t>15 </a:t>
            </a:r>
            <a:r>
              <a:rPr lang="en-US" sz="2800" dirty="0">
                <a:solidFill>
                  <a:prstClr val="black"/>
                </a:solidFill>
                <a:latin typeface="Palatino Linotype" panose="02040502050505030304" pitchFamily="18" charset="0"/>
              </a:rPr>
              <a:t>For I do not understand what I am doing; for I am not practicing what I want to do, but I do the very thing I hate. </a:t>
            </a:r>
            <a:r>
              <a:rPr lang="en-US" sz="2800" b="1" baseline="30000" dirty="0">
                <a:solidFill>
                  <a:prstClr val="black"/>
                </a:solidFill>
                <a:latin typeface="Palatino Linotype" panose="02040502050505030304" pitchFamily="18" charset="0"/>
              </a:rPr>
              <a:t>16 </a:t>
            </a:r>
            <a:r>
              <a:rPr lang="en-US" sz="2800" dirty="0">
                <a:solidFill>
                  <a:prstClr val="black"/>
                </a:solidFill>
                <a:latin typeface="Palatino Linotype" panose="02040502050505030304" pitchFamily="18" charset="0"/>
              </a:rPr>
              <a:t>However, if I do the very thing I do not want to do, I agree with the Law, that the Law is good. </a:t>
            </a:r>
            <a:r>
              <a:rPr lang="en-US" sz="2800" b="1" baseline="30000" dirty="0">
                <a:solidFill>
                  <a:prstClr val="black"/>
                </a:solidFill>
                <a:latin typeface="Palatino Linotype" panose="02040502050505030304" pitchFamily="18" charset="0"/>
              </a:rPr>
              <a:t>17 </a:t>
            </a:r>
            <a:r>
              <a:rPr lang="en-US" sz="2800" dirty="0">
                <a:solidFill>
                  <a:prstClr val="black"/>
                </a:solidFill>
                <a:latin typeface="Palatino Linotype" panose="02040502050505030304" pitchFamily="18" charset="0"/>
              </a:rPr>
              <a:t>But now, no longer am I the one doing it, but sin that dwells in me. </a:t>
            </a:r>
            <a:r>
              <a:rPr lang="en-US" sz="2800" b="1" baseline="30000" dirty="0">
                <a:solidFill>
                  <a:prstClr val="black"/>
                </a:solidFill>
                <a:latin typeface="Palatino Linotype" panose="02040502050505030304" pitchFamily="18" charset="0"/>
              </a:rPr>
              <a:t>18 </a:t>
            </a:r>
            <a:r>
              <a:rPr lang="en-US" sz="2800" dirty="0">
                <a:solidFill>
                  <a:prstClr val="black"/>
                </a:solidFill>
                <a:latin typeface="Palatino Linotype" panose="02040502050505030304" pitchFamily="18" charset="0"/>
              </a:rPr>
              <a:t>For I know that good does not dwell in me, that is, in my flesh; for the willing is present in me, but the doing of the good is not. </a:t>
            </a:r>
            <a:r>
              <a:rPr lang="en-US" sz="2800" b="1" baseline="30000" dirty="0">
                <a:solidFill>
                  <a:prstClr val="black"/>
                </a:solidFill>
                <a:latin typeface="Palatino Linotype" panose="02040502050505030304" pitchFamily="18" charset="0"/>
              </a:rPr>
              <a:t>19 </a:t>
            </a:r>
            <a:r>
              <a:rPr lang="en-US" sz="2800" dirty="0">
                <a:solidFill>
                  <a:prstClr val="black"/>
                </a:solidFill>
                <a:latin typeface="Palatino Linotype" panose="02040502050505030304" pitchFamily="18" charset="0"/>
              </a:rPr>
              <a:t>For the good that I want, I do not do, but I practice the very evil that I do not want. </a:t>
            </a:r>
            <a:r>
              <a:rPr lang="en-US" sz="2800" b="1" baseline="30000" dirty="0">
                <a:solidFill>
                  <a:prstClr val="black"/>
                </a:solidFill>
                <a:latin typeface="Palatino Linotype" panose="02040502050505030304" pitchFamily="18" charset="0"/>
              </a:rPr>
              <a:t>20 </a:t>
            </a:r>
            <a:r>
              <a:rPr lang="en-US" sz="2800" dirty="0">
                <a:solidFill>
                  <a:prstClr val="black"/>
                </a:solidFill>
                <a:latin typeface="Palatino Linotype" panose="02040502050505030304" pitchFamily="18" charset="0"/>
              </a:rPr>
              <a:t>But if I do the very thing I do not want, I am no longer the one doing it, but sin that dwells in me.</a:t>
            </a:r>
          </a:p>
          <a:p>
            <a:pPr defTabSz="914377"/>
            <a:r>
              <a:rPr lang="en-US" sz="2800" b="1" baseline="30000" dirty="0">
                <a:solidFill>
                  <a:prstClr val="black"/>
                </a:solidFill>
                <a:latin typeface="Palatino Linotype" panose="02040502050505030304" pitchFamily="18" charset="0"/>
              </a:rPr>
              <a:t>21 </a:t>
            </a:r>
            <a:r>
              <a:rPr lang="en-US" sz="2800" dirty="0">
                <a:solidFill>
                  <a:prstClr val="black"/>
                </a:solidFill>
                <a:latin typeface="Palatino Linotype" panose="02040502050505030304" pitchFamily="18" charset="0"/>
              </a:rPr>
              <a:t>I find then the principle that evil is present in me, the one who wants to do good. </a:t>
            </a:r>
            <a:r>
              <a:rPr lang="en-US" sz="2800" b="1" baseline="30000" dirty="0">
                <a:solidFill>
                  <a:prstClr val="black"/>
                </a:solidFill>
                <a:latin typeface="Palatino Linotype" panose="02040502050505030304" pitchFamily="18" charset="0"/>
              </a:rPr>
              <a:t>22 </a:t>
            </a:r>
            <a:r>
              <a:rPr lang="en-US" sz="2800" dirty="0">
                <a:solidFill>
                  <a:prstClr val="black"/>
                </a:solidFill>
                <a:latin typeface="Palatino Linotype" panose="02040502050505030304" pitchFamily="18" charset="0"/>
              </a:rPr>
              <a:t>For I joyfully agree with the law of God in the inner person, </a:t>
            </a:r>
            <a:r>
              <a:rPr lang="en-US" sz="2800" b="1" baseline="30000" dirty="0">
                <a:solidFill>
                  <a:prstClr val="black"/>
                </a:solidFill>
                <a:latin typeface="Palatino Linotype" panose="02040502050505030304" pitchFamily="18" charset="0"/>
              </a:rPr>
              <a:t>23 </a:t>
            </a:r>
            <a:r>
              <a:rPr lang="en-US" sz="2800" dirty="0">
                <a:solidFill>
                  <a:prstClr val="black"/>
                </a:solidFill>
                <a:latin typeface="Palatino Linotype" panose="02040502050505030304" pitchFamily="18" charset="0"/>
              </a:rPr>
              <a:t>but I see a different law in the parts of my body waging war against the law of my mind, and making me a prisoner of the law of sin, the law which is in my body’s parts. </a:t>
            </a:r>
            <a:r>
              <a:rPr lang="en-US" sz="2800" b="1" baseline="30000" dirty="0">
                <a:solidFill>
                  <a:prstClr val="black"/>
                </a:solidFill>
                <a:latin typeface="Palatino Linotype" panose="02040502050505030304" pitchFamily="18" charset="0"/>
              </a:rPr>
              <a:t>24 </a:t>
            </a:r>
            <a:r>
              <a:rPr lang="en-US" sz="2800" dirty="0">
                <a:solidFill>
                  <a:prstClr val="black"/>
                </a:solidFill>
                <a:latin typeface="Palatino Linotype" panose="02040502050505030304" pitchFamily="18" charset="0"/>
              </a:rPr>
              <a:t>Wretched man that I am! Who will set me free from the body of this death? </a:t>
            </a:r>
            <a:r>
              <a:rPr lang="en-US" sz="2800" b="1" baseline="30000" dirty="0">
                <a:solidFill>
                  <a:prstClr val="black"/>
                </a:solidFill>
                <a:latin typeface="Palatino Linotype" panose="02040502050505030304" pitchFamily="18" charset="0"/>
              </a:rPr>
              <a:t>25 </a:t>
            </a:r>
            <a:r>
              <a:rPr lang="en-US" sz="2800" dirty="0">
                <a:solidFill>
                  <a:prstClr val="black"/>
                </a:solidFill>
                <a:latin typeface="Palatino Linotype" panose="02040502050505030304" pitchFamily="18" charset="0"/>
              </a:rPr>
              <a:t>Thanks be to God through Jesus Christ our Lord!</a:t>
            </a:r>
          </a:p>
        </p:txBody>
      </p:sp>
      <p:sp>
        <p:nvSpPr>
          <p:cNvPr id="7" name="TextBox 6">
            <a:extLst>
              <a:ext uri="{FF2B5EF4-FFF2-40B4-BE49-F238E27FC236}">
                <a16:creationId xmlns:a16="http://schemas.microsoft.com/office/drawing/2014/main" id="{61BE290B-3885-4E74-8E91-57DF6D4A2018}"/>
              </a:ext>
            </a:extLst>
          </p:cNvPr>
          <p:cNvSpPr txBox="1"/>
          <p:nvPr/>
        </p:nvSpPr>
        <p:spPr>
          <a:xfrm>
            <a:off x="5815171" y="9602"/>
            <a:ext cx="6369456" cy="954107"/>
          </a:xfrm>
          <a:prstGeom prst="rect">
            <a:avLst/>
          </a:prstGeom>
          <a:solidFill>
            <a:schemeClr val="tx1"/>
          </a:solidFill>
        </p:spPr>
        <p:txBody>
          <a:bodyPr wrap="square">
            <a:spAutoFit/>
          </a:bodyPr>
          <a:lstStyle/>
          <a:p>
            <a:pPr defTabSz="914377"/>
            <a:r>
              <a:rPr lang="en-US" sz="2800" dirty="0">
                <a:solidFill>
                  <a:prstClr val="white"/>
                </a:solidFill>
                <a:latin typeface="Arial" panose="020B0604020202020204" pitchFamily="34" charset="0"/>
              </a:rPr>
              <a:t>The plight of the man who wants to do right, but who cannot escape his sin</a:t>
            </a:r>
            <a:endParaRPr lang="en-US" sz="2800" dirty="0">
              <a:solidFill>
                <a:prstClr val="white"/>
              </a:solidFill>
              <a:latin typeface="Calibri" panose="020F0502020204030204"/>
            </a:endParaRPr>
          </a:p>
        </p:txBody>
      </p:sp>
      <p:sp>
        <p:nvSpPr>
          <p:cNvPr id="8" name="TextBox 7">
            <a:extLst>
              <a:ext uri="{FF2B5EF4-FFF2-40B4-BE49-F238E27FC236}">
                <a16:creationId xmlns:a16="http://schemas.microsoft.com/office/drawing/2014/main" id="{22FEAA93-415E-4EBD-B503-107A59CF7189}"/>
              </a:ext>
            </a:extLst>
          </p:cNvPr>
          <p:cNvSpPr txBox="1"/>
          <p:nvPr/>
        </p:nvSpPr>
        <p:spPr>
          <a:xfrm>
            <a:off x="10769601" y="957407"/>
            <a:ext cx="1428563" cy="1384995"/>
          </a:xfrm>
          <a:prstGeom prst="rect">
            <a:avLst/>
          </a:prstGeom>
          <a:solidFill>
            <a:schemeClr val="tx1"/>
          </a:solidFill>
          <a:ln>
            <a:solidFill>
              <a:schemeClr val="bg1"/>
            </a:solidFill>
          </a:ln>
        </p:spPr>
        <p:txBody>
          <a:bodyPr wrap="square">
            <a:spAutoFit/>
          </a:bodyPr>
          <a:lstStyle/>
          <a:p>
            <a:pPr algn="ctr" defTabSz="914377"/>
            <a:r>
              <a:rPr lang="en-US" sz="2800" b="1" dirty="0">
                <a:solidFill>
                  <a:prstClr val="white"/>
                </a:solidFill>
                <a:latin typeface="Arial" panose="020B0604020202020204" pitchFamily="34" charset="0"/>
              </a:rPr>
              <a:t>The law is good</a:t>
            </a:r>
            <a:endParaRPr lang="en-US" sz="2800" b="1" dirty="0">
              <a:solidFill>
                <a:prstClr val="white"/>
              </a:solidFill>
              <a:latin typeface="Calibri" panose="020F0502020204030204"/>
            </a:endParaRPr>
          </a:p>
        </p:txBody>
      </p:sp>
      <p:sp>
        <p:nvSpPr>
          <p:cNvPr id="10" name="TextBox 9">
            <a:extLst>
              <a:ext uri="{FF2B5EF4-FFF2-40B4-BE49-F238E27FC236}">
                <a16:creationId xmlns:a16="http://schemas.microsoft.com/office/drawing/2014/main" id="{64D42927-1806-41CD-90A3-B5E2C9FE2A92}"/>
              </a:ext>
            </a:extLst>
          </p:cNvPr>
          <p:cNvSpPr txBox="1"/>
          <p:nvPr/>
        </p:nvSpPr>
        <p:spPr>
          <a:xfrm>
            <a:off x="10769602" y="2342702"/>
            <a:ext cx="1426852" cy="1338828"/>
          </a:xfrm>
          <a:prstGeom prst="rect">
            <a:avLst/>
          </a:prstGeom>
          <a:solidFill>
            <a:schemeClr val="tx1"/>
          </a:solidFill>
          <a:ln>
            <a:solidFill>
              <a:schemeClr val="bg1"/>
            </a:solidFill>
          </a:ln>
        </p:spPr>
        <p:txBody>
          <a:bodyPr wrap="square">
            <a:spAutoFit/>
          </a:bodyPr>
          <a:lstStyle/>
          <a:p>
            <a:pPr algn="ctr" defTabSz="914377"/>
            <a:r>
              <a:rPr lang="en-US" sz="2700" b="1" dirty="0">
                <a:solidFill>
                  <a:prstClr val="white"/>
                </a:solidFill>
                <a:latin typeface="Arial" panose="020B0604020202020204" pitchFamily="34" charset="0"/>
              </a:rPr>
              <a:t>I’m a slave to Sin</a:t>
            </a:r>
            <a:endParaRPr lang="en-US" sz="2800" b="1" dirty="0">
              <a:solidFill>
                <a:prstClr val="white"/>
              </a:solidFill>
              <a:latin typeface="Calibri" panose="020F0502020204030204"/>
            </a:endParaRPr>
          </a:p>
        </p:txBody>
      </p:sp>
    </p:spTree>
    <p:extLst>
      <p:ext uri="{BB962C8B-B14F-4D97-AF65-F5344CB8AC3E}">
        <p14:creationId xmlns:p14="http://schemas.microsoft.com/office/powerpoint/2010/main" val="1299712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4E840C-2044-4C87-AB38-B2927B3B5B0D}"/>
              </a:ext>
            </a:extLst>
          </p:cNvPr>
          <p:cNvSpPr txBox="1"/>
          <p:nvPr/>
        </p:nvSpPr>
        <p:spPr>
          <a:xfrm>
            <a:off x="1422401" y="519965"/>
            <a:ext cx="9136177" cy="10002738"/>
          </a:xfrm>
          <a:prstGeom prst="rect">
            <a:avLst/>
          </a:prstGeom>
          <a:noFill/>
        </p:spPr>
        <p:txBody>
          <a:bodyPr wrap="square">
            <a:spAutoFit/>
          </a:bodyPr>
          <a:lstStyle/>
          <a:p>
            <a:pPr defTabSz="914377"/>
            <a:r>
              <a:rPr lang="en-US" sz="2800" b="1" dirty="0">
                <a:solidFill>
                  <a:srgbClr val="000000"/>
                </a:solidFill>
                <a:latin typeface="Palatino Linotype" panose="02040502050505030304" pitchFamily="18" charset="0"/>
              </a:rPr>
              <a:t>Romans 7</a:t>
            </a:r>
          </a:p>
          <a:p>
            <a:pPr defTabSz="914377"/>
            <a:r>
              <a:rPr lang="en-US" sz="2800" b="1" baseline="30000" dirty="0">
                <a:solidFill>
                  <a:prstClr val="black"/>
                </a:solidFill>
                <a:latin typeface="Palatino Linotype" panose="02040502050505030304" pitchFamily="18" charset="0"/>
              </a:rPr>
              <a:t>14 </a:t>
            </a:r>
            <a:r>
              <a:rPr lang="en-US" sz="2800" dirty="0">
                <a:solidFill>
                  <a:prstClr val="black"/>
                </a:solidFill>
                <a:latin typeface="Palatino Linotype" panose="02040502050505030304" pitchFamily="18" charset="0"/>
              </a:rPr>
              <a:t>For we know that the Law is spiritual, but I am fleshly, sold into bondage to sin. </a:t>
            </a:r>
            <a:r>
              <a:rPr lang="en-US" sz="2800" b="1" baseline="30000" dirty="0">
                <a:solidFill>
                  <a:prstClr val="black"/>
                </a:solidFill>
                <a:latin typeface="Palatino Linotype" panose="02040502050505030304" pitchFamily="18" charset="0"/>
              </a:rPr>
              <a:t>15 </a:t>
            </a:r>
            <a:r>
              <a:rPr lang="en-US" sz="2800" dirty="0">
                <a:solidFill>
                  <a:prstClr val="black"/>
                </a:solidFill>
                <a:highlight>
                  <a:srgbClr val="FFFF00"/>
                </a:highlight>
                <a:latin typeface="Palatino Linotype" panose="02040502050505030304" pitchFamily="18" charset="0"/>
              </a:rPr>
              <a:t>For I do not understand what I am doing; for I am not practicing what I want to do, but I do the very thing I hate.</a:t>
            </a:r>
            <a:r>
              <a:rPr lang="en-US" sz="2800" dirty="0">
                <a:solidFill>
                  <a:prstClr val="black"/>
                </a:solidFill>
                <a:latin typeface="Palatino Linotype" panose="02040502050505030304" pitchFamily="18" charset="0"/>
              </a:rPr>
              <a:t> </a:t>
            </a:r>
            <a:r>
              <a:rPr lang="en-US" sz="2800" b="1" baseline="30000" dirty="0">
                <a:solidFill>
                  <a:prstClr val="black"/>
                </a:solidFill>
                <a:latin typeface="Palatino Linotype" panose="02040502050505030304" pitchFamily="18" charset="0"/>
              </a:rPr>
              <a:t>16 </a:t>
            </a:r>
            <a:r>
              <a:rPr lang="en-US" sz="2800" dirty="0">
                <a:solidFill>
                  <a:prstClr val="black"/>
                </a:solidFill>
                <a:latin typeface="Palatino Linotype" panose="02040502050505030304" pitchFamily="18" charset="0"/>
              </a:rPr>
              <a:t>However, if I do the very thing I do not want to do, I agree with the Law, that the Law is good. </a:t>
            </a:r>
            <a:r>
              <a:rPr lang="en-US" sz="2800" b="1" baseline="30000" dirty="0">
                <a:solidFill>
                  <a:prstClr val="black"/>
                </a:solidFill>
                <a:latin typeface="Palatino Linotype" panose="02040502050505030304" pitchFamily="18" charset="0"/>
              </a:rPr>
              <a:t>17 </a:t>
            </a:r>
            <a:r>
              <a:rPr lang="en-US" sz="2800" dirty="0">
                <a:solidFill>
                  <a:prstClr val="black"/>
                </a:solidFill>
                <a:latin typeface="Palatino Linotype" panose="02040502050505030304" pitchFamily="18" charset="0"/>
              </a:rPr>
              <a:t>But now, no longer am I the one doing it, but sin that dwells in me. </a:t>
            </a:r>
            <a:r>
              <a:rPr lang="en-US" sz="2800" b="1" baseline="30000" dirty="0">
                <a:solidFill>
                  <a:prstClr val="black"/>
                </a:solidFill>
                <a:latin typeface="Palatino Linotype" panose="02040502050505030304" pitchFamily="18" charset="0"/>
              </a:rPr>
              <a:t>18 </a:t>
            </a:r>
            <a:r>
              <a:rPr lang="en-US" sz="2800" dirty="0">
                <a:solidFill>
                  <a:prstClr val="black"/>
                </a:solidFill>
                <a:latin typeface="Palatino Linotype" panose="02040502050505030304" pitchFamily="18" charset="0"/>
              </a:rPr>
              <a:t>For I know that good does not dwell in me, that is, in my flesh; for the willing is present in me, but the doing of the good is not. </a:t>
            </a:r>
            <a:r>
              <a:rPr lang="en-US" sz="2800" b="1" baseline="30000" dirty="0">
                <a:solidFill>
                  <a:prstClr val="black"/>
                </a:solidFill>
                <a:latin typeface="Palatino Linotype" panose="02040502050505030304" pitchFamily="18" charset="0"/>
              </a:rPr>
              <a:t>19 </a:t>
            </a:r>
            <a:r>
              <a:rPr lang="en-US" sz="2800" dirty="0">
                <a:solidFill>
                  <a:prstClr val="black"/>
                </a:solidFill>
                <a:latin typeface="Palatino Linotype" panose="02040502050505030304" pitchFamily="18" charset="0"/>
              </a:rPr>
              <a:t>For the good that I want, I do not do, but I practice the very evil that I do not want. </a:t>
            </a:r>
            <a:r>
              <a:rPr lang="en-US" sz="2800" b="1" baseline="30000" dirty="0">
                <a:solidFill>
                  <a:prstClr val="black"/>
                </a:solidFill>
                <a:latin typeface="Palatino Linotype" panose="02040502050505030304" pitchFamily="18" charset="0"/>
              </a:rPr>
              <a:t>20 </a:t>
            </a:r>
            <a:r>
              <a:rPr lang="en-US" sz="2800" dirty="0">
                <a:solidFill>
                  <a:prstClr val="black"/>
                </a:solidFill>
                <a:latin typeface="Palatino Linotype" panose="02040502050505030304" pitchFamily="18" charset="0"/>
              </a:rPr>
              <a:t>But if I do the very thing I do not want, I am no longer the one doing it, but sin that dwells in me.</a:t>
            </a:r>
          </a:p>
          <a:p>
            <a:pPr defTabSz="914377"/>
            <a:r>
              <a:rPr lang="en-US" sz="2800" b="1" baseline="30000" dirty="0">
                <a:solidFill>
                  <a:prstClr val="black"/>
                </a:solidFill>
                <a:latin typeface="Palatino Linotype" panose="02040502050505030304" pitchFamily="18" charset="0"/>
              </a:rPr>
              <a:t>21 </a:t>
            </a:r>
            <a:r>
              <a:rPr lang="en-US" sz="2800" dirty="0">
                <a:solidFill>
                  <a:prstClr val="black"/>
                </a:solidFill>
                <a:latin typeface="Palatino Linotype" panose="02040502050505030304" pitchFamily="18" charset="0"/>
              </a:rPr>
              <a:t>I find then the principle that evil is present in me, the one who wants to do good. </a:t>
            </a:r>
            <a:r>
              <a:rPr lang="en-US" sz="2800" b="1" baseline="30000" dirty="0">
                <a:solidFill>
                  <a:prstClr val="black"/>
                </a:solidFill>
                <a:latin typeface="Palatino Linotype" panose="02040502050505030304" pitchFamily="18" charset="0"/>
              </a:rPr>
              <a:t>22 </a:t>
            </a:r>
            <a:r>
              <a:rPr lang="en-US" sz="2800" dirty="0">
                <a:solidFill>
                  <a:prstClr val="black"/>
                </a:solidFill>
                <a:latin typeface="Palatino Linotype" panose="02040502050505030304" pitchFamily="18" charset="0"/>
              </a:rPr>
              <a:t>For I joyfully agree with the law of God in the inner person, </a:t>
            </a:r>
            <a:r>
              <a:rPr lang="en-US" sz="2800" b="1" baseline="30000" dirty="0">
                <a:solidFill>
                  <a:prstClr val="black"/>
                </a:solidFill>
                <a:latin typeface="Palatino Linotype" panose="02040502050505030304" pitchFamily="18" charset="0"/>
              </a:rPr>
              <a:t>23 </a:t>
            </a:r>
            <a:r>
              <a:rPr lang="en-US" sz="2800" dirty="0">
                <a:solidFill>
                  <a:prstClr val="black"/>
                </a:solidFill>
                <a:latin typeface="Palatino Linotype" panose="02040502050505030304" pitchFamily="18" charset="0"/>
              </a:rPr>
              <a:t>but I see a different law in the parts of my body waging war against the law of my mind, and making me a prisoner of the law of sin, the law which is in my body’s parts. </a:t>
            </a:r>
            <a:r>
              <a:rPr lang="en-US" sz="2800" b="1" baseline="30000" dirty="0">
                <a:solidFill>
                  <a:prstClr val="black"/>
                </a:solidFill>
                <a:latin typeface="Palatino Linotype" panose="02040502050505030304" pitchFamily="18" charset="0"/>
              </a:rPr>
              <a:t>24 </a:t>
            </a:r>
            <a:r>
              <a:rPr lang="en-US" sz="2800" dirty="0">
                <a:solidFill>
                  <a:prstClr val="black"/>
                </a:solidFill>
                <a:latin typeface="Palatino Linotype" panose="02040502050505030304" pitchFamily="18" charset="0"/>
              </a:rPr>
              <a:t>Wretched man that I am! Who will set me free from the body of this death? </a:t>
            </a:r>
            <a:r>
              <a:rPr lang="en-US" sz="2800" b="1" baseline="30000" dirty="0">
                <a:solidFill>
                  <a:prstClr val="black"/>
                </a:solidFill>
                <a:latin typeface="Palatino Linotype" panose="02040502050505030304" pitchFamily="18" charset="0"/>
              </a:rPr>
              <a:t>25 </a:t>
            </a:r>
            <a:r>
              <a:rPr lang="en-US" sz="2800" dirty="0">
                <a:solidFill>
                  <a:prstClr val="black"/>
                </a:solidFill>
                <a:latin typeface="Palatino Linotype" panose="02040502050505030304" pitchFamily="18" charset="0"/>
              </a:rPr>
              <a:t>Thanks be to God through Jesus Christ our Lord!</a:t>
            </a:r>
          </a:p>
        </p:txBody>
      </p:sp>
      <p:sp>
        <p:nvSpPr>
          <p:cNvPr id="7" name="TextBox 6">
            <a:extLst>
              <a:ext uri="{FF2B5EF4-FFF2-40B4-BE49-F238E27FC236}">
                <a16:creationId xmlns:a16="http://schemas.microsoft.com/office/drawing/2014/main" id="{61BE290B-3885-4E74-8E91-57DF6D4A2018}"/>
              </a:ext>
            </a:extLst>
          </p:cNvPr>
          <p:cNvSpPr txBox="1"/>
          <p:nvPr/>
        </p:nvSpPr>
        <p:spPr>
          <a:xfrm>
            <a:off x="5815171" y="9602"/>
            <a:ext cx="6369456" cy="954107"/>
          </a:xfrm>
          <a:prstGeom prst="rect">
            <a:avLst/>
          </a:prstGeom>
          <a:solidFill>
            <a:schemeClr val="tx1"/>
          </a:solidFill>
        </p:spPr>
        <p:txBody>
          <a:bodyPr wrap="square">
            <a:spAutoFit/>
          </a:bodyPr>
          <a:lstStyle/>
          <a:p>
            <a:pPr defTabSz="914377"/>
            <a:r>
              <a:rPr lang="en-US" sz="2800" dirty="0">
                <a:solidFill>
                  <a:prstClr val="white"/>
                </a:solidFill>
                <a:latin typeface="Arial" panose="020B0604020202020204" pitchFamily="34" charset="0"/>
              </a:rPr>
              <a:t>The plight of the man who wants to do right, but who cannot escape his sin</a:t>
            </a:r>
            <a:endParaRPr lang="en-US" sz="2800" dirty="0">
              <a:solidFill>
                <a:prstClr val="white"/>
              </a:solidFill>
              <a:latin typeface="Calibri" panose="020F0502020204030204"/>
            </a:endParaRPr>
          </a:p>
        </p:txBody>
      </p:sp>
      <p:sp>
        <p:nvSpPr>
          <p:cNvPr id="8" name="TextBox 7">
            <a:extLst>
              <a:ext uri="{FF2B5EF4-FFF2-40B4-BE49-F238E27FC236}">
                <a16:creationId xmlns:a16="http://schemas.microsoft.com/office/drawing/2014/main" id="{22FEAA93-415E-4EBD-B503-107A59CF7189}"/>
              </a:ext>
            </a:extLst>
          </p:cNvPr>
          <p:cNvSpPr txBox="1"/>
          <p:nvPr/>
        </p:nvSpPr>
        <p:spPr>
          <a:xfrm>
            <a:off x="10769601" y="957407"/>
            <a:ext cx="1428563" cy="1384995"/>
          </a:xfrm>
          <a:prstGeom prst="rect">
            <a:avLst/>
          </a:prstGeom>
          <a:solidFill>
            <a:schemeClr val="tx1"/>
          </a:solidFill>
          <a:ln>
            <a:solidFill>
              <a:schemeClr val="bg1"/>
            </a:solidFill>
          </a:ln>
        </p:spPr>
        <p:txBody>
          <a:bodyPr wrap="square">
            <a:spAutoFit/>
          </a:bodyPr>
          <a:lstStyle/>
          <a:p>
            <a:pPr algn="ctr" defTabSz="914377"/>
            <a:r>
              <a:rPr lang="en-US" sz="2800" b="1" dirty="0">
                <a:solidFill>
                  <a:prstClr val="white"/>
                </a:solidFill>
                <a:latin typeface="Arial" panose="020B0604020202020204" pitchFamily="34" charset="0"/>
              </a:rPr>
              <a:t>The law is good</a:t>
            </a:r>
            <a:endParaRPr lang="en-US" sz="2800" b="1" dirty="0">
              <a:solidFill>
                <a:prstClr val="white"/>
              </a:solidFill>
              <a:latin typeface="Calibri" panose="020F0502020204030204"/>
            </a:endParaRPr>
          </a:p>
        </p:txBody>
      </p:sp>
      <p:sp>
        <p:nvSpPr>
          <p:cNvPr id="9" name="TextBox 8">
            <a:extLst>
              <a:ext uri="{FF2B5EF4-FFF2-40B4-BE49-F238E27FC236}">
                <a16:creationId xmlns:a16="http://schemas.microsoft.com/office/drawing/2014/main" id="{94BA85D5-B887-4235-AD8D-5730627AF00A}"/>
              </a:ext>
            </a:extLst>
          </p:cNvPr>
          <p:cNvSpPr txBox="1"/>
          <p:nvPr/>
        </p:nvSpPr>
        <p:spPr>
          <a:xfrm>
            <a:off x="10769602" y="3668080"/>
            <a:ext cx="1426852" cy="1815882"/>
          </a:xfrm>
          <a:prstGeom prst="rect">
            <a:avLst/>
          </a:prstGeom>
          <a:solidFill>
            <a:schemeClr val="tx1"/>
          </a:solidFill>
          <a:ln>
            <a:solidFill>
              <a:schemeClr val="bg1"/>
            </a:solidFill>
          </a:ln>
        </p:spPr>
        <p:txBody>
          <a:bodyPr wrap="square">
            <a:spAutoFit/>
          </a:bodyPr>
          <a:lstStyle/>
          <a:p>
            <a:pPr algn="ctr" defTabSz="914377"/>
            <a:r>
              <a:rPr lang="en-US" sz="2800" b="1" dirty="0">
                <a:solidFill>
                  <a:prstClr val="white"/>
                </a:solidFill>
                <a:latin typeface="Arial" panose="020B0604020202020204" pitchFamily="34" charset="0"/>
              </a:rPr>
              <a:t>I fail to live up to the law</a:t>
            </a:r>
            <a:endParaRPr lang="en-US" sz="2800" b="1" dirty="0">
              <a:solidFill>
                <a:prstClr val="white"/>
              </a:solidFill>
              <a:latin typeface="Calibri" panose="020F0502020204030204"/>
            </a:endParaRPr>
          </a:p>
        </p:txBody>
      </p:sp>
      <p:sp>
        <p:nvSpPr>
          <p:cNvPr id="10" name="TextBox 9">
            <a:extLst>
              <a:ext uri="{FF2B5EF4-FFF2-40B4-BE49-F238E27FC236}">
                <a16:creationId xmlns:a16="http://schemas.microsoft.com/office/drawing/2014/main" id="{64D42927-1806-41CD-90A3-B5E2C9FE2A92}"/>
              </a:ext>
            </a:extLst>
          </p:cNvPr>
          <p:cNvSpPr txBox="1"/>
          <p:nvPr/>
        </p:nvSpPr>
        <p:spPr>
          <a:xfrm>
            <a:off x="10769602" y="2342702"/>
            <a:ext cx="1426852" cy="1338828"/>
          </a:xfrm>
          <a:prstGeom prst="rect">
            <a:avLst/>
          </a:prstGeom>
          <a:solidFill>
            <a:schemeClr val="tx1"/>
          </a:solidFill>
          <a:ln>
            <a:solidFill>
              <a:schemeClr val="bg1"/>
            </a:solidFill>
          </a:ln>
        </p:spPr>
        <p:txBody>
          <a:bodyPr wrap="square">
            <a:spAutoFit/>
          </a:bodyPr>
          <a:lstStyle/>
          <a:p>
            <a:pPr algn="ctr" defTabSz="914377"/>
            <a:r>
              <a:rPr lang="en-US" sz="2700" b="1" dirty="0">
                <a:solidFill>
                  <a:prstClr val="white"/>
                </a:solidFill>
                <a:latin typeface="Arial" panose="020B0604020202020204" pitchFamily="34" charset="0"/>
              </a:rPr>
              <a:t>I’m a slave to Sin</a:t>
            </a:r>
            <a:endParaRPr lang="en-US" sz="2800" b="1" dirty="0">
              <a:solidFill>
                <a:prstClr val="white"/>
              </a:solidFill>
              <a:latin typeface="Calibri" panose="020F0502020204030204"/>
            </a:endParaRPr>
          </a:p>
        </p:txBody>
      </p:sp>
    </p:spTree>
    <p:extLst>
      <p:ext uri="{BB962C8B-B14F-4D97-AF65-F5344CB8AC3E}">
        <p14:creationId xmlns:p14="http://schemas.microsoft.com/office/powerpoint/2010/main" val="3536232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4E840C-2044-4C87-AB38-B2927B3B5B0D}"/>
              </a:ext>
            </a:extLst>
          </p:cNvPr>
          <p:cNvSpPr txBox="1"/>
          <p:nvPr/>
        </p:nvSpPr>
        <p:spPr>
          <a:xfrm>
            <a:off x="1422401" y="519965"/>
            <a:ext cx="9136177" cy="10002738"/>
          </a:xfrm>
          <a:prstGeom prst="rect">
            <a:avLst/>
          </a:prstGeom>
          <a:noFill/>
        </p:spPr>
        <p:txBody>
          <a:bodyPr wrap="square">
            <a:spAutoFit/>
          </a:bodyPr>
          <a:lstStyle/>
          <a:p>
            <a:pPr defTabSz="914377"/>
            <a:r>
              <a:rPr lang="en-US" sz="2800" b="1" dirty="0">
                <a:solidFill>
                  <a:srgbClr val="000000"/>
                </a:solidFill>
                <a:latin typeface="Palatino Linotype" panose="02040502050505030304" pitchFamily="18" charset="0"/>
              </a:rPr>
              <a:t>Romans 7</a:t>
            </a:r>
          </a:p>
          <a:p>
            <a:pPr defTabSz="914377"/>
            <a:r>
              <a:rPr lang="en-US" sz="2800" b="1" baseline="30000" dirty="0">
                <a:solidFill>
                  <a:prstClr val="black"/>
                </a:solidFill>
                <a:latin typeface="Palatino Linotype" panose="02040502050505030304" pitchFamily="18" charset="0"/>
              </a:rPr>
              <a:t>14 </a:t>
            </a:r>
            <a:r>
              <a:rPr lang="en-US" sz="2800" dirty="0">
                <a:solidFill>
                  <a:prstClr val="black"/>
                </a:solidFill>
                <a:latin typeface="Palatino Linotype" panose="02040502050505030304" pitchFamily="18" charset="0"/>
              </a:rPr>
              <a:t>For we know that the Law is spiritual, but I am fleshly, sold into bondage to sin. </a:t>
            </a:r>
            <a:r>
              <a:rPr lang="en-US" sz="2800" b="1" baseline="30000" dirty="0">
                <a:solidFill>
                  <a:prstClr val="black"/>
                </a:solidFill>
                <a:latin typeface="Palatino Linotype" panose="02040502050505030304" pitchFamily="18" charset="0"/>
              </a:rPr>
              <a:t>15 </a:t>
            </a:r>
            <a:r>
              <a:rPr lang="en-US" sz="2800" dirty="0">
                <a:solidFill>
                  <a:prstClr val="black"/>
                </a:solidFill>
                <a:latin typeface="Palatino Linotype" panose="02040502050505030304" pitchFamily="18" charset="0"/>
              </a:rPr>
              <a:t>For I do not understand what I am doing; for I am not practicing what I want to do, but I do the very thing I hate. </a:t>
            </a:r>
            <a:r>
              <a:rPr lang="en-US" sz="2800" b="1" baseline="30000" dirty="0">
                <a:solidFill>
                  <a:prstClr val="black"/>
                </a:solidFill>
                <a:latin typeface="Palatino Linotype" panose="02040502050505030304" pitchFamily="18" charset="0"/>
              </a:rPr>
              <a:t>16 </a:t>
            </a:r>
            <a:r>
              <a:rPr lang="en-US" sz="2800" dirty="0">
                <a:solidFill>
                  <a:prstClr val="black"/>
                </a:solidFill>
                <a:highlight>
                  <a:srgbClr val="FFFF00"/>
                </a:highlight>
                <a:latin typeface="Palatino Linotype" panose="02040502050505030304" pitchFamily="18" charset="0"/>
              </a:rPr>
              <a:t>However, if I do the very thing I do not want to do, I agree with the Law, that the Law is good</a:t>
            </a:r>
            <a:r>
              <a:rPr lang="en-US" sz="2800" dirty="0">
                <a:solidFill>
                  <a:prstClr val="black"/>
                </a:solidFill>
                <a:latin typeface="Palatino Linotype" panose="02040502050505030304" pitchFamily="18" charset="0"/>
              </a:rPr>
              <a:t>. </a:t>
            </a:r>
            <a:r>
              <a:rPr lang="en-US" sz="2800" b="1" baseline="30000" dirty="0">
                <a:solidFill>
                  <a:prstClr val="black"/>
                </a:solidFill>
                <a:latin typeface="Palatino Linotype" panose="02040502050505030304" pitchFamily="18" charset="0"/>
              </a:rPr>
              <a:t>17 </a:t>
            </a:r>
            <a:r>
              <a:rPr lang="en-US" sz="2800" dirty="0">
                <a:solidFill>
                  <a:prstClr val="black"/>
                </a:solidFill>
                <a:latin typeface="Palatino Linotype" panose="02040502050505030304" pitchFamily="18" charset="0"/>
              </a:rPr>
              <a:t>But now, no longer am I the one doing it, but sin that dwells in me. </a:t>
            </a:r>
            <a:r>
              <a:rPr lang="en-US" sz="2800" b="1" baseline="30000" dirty="0">
                <a:solidFill>
                  <a:prstClr val="black"/>
                </a:solidFill>
                <a:latin typeface="Palatino Linotype" panose="02040502050505030304" pitchFamily="18" charset="0"/>
              </a:rPr>
              <a:t>18 </a:t>
            </a:r>
            <a:r>
              <a:rPr lang="en-US" sz="2800" dirty="0">
                <a:solidFill>
                  <a:prstClr val="black"/>
                </a:solidFill>
                <a:latin typeface="Palatino Linotype" panose="02040502050505030304" pitchFamily="18" charset="0"/>
              </a:rPr>
              <a:t>For I know that good does not dwell in me, that is, in my flesh; for the willing is present in me, but the doing of the good is not. </a:t>
            </a:r>
            <a:r>
              <a:rPr lang="en-US" sz="2800" b="1" baseline="30000" dirty="0">
                <a:solidFill>
                  <a:prstClr val="black"/>
                </a:solidFill>
                <a:latin typeface="Palatino Linotype" panose="02040502050505030304" pitchFamily="18" charset="0"/>
              </a:rPr>
              <a:t>19 </a:t>
            </a:r>
            <a:r>
              <a:rPr lang="en-US" sz="2800" dirty="0">
                <a:solidFill>
                  <a:prstClr val="black"/>
                </a:solidFill>
                <a:latin typeface="Palatino Linotype" panose="02040502050505030304" pitchFamily="18" charset="0"/>
              </a:rPr>
              <a:t>For the good that I want, I do not do, but I practice the very evil that I do not want. </a:t>
            </a:r>
            <a:r>
              <a:rPr lang="en-US" sz="2800" b="1" baseline="30000" dirty="0">
                <a:solidFill>
                  <a:prstClr val="black"/>
                </a:solidFill>
                <a:latin typeface="Palatino Linotype" panose="02040502050505030304" pitchFamily="18" charset="0"/>
              </a:rPr>
              <a:t>20 </a:t>
            </a:r>
            <a:r>
              <a:rPr lang="en-US" sz="2800" dirty="0">
                <a:solidFill>
                  <a:prstClr val="black"/>
                </a:solidFill>
                <a:latin typeface="Palatino Linotype" panose="02040502050505030304" pitchFamily="18" charset="0"/>
              </a:rPr>
              <a:t>But if I do the very thing I do not want, I am no longer the one doing it, but sin that dwells in me.</a:t>
            </a:r>
          </a:p>
          <a:p>
            <a:pPr defTabSz="914377"/>
            <a:r>
              <a:rPr lang="en-US" sz="2800" b="1" baseline="30000" dirty="0">
                <a:solidFill>
                  <a:prstClr val="black"/>
                </a:solidFill>
                <a:latin typeface="Palatino Linotype" panose="02040502050505030304" pitchFamily="18" charset="0"/>
              </a:rPr>
              <a:t>21 </a:t>
            </a:r>
            <a:r>
              <a:rPr lang="en-US" sz="2800" dirty="0">
                <a:solidFill>
                  <a:prstClr val="black"/>
                </a:solidFill>
                <a:latin typeface="Palatino Linotype" panose="02040502050505030304" pitchFamily="18" charset="0"/>
              </a:rPr>
              <a:t>I find then the principle that evil is present in me, the one who wants to do good. </a:t>
            </a:r>
            <a:r>
              <a:rPr lang="en-US" sz="2800" b="1" baseline="30000" dirty="0">
                <a:solidFill>
                  <a:prstClr val="black"/>
                </a:solidFill>
                <a:latin typeface="Palatino Linotype" panose="02040502050505030304" pitchFamily="18" charset="0"/>
              </a:rPr>
              <a:t>22 </a:t>
            </a:r>
            <a:r>
              <a:rPr lang="en-US" sz="2800" dirty="0">
                <a:solidFill>
                  <a:prstClr val="black"/>
                </a:solidFill>
                <a:latin typeface="Palatino Linotype" panose="02040502050505030304" pitchFamily="18" charset="0"/>
              </a:rPr>
              <a:t>For I joyfully agree with the law of God in the inner person, </a:t>
            </a:r>
            <a:r>
              <a:rPr lang="en-US" sz="2800" b="1" baseline="30000" dirty="0">
                <a:solidFill>
                  <a:prstClr val="black"/>
                </a:solidFill>
                <a:latin typeface="Palatino Linotype" panose="02040502050505030304" pitchFamily="18" charset="0"/>
              </a:rPr>
              <a:t>23 </a:t>
            </a:r>
            <a:r>
              <a:rPr lang="en-US" sz="2800" dirty="0">
                <a:solidFill>
                  <a:prstClr val="black"/>
                </a:solidFill>
                <a:latin typeface="Palatino Linotype" panose="02040502050505030304" pitchFamily="18" charset="0"/>
              </a:rPr>
              <a:t>but I see a different law in the parts of my body waging war against the law of my mind, and making me a prisoner of the law of sin, the law which is in my body’s parts. </a:t>
            </a:r>
            <a:r>
              <a:rPr lang="en-US" sz="2800" b="1" baseline="30000" dirty="0">
                <a:solidFill>
                  <a:prstClr val="black"/>
                </a:solidFill>
                <a:latin typeface="Palatino Linotype" panose="02040502050505030304" pitchFamily="18" charset="0"/>
              </a:rPr>
              <a:t>24 </a:t>
            </a:r>
            <a:r>
              <a:rPr lang="en-US" sz="2800" dirty="0">
                <a:solidFill>
                  <a:prstClr val="black"/>
                </a:solidFill>
                <a:latin typeface="Palatino Linotype" panose="02040502050505030304" pitchFamily="18" charset="0"/>
              </a:rPr>
              <a:t>Wretched man that I am! Who will set me free from the body of this death? </a:t>
            </a:r>
            <a:r>
              <a:rPr lang="en-US" sz="2800" b="1" baseline="30000" dirty="0">
                <a:solidFill>
                  <a:prstClr val="black"/>
                </a:solidFill>
                <a:latin typeface="Palatino Linotype" panose="02040502050505030304" pitchFamily="18" charset="0"/>
              </a:rPr>
              <a:t>25 </a:t>
            </a:r>
            <a:r>
              <a:rPr lang="en-US" sz="2800" dirty="0">
                <a:solidFill>
                  <a:prstClr val="black"/>
                </a:solidFill>
                <a:latin typeface="Palatino Linotype" panose="02040502050505030304" pitchFamily="18" charset="0"/>
              </a:rPr>
              <a:t>Thanks be to God through Jesus Christ our Lord!</a:t>
            </a:r>
          </a:p>
        </p:txBody>
      </p:sp>
      <p:sp>
        <p:nvSpPr>
          <p:cNvPr id="7" name="TextBox 6">
            <a:extLst>
              <a:ext uri="{FF2B5EF4-FFF2-40B4-BE49-F238E27FC236}">
                <a16:creationId xmlns:a16="http://schemas.microsoft.com/office/drawing/2014/main" id="{61BE290B-3885-4E74-8E91-57DF6D4A2018}"/>
              </a:ext>
            </a:extLst>
          </p:cNvPr>
          <p:cNvSpPr txBox="1"/>
          <p:nvPr/>
        </p:nvSpPr>
        <p:spPr>
          <a:xfrm>
            <a:off x="5815171" y="9602"/>
            <a:ext cx="6369456" cy="954107"/>
          </a:xfrm>
          <a:prstGeom prst="rect">
            <a:avLst/>
          </a:prstGeom>
          <a:solidFill>
            <a:schemeClr val="tx1"/>
          </a:solidFill>
        </p:spPr>
        <p:txBody>
          <a:bodyPr wrap="square">
            <a:spAutoFit/>
          </a:bodyPr>
          <a:lstStyle/>
          <a:p>
            <a:pPr defTabSz="914377"/>
            <a:r>
              <a:rPr lang="en-US" sz="2800" dirty="0">
                <a:solidFill>
                  <a:prstClr val="white"/>
                </a:solidFill>
                <a:latin typeface="Arial" panose="020B0604020202020204" pitchFamily="34" charset="0"/>
              </a:rPr>
              <a:t>The plight of the man who wants to do right, but who cannot escape his sin</a:t>
            </a:r>
            <a:endParaRPr lang="en-US" sz="2800" dirty="0">
              <a:solidFill>
                <a:prstClr val="white"/>
              </a:solidFill>
              <a:latin typeface="Calibri" panose="020F0502020204030204"/>
            </a:endParaRPr>
          </a:p>
        </p:txBody>
      </p:sp>
      <p:sp>
        <p:nvSpPr>
          <p:cNvPr id="8" name="TextBox 7">
            <a:extLst>
              <a:ext uri="{FF2B5EF4-FFF2-40B4-BE49-F238E27FC236}">
                <a16:creationId xmlns:a16="http://schemas.microsoft.com/office/drawing/2014/main" id="{22FEAA93-415E-4EBD-B503-107A59CF7189}"/>
              </a:ext>
            </a:extLst>
          </p:cNvPr>
          <p:cNvSpPr txBox="1"/>
          <p:nvPr/>
        </p:nvSpPr>
        <p:spPr>
          <a:xfrm>
            <a:off x="10769601" y="957407"/>
            <a:ext cx="1428563" cy="1384995"/>
          </a:xfrm>
          <a:prstGeom prst="rect">
            <a:avLst/>
          </a:prstGeom>
          <a:solidFill>
            <a:schemeClr val="tx1"/>
          </a:solidFill>
          <a:ln>
            <a:solidFill>
              <a:schemeClr val="bg1"/>
            </a:solidFill>
          </a:ln>
        </p:spPr>
        <p:txBody>
          <a:bodyPr wrap="square">
            <a:spAutoFit/>
          </a:bodyPr>
          <a:lstStyle/>
          <a:p>
            <a:pPr algn="ctr" defTabSz="914377"/>
            <a:r>
              <a:rPr lang="en-US" sz="2800" b="1" dirty="0">
                <a:solidFill>
                  <a:prstClr val="white"/>
                </a:solidFill>
                <a:latin typeface="Arial" panose="020B0604020202020204" pitchFamily="34" charset="0"/>
              </a:rPr>
              <a:t>The law is good</a:t>
            </a:r>
            <a:endParaRPr lang="en-US" sz="2800" b="1" dirty="0">
              <a:solidFill>
                <a:prstClr val="white"/>
              </a:solidFill>
              <a:latin typeface="Calibri" panose="020F0502020204030204"/>
            </a:endParaRPr>
          </a:p>
        </p:txBody>
      </p:sp>
      <p:sp>
        <p:nvSpPr>
          <p:cNvPr id="9" name="TextBox 8">
            <a:extLst>
              <a:ext uri="{FF2B5EF4-FFF2-40B4-BE49-F238E27FC236}">
                <a16:creationId xmlns:a16="http://schemas.microsoft.com/office/drawing/2014/main" id="{94BA85D5-B887-4235-AD8D-5730627AF00A}"/>
              </a:ext>
            </a:extLst>
          </p:cNvPr>
          <p:cNvSpPr txBox="1"/>
          <p:nvPr/>
        </p:nvSpPr>
        <p:spPr>
          <a:xfrm>
            <a:off x="10769602" y="3668080"/>
            <a:ext cx="1426852" cy="1815882"/>
          </a:xfrm>
          <a:prstGeom prst="rect">
            <a:avLst/>
          </a:prstGeom>
          <a:solidFill>
            <a:schemeClr val="tx1"/>
          </a:solidFill>
          <a:ln>
            <a:solidFill>
              <a:schemeClr val="bg1"/>
            </a:solidFill>
          </a:ln>
        </p:spPr>
        <p:txBody>
          <a:bodyPr wrap="square">
            <a:spAutoFit/>
          </a:bodyPr>
          <a:lstStyle/>
          <a:p>
            <a:pPr algn="ctr" defTabSz="914377"/>
            <a:r>
              <a:rPr lang="en-US" sz="2800" b="1" dirty="0">
                <a:solidFill>
                  <a:prstClr val="white"/>
                </a:solidFill>
                <a:latin typeface="Arial" panose="020B0604020202020204" pitchFamily="34" charset="0"/>
              </a:rPr>
              <a:t>I fail to live up to the law</a:t>
            </a:r>
            <a:endParaRPr lang="en-US" sz="2800" b="1" dirty="0">
              <a:solidFill>
                <a:prstClr val="white"/>
              </a:solidFill>
              <a:latin typeface="Calibri" panose="020F0502020204030204"/>
            </a:endParaRPr>
          </a:p>
        </p:txBody>
      </p:sp>
      <p:sp>
        <p:nvSpPr>
          <p:cNvPr id="10" name="TextBox 9">
            <a:extLst>
              <a:ext uri="{FF2B5EF4-FFF2-40B4-BE49-F238E27FC236}">
                <a16:creationId xmlns:a16="http://schemas.microsoft.com/office/drawing/2014/main" id="{64D42927-1806-41CD-90A3-B5E2C9FE2A92}"/>
              </a:ext>
            </a:extLst>
          </p:cNvPr>
          <p:cNvSpPr txBox="1"/>
          <p:nvPr/>
        </p:nvSpPr>
        <p:spPr>
          <a:xfrm>
            <a:off x="10769602" y="2342702"/>
            <a:ext cx="1426852" cy="1338828"/>
          </a:xfrm>
          <a:prstGeom prst="rect">
            <a:avLst/>
          </a:prstGeom>
          <a:solidFill>
            <a:schemeClr val="tx1"/>
          </a:solidFill>
          <a:ln>
            <a:solidFill>
              <a:schemeClr val="bg1"/>
            </a:solidFill>
          </a:ln>
        </p:spPr>
        <p:txBody>
          <a:bodyPr wrap="square">
            <a:spAutoFit/>
          </a:bodyPr>
          <a:lstStyle/>
          <a:p>
            <a:pPr algn="ctr" defTabSz="914377"/>
            <a:r>
              <a:rPr lang="en-US" sz="2700" b="1" dirty="0">
                <a:solidFill>
                  <a:prstClr val="white"/>
                </a:solidFill>
                <a:latin typeface="Arial" panose="020B0604020202020204" pitchFamily="34" charset="0"/>
              </a:rPr>
              <a:t>I’m a slave to Sin</a:t>
            </a:r>
            <a:endParaRPr lang="en-US" sz="2800" b="1" dirty="0">
              <a:solidFill>
                <a:prstClr val="white"/>
              </a:solidFill>
              <a:latin typeface="Calibri" panose="020F0502020204030204"/>
            </a:endParaRPr>
          </a:p>
        </p:txBody>
      </p:sp>
      <p:sp>
        <p:nvSpPr>
          <p:cNvPr id="11" name="TextBox 10">
            <a:extLst>
              <a:ext uri="{FF2B5EF4-FFF2-40B4-BE49-F238E27FC236}">
                <a16:creationId xmlns:a16="http://schemas.microsoft.com/office/drawing/2014/main" id="{C23EA2AB-DFFD-4BE9-B39C-F4EB784C06FB}"/>
              </a:ext>
            </a:extLst>
          </p:cNvPr>
          <p:cNvSpPr txBox="1"/>
          <p:nvPr/>
        </p:nvSpPr>
        <p:spPr>
          <a:xfrm>
            <a:off x="10769600" y="5478044"/>
            <a:ext cx="1430749" cy="1384995"/>
          </a:xfrm>
          <a:prstGeom prst="rect">
            <a:avLst/>
          </a:prstGeom>
          <a:solidFill>
            <a:schemeClr val="tx1"/>
          </a:solidFill>
          <a:ln>
            <a:solidFill>
              <a:schemeClr val="bg1"/>
            </a:solidFill>
          </a:ln>
        </p:spPr>
        <p:txBody>
          <a:bodyPr wrap="square">
            <a:spAutoFit/>
          </a:bodyPr>
          <a:lstStyle/>
          <a:p>
            <a:pPr algn="ctr" defTabSz="914377"/>
            <a:r>
              <a:rPr lang="en-US" sz="2800" b="1" dirty="0">
                <a:solidFill>
                  <a:prstClr val="white"/>
                </a:solidFill>
                <a:latin typeface="Arial" panose="020B0604020202020204" pitchFamily="34" charset="0"/>
              </a:rPr>
              <a:t>My aim affirms the law</a:t>
            </a:r>
            <a:endParaRPr lang="en-US" sz="2800" b="1" dirty="0">
              <a:solidFill>
                <a:prstClr val="white"/>
              </a:solidFill>
              <a:latin typeface="Calibri" panose="020F0502020204030204"/>
            </a:endParaRPr>
          </a:p>
        </p:txBody>
      </p:sp>
    </p:spTree>
    <p:extLst>
      <p:ext uri="{BB962C8B-B14F-4D97-AF65-F5344CB8AC3E}">
        <p14:creationId xmlns:p14="http://schemas.microsoft.com/office/powerpoint/2010/main" val="1042806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4E840C-2044-4C87-AB38-B2927B3B5B0D}"/>
              </a:ext>
            </a:extLst>
          </p:cNvPr>
          <p:cNvSpPr txBox="1"/>
          <p:nvPr/>
        </p:nvSpPr>
        <p:spPr>
          <a:xfrm>
            <a:off x="1422401" y="519965"/>
            <a:ext cx="9136177" cy="10002738"/>
          </a:xfrm>
          <a:prstGeom prst="rect">
            <a:avLst/>
          </a:prstGeom>
          <a:noFill/>
        </p:spPr>
        <p:txBody>
          <a:bodyPr wrap="square">
            <a:spAutoFit/>
          </a:bodyPr>
          <a:lstStyle/>
          <a:p>
            <a:pPr defTabSz="914377"/>
            <a:r>
              <a:rPr lang="en-US" sz="2800" b="1" dirty="0">
                <a:solidFill>
                  <a:srgbClr val="000000"/>
                </a:solidFill>
                <a:latin typeface="Palatino Linotype" panose="02040502050505030304" pitchFamily="18" charset="0"/>
              </a:rPr>
              <a:t>Romans 7</a:t>
            </a:r>
          </a:p>
          <a:p>
            <a:pPr defTabSz="914377"/>
            <a:r>
              <a:rPr lang="en-US" sz="2800" b="1" baseline="30000" dirty="0">
                <a:solidFill>
                  <a:prstClr val="black"/>
                </a:solidFill>
                <a:latin typeface="Palatino Linotype" panose="02040502050505030304" pitchFamily="18" charset="0"/>
              </a:rPr>
              <a:t>14 </a:t>
            </a:r>
            <a:r>
              <a:rPr lang="en-US" sz="2800" dirty="0">
                <a:solidFill>
                  <a:prstClr val="black"/>
                </a:solidFill>
                <a:latin typeface="Palatino Linotype" panose="02040502050505030304" pitchFamily="18" charset="0"/>
              </a:rPr>
              <a:t>For we know that the Law is spiritual, but I am fleshly, sold into bondage to sin. </a:t>
            </a:r>
            <a:r>
              <a:rPr lang="en-US" sz="2800" b="1" baseline="30000" dirty="0">
                <a:solidFill>
                  <a:prstClr val="black"/>
                </a:solidFill>
                <a:latin typeface="Palatino Linotype" panose="02040502050505030304" pitchFamily="18" charset="0"/>
              </a:rPr>
              <a:t>15 </a:t>
            </a:r>
            <a:r>
              <a:rPr lang="en-US" sz="2800" dirty="0">
                <a:solidFill>
                  <a:prstClr val="black"/>
                </a:solidFill>
                <a:latin typeface="Palatino Linotype" panose="02040502050505030304" pitchFamily="18" charset="0"/>
              </a:rPr>
              <a:t>For I do not understand what I am doing; for I am not practicing what I want to do, but I do the very thing I hate. </a:t>
            </a:r>
            <a:r>
              <a:rPr lang="en-US" sz="2800" b="1" baseline="30000" dirty="0">
                <a:solidFill>
                  <a:prstClr val="black"/>
                </a:solidFill>
                <a:latin typeface="Palatino Linotype" panose="02040502050505030304" pitchFamily="18" charset="0"/>
              </a:rPr>
              <a:t>16 </a:t>
            </a:r>
            <a:r>
              <a:rPr lang="en-US" sz="2800" dirty="0">
                <a:solidFill>
                  <a:prstClr val="black"/>
                </a:solidFill>
                <a:latin typeface="Palatino Linotype" panose="02040502050505030304" pitchFamily="18" charset="0"/>
              </a:rPr>
              <a:t>However, if I do the very thing I do not want to do, I agree with the Law, that the Law is good. </a:t>
            </a:r>
            <a:r>
              <a:rPr lang="en-US" sz="2800" b="1" baseline="30000" dirty="0">
                <a:solidFill>
                  <a:prstClr val="black"/>
                </a:solidFill>
                <a:latin typeface="Palatino Linotype" panose="02040502050505030304" pitchFamily="18" charset="0"/>
              </a:rPr>
              <a:t>17 </a:t>
            </a:r>
            <a:r>
              <a:rPr lang="en-US" sz="2800" dirty="0">
                <a:solidFill>
                  <a:prstClr val="black"/>
                </a:solidFill>
                <a:latin typeface="Palatino Linotype" panose="02040502050505030304" pitchFamily="18" charset="0"/>
              </a:rPr>
              <a:t>But now, no longer am I the one doing it, but sin that dwells in me. </a:t>
            </a:r>
            <a:r>
              <a:rPr lang="en-US" sz="2800" b="1" baseline="30000" dirty="0">
                <a:solidFill>
                  <a:prstClr val="black"/>
                </a:solidFill>
                <a:latin typeface="Palatino Linotype" panose="02040502050505030304" pitchFamily="18" charset="0"/>
              </a:rPr>
              <a:t>18 </a:t>
            </a:r>
            <a:r>
              <a:rPr lang="en-US" sz="2800" dirty="0">
                <a:solidFill>
                  <a:prstClr val="black"/>
                </a:solidFill>
                <a:latin typeface="Palatino Linotype" panose="02040502050505030304" pitchFamily="18" charset="0"/>
              </a:rPr>
              <a:t>For I know that good does not dwell in me, that is, in my flesh; for the willing is present in me, but the doing of the good is not. </a:t>
            </a:r>
            <a:r>
              <a:rPr lang="en-US" sz="2800" b="1" baseline="30000" dirty="0">
                <a:solidFill>
                  <a:prstClr val="black"/>
                </a:solidFill>
                <a:latin typeface="Palatino Linotype" panose="02040502050505030304" pitchFamily="18" charset="0"/>
              </a:rPr>
              <a:t>19 </a:t>
            </a:r>
            <a:r>
              <a:rPr lang="en-US" sz="2800" dirty="0">
                <a:solidFill>
                  <a:prstClr val="black"/>
                </a:solidFill>
                <a:latin typeface="Palatino Linotype" panose="02040502050505030304" pitchFamily="18" charset="0"/>
              </a:rPr>
              <a:t>For the good that I want, I do not do, but I practice the very evil that I do not want. </a:t>
            </a:r>
            <a:r>
              <a:rPr lang="en-US" sz="2800" b="1" baseline="30000" dirty="0">
                <a:solidFill>
                  <a:prstClr val="black"/>
                </a:solidFill>
                <a:latin typeface="Palatino Linotype" panose="02040502050505030304" pitchFamily="18" charset="0"/>
              </a:rPr>
              <a:t>20 </a:t>
            </a:r>
            <a:r>
              <a:rPr lang="en-US" sz="2800" dirty="0">
                <a:solidFill>
                  <a:prstClr val="black"/>
                </a:solidFill>
                <a:latin typeface="Palatino Linotype" panose="02040502050505030304" pitchFamily="18" charset="0"/>
              </a:rPr>
              <a:t>But if I do the very thing I do not want, I am no longer the one doing it, but sin that dwells in me.</a:t>
            </a:r>
          </a:p>
          <a:p>
            <a:pPr defTabSz="914377"/>
            <a:r>
              <a:rPr lang="en-US" sz="2800" b="1" baseline="30000" dirty="0">
                <a:solidFill>
                  <a:prstClr val="black"/>
                </a:solidFill>
                <a:latin typeface="Palatino Linotype" panose="02040502050505030304" pitchFamily="18" charset="0"/>
              </a:rPr>
              <a:t>21 </a:t>
            </a:r>
            <a:r>
              <a:rPr lang="en-US" sz="2800" dirty="0">
                <a:solidFill>
                  <a:prstClr val="black"/>
                </a:solidFill>
                <a:latin typeface="Palatino Linotype" panose="02040502050505030304" pitchFamily="18" charset="0"/>
              </a:rPr>
              <a:t>I find then the principle that evil is present in me, the one who wants to do good. </a:t>
            </a:r>
            <a:r>
              <a:rPr lang="en-US" sz="2800" b="1" baseline="30000" dirty="0">
                <a:solidFill>
                  <a:prstClr val="black"/>
                </a:solidFill>
                <a:latin typeface="Palatino Linotype" panose="02040502050505030304" pitchFamily="18" charset="0"/>
              </a:rPr>
              <a:t>22 </a:t>
            </a:r>
            <a:r>
              <a:rPr lang="en-US" sz="2800" dirty="0">
                <a:solidFill>
                  <a:prstClr val="black"/>
                </a:solidFill>
                <a:latin typeface="Palatino Linotype" panose="02040502050505030304" pitchFamily="18" charset="0"/>
              </a:rPr>
              <a:t>For I joyfully agree with the law of God in the inner person, </a:t>
            </a:r>
            <a:r>
              <a:rPr lang="en-US" sz="2800" b="1" baseline="30000" dirty="0">
                <a:solidFill>
                  <a:prstClr val="black"/>
                </a:solidFill>
                <a:latin typeface="Palatino Linotype" panose="02040502050505030304" pitchFamily="18" charset="0"/>
              </a:rPr>
              <a:t>23 </a:t>
            </a:r>
            <a:r>
              <a:rPr lang="en-US" sz="2800" dirty="0">
                <a:solidFill>
                  <a:prstClr val="black"/>
                </a:solidFill>
                <a:latin typeface="Palatino Linotype" panose="02040502050505030304" pitchFamily="18" charset="0"/>
              </a:rPr>
              <a:t>but I see a different law in the parts of my body waging war against the law of my mind, and </a:t>
            </a:r>
            <a:r>
              <a:rPr lang="en-US" sz="2800" dirty="0">
                <a:solidFill>
                  <a:prstClr val="black"/>
                </a:solidFill>
                <a:highlight>
                  <a:srgbClr val="FFFF00"/>
                </a:highlight>
                <a:latin typeface="Palatino Linotype" panose="02040502050505030304" pitchFamily="18" charset="0"/>
              </a:rPr>
              <a:t>making me a prisoner of the law of sin</a:t>
            </a:r>
            <a:r>
              <a:rPr lang="en-US" sz="2800" dirty="0">
                <a:solidFill>
                  <a:prstClr val="black"/>
                </a:solidFill>
                <a:latin typeface="Palatino Linotype" panose="02040502050505030304" pitchFamily="18" charset="0"/>
              </a:rPr>
              <a:t>, the law which is in my body’s parts. </a:t>
            </a:r>
            <a:r>
              <a:rPr lang="en-US" sz="2800" b="1" baseline="30000" dirty="0">
                <a:solidFill>
                  <a:prstClr val="black"/>
                </a:solidFill>
                <a:latin typeface="Palatino Linotype" panose="02040502050505030304" pitchFamily="18" charset="0"/>
              </a:rPr>
              <a:t>24 </a:t>
            </a:r>
            <a:r>
              <a:rPr lang="en-US" sz="2800" dirty="0">
                <a:solidFill>
                  <a:prstClr val="black"/>
                </a:solidFill>
                <a:latin typeface="Palatino Linotype" panose="02040502050505030304" pitchFamily="18" charset="0"/>
              </a:rPr>
              <a:t>Wretched man that I am! Who will set me free from the body of this death? </a:t>
            </a:r>
            <a:r>
              <a:rPr lang="en-US" sz="2800" b="1" baseline="30000" dirty="0">
                <a:solidFill>
                  <a:prstClr val="black"/>
                </a:solidFill>
                <a:latin typeface="Palatino Linotype" panose="02040502050505030304" pitchFamily="18" charset="0"/>
              </a:rPr>
              <a:t>25 </a:t>
            </a:r>
            <a:r>
              <a:rPr lang="en-US" sz="2800" dirty="0">
                <a:solidFill>
                  <a:prstClr val="black"/>
                </a:solidFill>
                <a:latin typeface="Palatino Linotype" panose="02040502050505030304" pitchFamily="18" charset="0"/>
              </a:rPr>
              <a:t>Thanks be to God through Jesus Christ our Lord!</a:t>
            </a:r>
          </a:p>
        </p:txBody>
      </p:sp>
      <p:sp>
        <p:nvSpPr>
          <p:cNvPr id="7" name="TextBox 6">
            <a:extLst>
              <a:ext uri="{FF2B5EF4-FFF2-40B4-BE49-F238E27FC236}">
                <a16:creationId xmlns:a16="http://schemas.microsoft.com/office/drawing/2014/main" id="{61BE290B-3885-4E74-8E91-57DF6D4A2018}"/>
              </a:ext>
            </a:extLst>
          </p:cNvPr>
          <p:cNvSpPr txBox="1"/>
          <p:nvPr/>
        </p:nvSpPr>
        <p:spPr>
          <a:xfrm>
            <a:off x="5815171" y="9602"/>
            <a:ext cx="6369456" cy="954107"/>
          </a:xfrm>
          <a:prstGeom prst="rect">
            <a:avLst/>
          </a:prstGeom>
          <a:solidFill>
            <a:schemeClr val="tx1"/>
          </a:solidFill>
        </p:spPr>
        <p:txBody>
          <a:bodyPr wrap="square">
            <a:spAutoFit/>
          </a:bodyPr>
          <a:lstStyle/>
          <a:p>
            <a:pPr defTabSz="914377"/>
            <a:r>
              <a:rPr lang="en-US" sz="2800" dirty="0">
                <a:solidFill>
                  <a:prstClr val="white"/>
                </a:solidFill>
                <a:latin typeface="Arial" panose="020B0604020202020204" pitchFamily="34" charset="0"/>
              </a:rPr>
              <a:t>The plight of the man who wants to do right, but who cannot escape his sin</a:t>
            </a:r>
            <a:endParaRPr lang="en-US" sz="2800" dirty="0">
              <a:solidFill>
                <a:prstClr val="white"/>
              </a:solidFill>
              <a:latin typeface="Calibri" panose="020F0502020204030204"/>
            </a:endParaRPr>
          </a:p>
        </p:txBody>
      </p:sp>
    </p:spTree>
    <p:extLst>
      <p:ext uri="{BB962C8B-B14F-4D97-AF65-F5344CB8AC3E}">
        <p14:creationId xmlns:p14="http://schemas.microsoft.com/office/powerpoint/2010/main" val="27214383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fill="hold" grpId="0" nodeType="clickEffect">
                                  <p:stCondLst>
                                    <p:cond delay="0"/>
                                  </p:stCondLst>
                                  <p:childTnLst>
                                    <p:animMotion origin="layout" path="M 3.95833E-6 -2.59259E-6 L -0.00026 -0.72014 " pathEditMode="relative" rAng="0" ptsTypes="AA">
                                      <p:cBhvr>
                                        <p:cTn id="6" dur="2000" fill="hold"/>
                                        <p:tgtEl>
                                          <p:spTgt spid="5"/>
                                        </p:tgtEl>
                                        <p:attrNameLst>
                                          <p:attrName>ppt_x</p:attrName>
                                          <p:attrName>ppt_y</p:attrName>
                                        </p:attrNameLst>
                                      </p:cBhvr>
                                      <p:rCtr x="-13" y="-3601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1BE290B-3885-4E74-8E91-57DF6D4A2018}"/>
              </a:ext>
            </a:extLst>
          </p:cNvPr>
          <p:cNvSpPr txBox="1"/>
          <p:nvPr/>
        </p:nvSpPr>
        <p:spPr>
          <a:xfrm>
            <a:off x="5815171" y="9602"/>
            <a:ext cx="6369456" cy="1384995"/>
          </a:xfrm>
          <a:prstGeom prst="rect">
            <a:avLst/>
          </a:prstGeom>
          <a:solidFill>
            <a:schemeClr val="tx1"/>
          </a:solidFill>
        </p:spPr>
        <p:txBody>
          <a:bodyPr wrap="square">
            <a:spAutoFit/>
          </a:bodyPr>
          <a:lstStyle/>
          <a:p>
            <a:pPr defTabSz="914377"/>
            <a:r>
              <a:rPr lang="en-US" sz="2800" dirty="0">
                <a:solidFill>
                  <a:prstClr val="white"/>
                </a:solidFill>
                <a:latin typeface="Arial" panose="020B0604020202020204" pitchFamily="34" charset="0"/>
              </a:rPr>
              <a:t>The man who is in prison but has the promise of eternal life in Christ</a:t>
            </a:r>
          </a:p>
          <a:p>
            <a:pPr defTabSz="914377"/>
            <a:r>
              <a:rPr lang="en-US" sz="2800" b="1" i="1" dirty="0">
                <a:solidFill>
                  <a:prstClr val="white"/>
                </a:solidFill>
                <a:latin typeface="Arial" panose="020B0604020202020204" pitchFamily="34" charset="0"/>
              </a:rPr>
              <a:t>				IS HE FREE?</a:t>
            </a:r>
            <a:endParaRPr lang="en-US" sz="2800" b="1" i="1" dirty="0">
              <a:solidFill>
                <a:prstClr val="white"/>
              </a:solidFill>
              <a:latin typeface="Calibri" panose="020F0502020204030204"/>
            </a:endParaRPr>
          </a:p>
        </p:txBody>
      </p:sp>
      <p:sp>
        <p:nvSpPr>
          <p:cNvPr id="2" name="TextBox 1">
            <a:extLst>
              <a:ext uri="{FF2B5EF4-FFF2-40B4-BE49-F238E27FC236}">
                <a16:creationId xmlns:a16="http://schemas.microsoft.com/office/drawing/2014/main" id="{9587697A-FA54-4A43-A27E-9D5C1C835771}"/>
              </a:ext>
            </a:extLst>
          </p:cNvPr>
          <p:cNvSpPr txBox="1"/>
          <p:nvPr/>
        </p:nvSpPr>
        <p:spPr>
          <a:xfrm>
            <a:off x="1006869" y="2609637"/>
            <a:ext cx="8157681" cy="646331"/>
          </a:xfrm>
          <a:prstGeom prst="rect">
            <a:avLst/>
          </a:prstGeom>
          <a:noFill/>
        </p:spPr>
        <p:txBody>
          <a:bodyPr wrap="square" rtlCol="0">
            <a:spAutoFit/>
          </a:bodyPr>
          <a:lstStyle/>
          <a:p>
            <a:pPr defTabSz="914377"/>
            <a:r>
              <a:rPr lang="en-US" sz="3600" b="1" dirty="0">
                <a:solidFill>
                  <a:prstClr val="black"/>
                </a:solidFill>
                <a:latin typeface="Calibri" panose="020F0502020204030204"/>
              </a:rPr>
              <a:t>Greg Whipple’s Work</a:t>
            </a:r>
          </a:p>
        </p:txBody>
      </p:sp>
    </p:spTree>
    <p:extLst>
      <p:ext uri="{BB962C8B-B14F-4D97-AF65-F5344CB8AC3E}">
        <p14:creationId xmlns:p14="http://schemas.microsoft.com/office/powerpoint/2010/main" val="4170788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1BE290B-3885-4E74-8E91-57DF6D4A2018}"/>
              </a:ext>
            </a:extLst>
          </p:cNvPr>
          <p:cNvSpPr txBox="1"/>
          <p:nvPr/>
        </p:nvSpPr>
        <p:spPr>
          <a:xfrm>
            <a:off x="5815171" y="9602"/>
            <a:ext cx="6369456" cy="1384995"/>
          </a:xfrm>
          <a:prstGeom prst="rect">
            <a:avLst/>
          </a:prstGeom>
          <a:solidFill>
            <a:schemeClr val="tx1"/>
          </a:solidFill>
        </p:spPr>
        <p:txBody>
          <a:bodyPr wrap="square">
            <a:spAutoFit/>
          </a:bodyPr>
          <a:lstStyle/>
          <a:p>
            <a:pPr defTabSz="914377"/>
            <a:r>
              <a:rPr lang="en-US" sz="2800" dirty="0">
                <a:solidFill>
                  <a:prstClr val="white"/>
                </a:solidFill>
                <a:latin typeface="Arial" panose="020B0604020202020204" pitchFamily="34" charset="0"/>
              </a:rPr>
              <a:t>the man who is to be put to death but has the promise of eternal life in Christ</a:t>
            </a:r>
          </a:p>
          <a:p>
            <a:pPr defTabSz="914377"/>
            <a:r>
              <a:rPr lang="en-US" sz="2800" b="1" i="1" dirty="0">
                <a:solidFill>
                  <a:prstClr val="white"/>
                </a:solidFill>
                <a:latin typeface="Arial" panose="020B0604020202020204" pitchFamily="34" charset="0"/>
              </a:rPr>
              <a:t>				IS HE FREE?</a:t>
            </a:r>
            <a:endParaRPr lang="en-US" sz="2800" b="1" i="1" dirty="0">
              <a:solidFill>
                <a:prstClr val="white"/>
              </a:solidFill>
              <a:latin typeface="Calibri" panose="020F0502020204030204"/>
            </a:endParaRPr>
          </a:p>
        </p:txBody>
      </p:sp>
      <p:sp>
        <p:nvSpPr>
          <p:cNvPr id="5" name="TextBox 4">
            <a:extLst>
              <a:ext uri="{FF2B5EF4-FFF2-40B4-BE49-F238E27FC236}">
                <a16:creationId xmlns:a16="http://schemas.microsoft.com/office/drawing/2014/main" id="{3D721CF7-02D5-4102-A31C-036A0E124EC1}"/>
              </a:ext>
            </a:extLst>
          </p:cNvPr>
          <p:cNvSpPr txBox="1"/>
          <p:nvPr/>
        </p:nvSpPr>
        <p:spPr>
          <a:xfrm>
            <a:off x="932379" y="2092073"/>
            <a:ext cx="10852079" cy="523220"/>
          </a:xfrm>
          <a:prstGeom prst="rect">
            <a:avLst/>
          </a:prstGeom>
          <a:noFill/>
        </p:spPr>
        <p:txBody>
          <a:bodyPr wrap="square">
            <a:spAutoFit/>
          </a:bodyPr>
          <a:lstStyle/>
          <a:p>
            <a:pPr defTabSz="914377"/>
            <a:r>
              <a:rPr lang="en-US" sz="2800" b="1" dirty="0">
                <a:solidFill>
                  <a:srgbClr val="000000"/>
                </a:solidFill>
                <a:latin typeface="Palatino Linotype" panose="02040502050505030304" pitchFamily="18" charset="0"/>
              </a:rPr>
              <a:t>Revelation</a:t>
            </a:r>
            <a:endParaRPr lang="en-US" sz="2800" dirty="0">
              <a:solidFill>
                <a:prstClr val="black"/>
              </a:solidFill>
              <a:latin typeface="Palatino Linotype" panose="02040502050505030304" pitchFamily="18" charset="0"/>
            </a:endParaRPr>
          </a:p>
        </p:txBody>
      </p:sp>
    </p:spTree>
    <p:extLst>
      <p:ext uri="{BB962C8B-B14F-4D97-AF65-F5344CB8AC3E}">
        <p14:creationId xmlns:p14="http://schemas.microsoft.com/office/powerpoint/2010/main" val="2536724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61BE290B-3885-4E74-8E91-57DF6D4A2018}"/>
              </a:ext>
            </a:extLst>
          </p:cNvPr>
          <p:cNvSpPr txBox="1"/>
          <p:nvPr/>
        </p:nvSpPr>
        <p:spPr>
          <a:xfrm>
            <a:off x="5815171" y="9602"/>
            <a:ext cx="6369456" cy="1384995"/>
          </a:xfrm>
          <a:prstGeom prst="rect">
            <a:avLst/>
          </a:prstGeom>
          <a:solidFill>
            <a:schemeClr val="tx1"/>
          </a:solidFill>
        </p:spPr>
        <p:txBody>
          <a:bodyPr wrap="square">
            <a:spAutoFit/>
          </a:bodyPr>
          <a:lstStyle/>
          <a:p>
            <a:pPr defTabSz="914377"/>
            <a:r>
              <a:rPr lang="en-US" sz="2800" dirty="0">
                <a:solidFill>
                  <a:prstClr val="white"/>
                </a:solidFill>
                <a:latin typeface="Arial" panose="020B0604020202020204" pitchFamily="34" charset="0"/>
              </a:rPr>
              <a:t>the man who is to be put to death but has the promise of eternal life in Christ</a:t>
            </a:r>
          </a:p>
          <a:p>
            <a:pPr defTabSz="914377"/>
            <a:r>
              <a:rPr lang="en-US" sz="2800" b="1" i="1" dirty="0">
                <a:solidFill>
                  <a:prstClr val="white"/>
                </a:solidFill>
                <a:latin typeface="Arial" panose="020B0604020202020204" pitchFamily="34" charset="0"/>
              </a:rPr>
              <a:t>				IS HE FREE?</a:t>
            </a:r>
            <a:endParaRPr lang="en-US" sz="2800" b="1" i="1" dirty="0">
              <a:solidFill>
                <a:prstClr val="white"/>
              </a:solidFill>
              <a:latin typeface="Calibri" panose="020F0502020204030204"/>
            </a:endParaRPr>
          </a:p>
        </p:txBody>
      </p:sp>
      <p:sp>
        <p:nvSpPr>
          <p:cNvPr id="5" name="TextBox 4">
            <a:extLst>
              <a:ext uri="{FF2B5EF4-FFF2-40B4-BE49-F238E27FC236}">
                <a16:creationId xmlns:a16="http://schemas.microsoft.com/office/drawing/2014/main" id="{3D721CF7-02D5-4102-A31C-036A0E124EC1}"/>
              </a:ext>
            </a:extLst>
          </p:cNvPr>
          <p:cNvSpPr txBox="1"/>
          <p:nvPr/>
        </p:nvSpPr>
        <p:spPr>
          <a:xfrm>
            <a:off x="932379" y="2092074"/>
            <a:ext cx="10852079" cy="2246769"/>
          </a:xfrm>
          <a:prstGeom prst="rect">
            <a:avLst/>
          </a:prstGeom>
          <a:noFill/>
        </p:spPr>
        <p:txBody>
          <a:bodyPr wrap="square">
            <a:spAutoFit/>
          </a:bodyPr>
          <a:lstStyle/>
          <a:p>
            <a:pPr defTabSz="914377"/>
            <a:r>
              <a:rPr lang="en-US" sz="2800" b="1" dirty="0">
                <a:solidFill>
                  <a:srgbClr val="000000"/>
                </a:solidFill>
                <a:latin typeface="Palatino Linotype" panose="02040502050505030304" pitchFamily="18" charset="0"/>
              </a:rPr>
              <a:t>Revelation 12</a:t>
            </a:r>
            <a:r>
              <a:rPr lang="en-US" sz="2800" b="1" baseline="30000" dirty="0">
                <a:solidFill>
                  <a:srgbClr val="000000"/>
                </a:solidFill>
                <a:latin typeface="Palatino Linotype" panose="02040502050505030304" pitchFamily="18" charset="0"/>
              </a:rPr>
              <a:t> 10 </a:t>
            </a:r>
            <a:r>
              <a:rPr lang="en-US" sz="2800" dirty="0">
                <a:solidFill>
                  <a:srgbClr val="000000"/>
                </a:solidFill>
                <a:latin typeface="Palatino Linotype" panose="02040502050505030304" pitchFamily="18" charset="0"/>
              </a:rPr>
              <a:t>Then I heard a loud voice in heaven, saying, “Now the salvation, and the power, and the kingdom of our God and the authority of His Christ have come, for the accuser of our brothers and sisters has been thrown down, the one who accuses them before our God day and night.</a:t>
            </a:r>
            <a:endParaRPr lang="en-US" sz="2800" dirty="0">
              <a:solidFill>
                <a:prstClr val="black"/>
              </a:solidFill>
              <a:latin typeface="Palatino Linotype" panose="02040502050505030304" pitchFamily="18" charset="0"/>
            </a:endParaRPr>
          </a:p>
        </p:txBody>
      </p:sp>
    </p:spTree>
    <p:extLst>
      <p:ext uri="{BB962C8B-B14F-4D97-AF65-F5344CB8AC3E}">
        <p14:creationId xmlns:p14="http://schemas.microsoft.com/office/powerpoint/2010/main" val="37247972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ADE210F-211B-4875-953D-E510242242D2}"/>
              </a:ext>
            </a:extLst>
          </p:cNvPr>
          <p:cNvSpPr txBox="1"/>
          <p:nvPr/>
        </p:nvSpPr>
        <p:spPr>
          <a:xfrm>
            <a:off x="932379" y="2092074"/>
            <a:ext cx="10852079" cy="3539430"/>
          </a:xfrm>
          <a:prstGeom prst="rect">
            <a:avLst/>
          </a:prstGeom>
          <a:noFill/>
        </p:spPr>
        <p:txBody>
          <a:bodyPr wrap="square">
            <a:spAutoFit/>
          </a:bodyPr>
          <a:lstStyle/>
          <a:p>
            <a:pPr defTabSz="914377"/>
            <a:r>
              <a:rPr lang="en-US" sz="2800" b="1" dirty="0">
                <a:solidFill>
                  <a:srgbClr val="000000"/>
                </a:solidFill>
                <a:latin typeface="Palatino Linotype" panose="02040502050505030304" pitchFamily="18" charset="0"/>
              </a:rPr>
              <a:t>Revelation 12</a:t>
            </a:r>
            <a:r>
              <a:rPr lang="en-US" sz="2800" b="1" baseline="30000" dirty="0">
                <a:solidFill>
                  <a:srgbClr val="000000"/>
                </a:solidFill>
                <a:latin typeface="Palatino Linotype" panose="02040502050505030304" pitchFamily="18" charset="0"/>
              </a:rPr>
              <a:t> 10 </a:t>
            </a:r>
            <a:r>
              <a:rPr lang="en-US" sz="2800" dirty="0">
                <a:solidFill>
                  <a:srgbClr val="000000"/>
                </a:solidFill>
                <a:latin typeface="Palatino Linotype" panose="02040502050505030304" pitchFamily="18" charset="0"/>
              </a:rPr>
              <a:t>Then I heard a loud voice in heaven, saying, “Now the salvation, and the power, and the kingdom of our God and the authority of His Christ have come, for the accuser of our brothers and sisters has been thrown down, the one who accuses them before our God day and night. </a:t>
            </a:r>
            <a:r>
              <a:rPr lang="en-US" sz="2800" b="1" baseline="30000" dirty="0">
                <a:solidFill>
                  <a:srgbClr val="000000"/>
                </a:solidFill>
                <a:latin typeface="Palatino Linotype" panose="02040502050505030304" pitchFamily="18" charset="0"/>
              </a:rPr>
              <a:t>11 </a:t>
            </a:r>
            <a:r>
              <a:rPr lang="en-US" sz="2800" dirty="0">
                <a:solidFill>
                  <a:srgbClr val="000000"/>
                </a:solidFill>
                <a:latin typeface="Palatino Linotype" panose="02040502050505030304" pitchFamily="18" charset="0"/>
              </a:rPr>
              <a:t>And they overcame him because of the blood of the Lamb and because of the word of their testimony, and </a:t>
            </a:r>
            <a:r>
              <a:rPr lang="en-US" sz="2800" b="1" u="sng" dirty="0">
                <a:solidFill>
                  <a:srgbClr val="000000"/>
                </a:solidFill>
                <a:latin typeface="Palatino Linotype" panose="02040502050505030304" pitchFamily="18" charset="0"/>
              </a:rPr>
              <a:t>they did not love their life even when faced with death</a:t>
            </a:r>
            <a:r>
              <a:rPr lang="en-US" sz="2800" dirty="0">
                <a:solidFill>
                  <a:srgbClr val="000000"/>
                </a:solidFill>
                <a:latin typeface="Palatino Linotype" panose="02040502050505030304" pitchFamily="18" charset="0"/>
              </a:rPr>
              <a:t>. </a:t>
            </a:r>
            <a:endParaRPr lang="en-US" sz="2800" dirty="0">
              <a:solidFill>
                <a:prstClr val="black"/>
              </a:solidFill>
              <a:latin typeface="Palatino Linotype" panose="02040502050505030304" pitchFamily="18" charset="0"/>
            </a:endParaRPr>
          </a:p>
        </p:txBody>
      </p:sp>
      <p:sp>
        <p:nvSpPr>
          <p:cNvPr id="10" name="TextBox 9">
            <a:extLst>
              <a:ext uri="{FF2B5EF4-FFF2-40B4-BE49-F238E27FC236}">
                <a16:creationId xmlns:a16="http://schemas.microsoft.com/office/drawing/2014/main" id="{9DC86DE1-5A61-4D08-922B-DBAB4EBFDCEE}"/>
              </a:ext>
            </a:extLst>
          </p:cNvPr>
          <p:cNvSpPr txBox="1"/>
          <p:nvPr/>
        </p:nvSpPr>
        <p:spPr>
          <a:xfrm>
            <a:off x="5815171" y="9602"/>
            <a:ext cx="6369456" cy="1384995"/>
          </a:xfrm>
          <a:prstGeom prst="rect">
            <a:avLst/>
          </a:prstGeom>
          <a:solidFill>
            <a:schemeClr val="tx1"/>
          </a:solidFill>
        </p:spPr>
        <p:txBody>
          <a:bodyPr wrap="square">
            <a:spAutoFit/>
          </a:bodyPr>
          <a:lstStyle/>
          <a:p>
            <a:pPr defTabSz="914377"/>
            <a:r>
              <a:rPr lang="en-US" sz="2800" dirty="0">
                <a:solidFill>
                  <a:prstClr val="white"/>
                </a:solidFill>
                <a:latin typeface="Arial" panose="020B0604020202020204" pitchFamily="34" charset="0"/>
              </a:rPr>
              <a:t>the man who is to be put to death but has the promise of eternal life in Christ</a:t>
            </a:r>
          </a:p>
          <a:p>
            <a:pPr defTabSz="914377"/>
            <a:r>
              <a:rPr lang="en-US" sz="2800" b="1" i="1" dirty="0">
                <a:solidFill>
                  <a:prstClr val="white"/>
                </a:solidFill>
                <a:latin typeface="Arial" panose="020B0604020202020204" pitchFamily="34" charset="0"/>
              </a:rPr>
              <a:t>				IS HE FREE?</a:t>
            </a:r>
            <a:endParaRPr lang="en-US" sz="2800" b="1" i="1" dirty="0">
              <a:solidFill>
                <a:prstClr val="white"/>
              </a:solidFill>
              <a:latin typeface="Calibri" panose="020F0502020204030204"/>
            </a:endParaRPr>
          </a:p>
        </p:txBody>
      </p:sp>
    </p:spTree>
    <p:extLst>
      <p:ext uri="{BB962C8B-B14F-4D97-AF65-F5344CB8AC3E}">
        <p14:creationId xmlns:p14="http://schemas.microsoft.com/office/powerpoint/2010/main" val="1686673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4E840C-2044-4C87-AB38-B2927B3B5B0D}"/>
              </a:ext>
            </a:extLst>
          </p:cNvPr>
          <p:cNvSpPr txBox="1"/>
          <p:nvPr/>
        </p:nvSpPr>
        <p:spPr>
          <a:xfrm>
            <a:off x="1422401" y="941201"/>
            <a:ext cx="9136177" cy="1815882"/>
          </a:xfrm>
          <a:prstGeom prst="rect">
            <a:avLst/>
          </a:prstGeom>
          <a:noFill/>
        </p:spPr>
        <p:txBody>
          <a:bodyPr wrap="square">
            <a:spAutoFit/>
          </a:bodyPr>
          <a:lstStyle/>
          <a:p>
            <a:pPr defTabSz="914377"/>
            <a:r>
              <a:rPr lang="en-US" sz="2800" b="1" baseline="30000" dirty="0">
                <a:solidFill>
                  <a:srgbClr val="000000"/>
                </a:solidFill>
                <a:latin typeface="Palatino Linotype" panose="02040502050505030304" pitchFamily="18" charset="0"/>
              </a:rPr>
              <a:t>31 </a:t>
            </a:r>
            <a:r>
              <a:rPr lang="en-US" sz="2800" dirty="0">
                <a:solidFill>
                  <a:srgbClr val="000000"/>
                </a:solidFill>
                <a:latin typeface="Palatino Linotype" panose="02040502050505030304" pitchFamily="18" charset="0"/>
              </a:rPr>
              <a:t>So Jesus was saying to those Jews who had believed Him, “If you continue in My word, then you are truly My disciples; </a:t>
            </a:r>
            <a:r>
              <a:rPr lang="en-US" sz="2800" b="1" baseline="30000" dirty="0">
                <a:solidFill>
                  <a:srgbClr val="000000"/>
                </a:solidFill>
                <a:latin typeface="Palatino Linotype" panose="02040502050505030304" pitchFamily="18" charset="0"/>
              </a:rPr>
              <a:t>32 </a:t>
            </a:r>
            <a:r>
              <a:rPr lang="en-US" sz="2800" dirty="0">
                <a:solidFill>
                  <a:srgbClr val="000000"/>
                </a:solidFill>
                <a:latin typeface="Palatino Linotype" panose="02040502050505030304" pitchFamily="18" charset="0"/>
              </a:rPr>
              <a:t>and you will know the truth, and the truth will set you free.”</a:t>
            </a:r>
          </a:p>
        </p:txBody>
      </p:sp>
      <p:sp>
        <p:nvSpPr>
          <p:cNvPr id="6" name="TextBox 5">
            <a:extLst>
              <a:ext uri="{FF2B5EF4-FFF2-40B4-BE49-F238E27FC236}">
                <a16:creationId xmlns:a16="http://schemas.microsoft.com/office/drawing/2014/main" id="{107B55C0-CC69-45D1-BDE2-0D501B8B11B2}"/>
              </a:ext>
            </a:extLst>
          </p:cNvPr>
          <p:cNvSpPr txBox="1"/>
          <p:nvPr/>
        </p:nvSpPr>
        <p:spPr>
          <a:xfrm>
            <a:off x="1608177" y="3738881"/>
            <a:ext cx="8396529" cy="1323439"/>
          </a:xfrm>
          <a:prstGeom prst="rect">
            <a:avLst/>
          </a:prstGeom>
          <a:noFill/>
        </p:spPr>
        <p:txBody>
          <a:bodyPr wrap="square" rtlCol="0">
            <a:spAutoFit/>
          </a:bodyPr>
          <a:lstStyle/>
          <a:p>
            <a:pPr algn="ctr" defTabSz="914377"/>
            <a:r>
              <a:rPr lang="en-US" sz="4000" b="1" dirty="0">
                <a:solidFill>
                  <a:prstClr val="black"/>
                </a:solidFill>
                <a:latin typeface="Calibri" panose="020F0502020204030204"/>
              </a:rPr>
              <a:t>Greater Freedom than can be gained from the Revolutionary War</a:t>
            </a:r>
          </a:p>
        </p:txBody>
      </p:sp>
      <p:sp>
        <p:nvSpPr>
          <p:cNvPr id="2" name="TextBox 1">
            <a:extLst>
              <a:ext uri="{FF2B5EF4-FFF2-40B4-BE49-F238E27FC236}">
                <a16:creationId xmlns:a16="http://schemas.microsoft.com/office/drawing/2014/main" id="{C9DF2185-CD1C-4181-B670-01DDB37362AA}"/>
              </a:ext>
            </a:extLst>
          </p:cNvPr>
          <p:cNvSpPr txBox="1"/>
          <p:nvPr/>
        </p:nvSpPr>
        <p:spPr>
          <a:xfrm>
            <a:off x="1440536" y="502920"/>
            <a:ext cx="2369464" cy="523220"/>
          </a:xfrm>
          <a:prstGeom prst="rect">
            <a:avLst/>
          </a:prstGeom>
          <a:noFill/>
        </p:spPr>
        <p:txBody>
          <a:bodyPr wrap="square" rtlCol="0">
            <a:spAutoFit/>
          </a:bodyPr>
          <a:lstStyle/>
          <a:p>
            <a:pPr defTabSz="914377"/>
            <a:r>
              <a:rPr lang="en-US" sz="2800" b="1" dirty="0">
                <a:solidFill>
                  <a:prstClr val="black"/>
                </a:solidFill>
                <a:latin typeface="Palatino Linotype" panose="02040502050505030304" pitchFamily="18" charset="0"/>
              </a:rPr>
              <a:t>John 8</a:t>
            </a:r>
          </a:p>
        </p:txBody>
      </p:sp>
    </p:spTree>
    <p:extLst>
      <p:ext uri="{BB962C8B-B14F-4D97-AF65-F5344CB8AC3E}">
        <p14:creationId xmlns:p14="http://schemas.microsoft.com/office/powerpoint/2010/main" val="364422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15F08152-B508-4145-831C-95FF513897B4}"/>
              </a:ext>
            </a:extLst>
          </p:cNvPr>
          <p:cNvSpPr txBox="1"/>
          <p:nvPr/>
        </p:nvSpPr>
        <p:spPr>
          <a:xfrm>
            <a:off x="1478333" y="416207"/>
            <a:ext cx="9646867" cy="6001643"/>
          </a:xfrm>
          <a:prstGeom prst="rect">
            <a:avLst/>
          </a:prstGeom>
          <a:noFill/>
        </p:spPr>
        <p:txBody>
          <a:bodyPr wrap="square">
            <a:spAutoFit/>
          </a:bodyPr>
          <a:lstStyle/>
          <a:p>
            <a:pPr defTabSz="914377"/>
            <a:r>
              <a:rPr lang="en-US" sz="3200" b="1" dirty="0">
                <a:solidFill>
                  <a:srgbClr val="000000"/>
                </a:solidFill>
                <a:latin typeface="Palatino Linotype" panose="02040502050505030304" pitchFamily="18" charset="0"/>
              </a:rPr>
              <a:t>Romans 8 </a:t>
            </a:r>
            <a:r>
              <a:rPr lang="en-US" sz="3200" b="1" baseline="30000" dirty="0">
                <a:solidFill>
                  <a:srgbClr val="000000"/>
                </a:solidFill>
                <a:latin typeface="Palatino Linotype" panose="02040502050505030304" pitchFamily="18" charset="0"/>
              </a:rPr>
              <a:t>31 </a:t>
            </a:r>
            <a:r>
              <a:rPr lang="en-US" sz="3200" dirty="0">
                <a:solidFill>
                  <a:srgbClr val="000000"/>
                </a:solidFill>
                <a:latin typeface="Palatino Linotype" panose="02040502050505030304" pitchFamily="18" charset="0"/>
              </a:rPr>
              <a:t>What then shall we say to these things? If God is for us, who is against us? </a:t>
            </a:r>
            <a:r>
              <a:rPr lang="en-US" sz="3200" b="1" baseline="30000" dirty="0">
                <a:solidFill>
                  <a:srgbClr val="000000"/>
                </a:solidFill>
                <a:latin typeface="Palatino Linotype" panose="02040502050505030304" pitchFamily="18" charset="0"/>
              </a:rPr>
              <a:t>32 </a:t>
            </a:r>
            <a:r>
              <a:rPr lang="en-US" sz="3200" dirty="0">
                <a:solidFill>
                  <a:srgbClr val="000000"/>
                </a:solidFill>
                <a:latin typeface="Palatino Linotype" panose="02040502050505030304" pitchFamily="18" charset="0"/>
              </a:rPr>
              <a:t>He who did not spare His own Son, but delivered Him over for us all, how will He not also with Him freely give us all things? </a:t>
            </a:r>
            <a:r>
              <a:rPr lang="en-US" sz="3200" b="1" baseline="30000" dirty="0">
                <a:solidFill>
                  <a:srgbClr val="000000"/>
                </a:solidFill>
                <a:latin typeface="Palatino Linotype" panose="02040502050505030304" pitchFamily="18" charset="0"/>
              </a:rPr>
              <a:t>33 </a:t>
            </a:r>
            <a:r>
              <a:rPr lang="en-US" sz="3200" dirty="0">
                <a:solidFill>
                  <a:srgbClr val="000000"/>
                </a:solidFill>
                <a:latin typeface="Palatino Linotype" panose="02040502050505030304" pitchFamily="18" charset="0"/>
              </a:rPr>
              <a:t>Who will bring charges against God’s elect? God is the one who justifies; </a:t>
            </a:r>
            <a:r>
              <a:rPr lang="en-US" sz="3200" b="1" baseline="30000" dirty="0">
                <a:solidFill>
                  <a:srgbClr val="000000"/>
                </a:solidFill>
                <a:latin typeface="Palatino Linotype" panose="02040502050505030304" pitchFamily="18" charset="0"/>
              </a:rPr>
              <a:t>34 </a:t>
            </a:r>
            <a:r>
              <a:rPr lang="en-US" sz="3200" dirty="0">
                <a:solidFill>
                  <a:srgbClr val="000000"/>
                </a:solidFill>
                <a:latin typeface="Palatino Linotype" panose="02040502050505030304" pitchFamily="18" charset="0"/>
              </a:rPr>
              <a:t>who is the one who condemns? Christ Jesus is He who died, but rather, was raised, who is at the right hand of God, who also intercedes for us. </a:t>
            </a:r>
            <a:r>
              <a:rPr lang="en-US" sz="3200" b="1" baseline="30000" dirty="0">
                <a:solidFill>
                  <a:srgbClr val="000000"/>
                </a:solidFill>
                <a:latin typeface="Palatino Linotype" panose="02040502050505030304" pitchFamily="18" charset="0"/>
              </a:rPr>
              <a:t>35 </a:t>
            </a:r>
            <a:r>
              <a:rPr lang="en-US" sz="3200" dirty="0">
                <a:solidFill>
                  <a:srgbClr val="000000"/>
                </a:solidFill>
                <a:latin typeface="Palatino Linotype" panose="02040502050505030304" pitchFamily="18" charset="0"/>
              </a:rPr>
              <a:t>Who will separate us from the love of Christ? Will tribulation, or trouble, or persecution, or famine, or nakedness, or danger, or sword?</a:t>
            </a:r>
          </a:p>
        </p:txBody>
      </p:sp>
    </p:spTree>
    <p:extLst>
      <p:ext uri="{BB962C8B-B14F-4D97-AF65-F5344CB8AC3E}">
        <p14:creationId xmlns:p14="http://schemas.microsoft.com/office/powerpoint/2010/main" val="19868403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ADE210F-211B-4875-953D-E510242242D2}"/>
              </a:ext>
            </a:extLst>
          </p:cNvPr>
          <p:cNvSpPr txBox="1"/>
          <p:nvPr/>
        </p:nvSpPr>
        <p:spPr>
          <a:xfrm>
            <a:off x="767997" y="2369480"/>
            <a:ext cx="10852079" cy="2677656"/>
          </a:xfrm>
          <a:prstGeom prst="rect">
            <a:avLst/>
          </a:prstGeom>
          <a:noFill/>
        </p:spPr>
        <p:txBody>
          <a:bodyPr wrap="square">
            <a:spAutoFit/>
          </a:bodyPr>
          <a:lstStyle/>
          <a:p>
            <a:pPr defTabSz="914377"/>
            <a:r>
              <a:rPr lang="en-US" sz="2800" b="1" dirty="0">
                <a:solidFill>
                  <a:srgbClr val="000000"/>
                </a:solidFill>
                <a:latin typeface="Palatino Linotype" panose="02040502050505030304" pitchFamily="18" charset="0"/>
              </a:rPr>
              <a:t>2 Timothy 4 </a:t>
            </a:r>
            <a:r>
              <a:rPr lang="en-US" sz="2800" b="1" baseline="30000" dirty="0">
                <a:solidFill>
                  <a:srgbClr val="000000"/>
                </a:solidFill>
                <a:latin typeface="Palatino Linotype" panose="02040502050505030304" pitchFamily="18" charset="0"/>
              </a:rPr>
              <a:t>6 </a:t>
            </a:r>
            <a:r>
              <a:rPr lang="en-US" sz="2800" dirty="0">
                <a:solidFill>
                  <a:srgbClr val="000000"/>
                </a:solidFill>
                <a:latin typeface="Palatino Linotype" panose="02040502050505030304" pitchFamily="18" charset="0"/>
              </a:rPr>
              <a:t>For I am already being poured out as a drink offering, and the time of my departure has come. </a:t>
            </a:r>
            <a:r>
              <a:rPr lang="en-US" sz="2800" b="1" baseline="30000" dirty="0">
                <a:solidFill>
                  <a:srgbClr val="000000"/>
                </a:solidFill>
                <a:latin typeface="Palatino Linotype" panose="02040502050505030304" pitchFamily="18" charset="0"/>
              </a:rPr>
              <a:t>7 </a:t>
            </a:r>
            <a:r>
              <a:rPr lang="en-US" sz="2800" dirty="0">
                <a:solidFill>
                  <a:srgbClr val="000000"/>
                </a:solidFill>
                <a:latin typeface="Palatino Linotype" panose="02040502050505030304" pitchFamily="18" charset="0"/>
              </a:rPr>
              <a:t>I have fought the good fight, I have finished the course, I have kept the faith; </a:t>
            </a:r>
            <a:r>
              <a:rPr lang="en-US" sz="2800" b="1" baseline="30000" dirty="0">
                <a:solidFill>
                  <a:srgbClr val="000000"/>
                </a:solidFill>
                <a:latin typeface="Palatino Linotype" panose="02040502050505030304" pitchFamily="18" charset="0"/>
              </a:rPr>
              <a:t>8 </a:t>
            </a:r>
            <a:r>
              <a:rPr lang="en-US" sz="2800" dirty="0">
                <a:solidFill>
                  <a:srgbClr val="000000"/>
                </a:solidFill>
                <a:latin typeface="Palatino Linotype" panose="02040502050505030304" pitchFamily="18" charset="0"/>
              </a:rPr>
              <a:t>in the future there is reserved for me the crown of righteousness, which the Lord, the righteous Judge, will award to me on that day; and not only to me, but also to all who have loved His appearing.</a:t>
            </a:r>
            <a:endParaRPr lang="en-US" sz="2800" dirty="0">
              <a:solidFill>
                <a:prstClr val="black"/>
              </a:solidFill>
              <a:latin typeface="Palatino Linotype" panose="02040502050505030304" pitchFamily="18" charset="0"/>
            </a:endParaRPr>
          </a:p>
        </p:txBody>
      </p:sp>
    </p:spTree>
    <p:extLst>
      <p:ext uri="{BB962C8B-B14F-4D97-AF65-F5344CB8AC3E}">
        <p14:creationId xmlns:p14="http://schemas.microsoft.com/office/powerpoint/2010/main" val="36253433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4E840C-2044-4C87-AB38-B2927B3B5B0D}"/>
              </a:ext>
            </a:extLst>
          </p:cNvPr>
          <p:cNvSpPr txBox="1"/>
          <p:nvPr/>
        </p:nvSpPr>
        <p:spPr>
          <a:xfrm>
            <a:off x="1422401" y="941201"/>
            <a:ext cx="9136177" cy="1569660"/>
          </a:xfrm>
          <a:prstGeom prst="rect">
            <a:avLst/>
          </a:prstGeom>
          <a:noFill/>
        </p:spPr>
        <p:txBody>
          <a:bodyPr wrap="square">
            <a:spAutoFit/>
          </a:bodyPr>
          <a:lstStyle/>
          <a:p>
            <a:pPr defTabSz="914377"/>
            <a:r>
              <a:rPr lang="en-US" sz="3200" dirty="0">
                <a:solidFill>
                  <a:srgbClr val="000000"/>
                </a:solidFill>
                <a:latin typeface="Calibri" panose="020F0502020204030204"/>
              </a:rPr>
              <a:t>Tendency to think of	</a:t>
            </a:r>
            <a:r>
              <a:rPr lang="en-US" sz="3200" b="1" dirty="0">
                <a:solidFill>
                  <a:srgbClr val="000000"/>
                </a:solidFill>
                <a:latin typeface="Calibri" panose="020F0502020204030204"/>
              </a:rPr>
              <a:t>Freedom in Christ</a:t>
            </a:r>
          </a:p>
          <a:p>
            <a:pPr defTabSz="914377"/>
            <a:r>
              <a:rPr lang="en-US" sz="3200" dirty="0">
                <a:solidFill>
                  <a:srgbClr val="000000"/>
                </a:solidFill>
                <a:latin typeface="Calibri" panose="020F0502020204030204"/>
              </a:rPr>
              <a:t>					as</a:t>
            </a:r>
          </a:p>
          <a:p>
            <a:pPr defTabSz="914377"/>
            <a:r>
              <a:rPr lang="en-US" sz="3200" dirty="0">
                <a:solidFill>
                  <a:srgbClr val="000000"/>
                </a:solidFill>
                <a:latin typeface="Calibri" panose="020F0502020204030204"/>
              </a:rPr>
              <a:t>				</a:t>
            </a:r>
            <a:r>
              <a:rPr lang="en-US" sz="3200" b="1" dirty="0">
                <a:solidFill>
                  <a:srgbClr val="000000"/>
                </a:solidFill>
                <a:latin typeface="Calibri" panose="020F0502020204030204"/>
              </a:rPr>
              <a:t>Freedom from Rules</a:t>
            </a:r>
          </a:p>
        </p:txBody>
      </p:sp>
      <p:sp>
        <p:nvSpPr>
          <p:cNvPr id="6" name="TextBox 5">
            <a:extLst>
              <a:ext uri="{FF2B5EF4-FFF2-40B4-BE49-F238E27FC236}">
                <a16:creationId xmlns:a16="http://schemas.microsoft.com/office/drawing/2014/main" id="{8B818D53-07CF-4DE2-ADFE-3DD80341DCAA}"/>
              </a:ext>
            </a:extLst>
          </p:cNvPr>
          <p:cNvSpPr txBox="1"/>
          <p:nvPr/>
        </p:nvSpPr>
        <p:spPr>
          <a:xfrm>
            <a:off x="3048856" y="2831405"/>
            <a:ext cx="7256125" cy="3108543"/>
          </a:xfrm>
          <a:prstGeom prst="rect">
            <a:avLst/>
          </a:prstGeom>
          <a:noFill/>
        </p:spPr>
        <p:txBody>
          <a:bodyPr wrap="square">
            <a:spAutoFit/>
          </a:bodyPr>
          <a:lstStyle/>
          <a:p>
            <a:pPr defTabSz="914377"/>
            <a:r>
              <a:rPr lang="en-US" sz="2800" b="1" dirty="0">
                <a:solidFill>
                  <a:srgbClr val="000000"/>
                </a:solidFill>
                <a:latin typeface="Palatino Linotype" panose="02040502050505030304" pitchFamily="18" charset="0"/>
              </a:rPr>
              <a:t>Galatians 2 </a:t>
            </a:r>
            <a:r>
              <a:rPr lang="en-US" sz="2800" b="1" baseline="30000" dirty="0">
                <a:solidFill>
                  <a:srgbClr val="000000"/>
                </a:solidFill>
                <a:latin typeface="Palatino Linotype" panose="02040502050505030304" pitchFamily="18" charset="0"/>
              </a:rPr>
              <a:t>3 </a:t>
            </a:r>
            <a:r>
              <a:rPr lang="en-US" sz="2800" dirty="0">
                <a:solidFill>
                  <a:srgbClr val="000000"/>
                </a:solidFill>
                <a:latin typeface="Palatino Linotype" panose="02040502050505030304" pitchFamily="18" charset="0"/>
              </a:rPr>
              <a:t>But </a:t>
            </a:r>
            <a:r>
              <a:rPr lang="en-US" sz="2800" dirty="0">
                <a:solidFill>
                  <a:srgbClr val="000000"/>
                </a:solidFill>
                <a:highlight>
                  <a:srgbClr val="FFFF00"/>
                </a:highlight>
                <a:latin typeface="Palatino Linotype" panose="02040502050505030304" pitchFamily="18" charset="0"/>
              </a:rPr>
              <a:t>not even Titus, who was with me, though he was a Greek, was compelled to be circumcised</a:t>
            </a:r>
            <a:r>
              <a:rPr lang="en-US" sz="2800" dirty="0">
                <a:solidFill>
                  <a:srgbClr val="000000"/>
                </a:solidFill>
                <a:latin typeface="Palatino Linotype" panose="02040502050505030304" pitchFamily="18" charset="0"/>
              </a:rPr>
              <a:t>. </a:t>
            </a:r>
            <a:r>
              <a:rPr lang="en-US" sz="2800" b="1" baseline="30000" dirty="0">
                <a:solidFill>
                  <a:srgbClr val="000000"/>
                </a:solidFill>
                <a:latin typeface="Palatino Linotype" panose="02040502050505030304" pitchFamily="18" charset="0"/>
              </a:rPr>
              <a:t>4 </a:t>
            </a:r>
            <a:r>
              <a:rPr lang="en-US" sz="2800" dirty="0">
                <a:solidFill>
                  <a:srgbClr val="000000"/>
                </a:solidFill>
                <a:latin typeface="Palatino Linotype" panose="02040502050505030304" pitchFamily="18" charset="0"/>
              </a:rPr>
              <a:t>Yet it was a concern because of the false brothers secretly brought in, who had sneaked in to spy on our freedom which we have in Christ Jesus, in order to enslave us.</a:t>
            </a:r>
          </a:p>
        </p:txBody>
      </p:sp>
      <p:sp>
        <p:nvSpPr>
          <p:cNvPr id="2" name="TextBox 1">
            <a:extLst>
              <a:ext uri="{FF2B5EF4-FFF2-40B4-BE49-F238E27FC236}">
                <a16:creationId xmlns:a16="http://schemas.microsoft.com/office/drawing/2014/main" id="{BFCF60F3-4FF0-4989-B4F9-C149F8A6A55B}"/>
              </a:ext>
            </a:extLst>
          </p:cNvPr>
          <p:cNvSpPr txBox="1"/>
          <p:nvPr/>
        </p:nvSpPr>
        <p:spPr>
          <a:xfrm>
            <a:off x="164388" y="3102798"/>
            <a:ext cx="2722651" cy="1200329"/>
          </a:xfrm>
          <a:prstGeom prst="rect">
            <a:avLst/>
          </a:prstGeom>
          <a:noFill/>
        </p:spPr>
        <p:txBody>
          <a:bodyPr wrap="square" rtlCol="0">
            <a:spAutoFit/>
          </a:bodyPr>
          <a:lstStyle/>
          <a:p>
            <a:pPr defTabSz="914377"/>
            <a:r>
              <a:rPr lang="en-US" sz="3600" dirty="0">
                <a:solidFill>
                  <a:prstClr val="black"/>
                </a:solidFill>
                <a:latin typeface="Calibri" panose="020F0502020204030204"/>
              </a:rPr>
              <a:t>E.g., </a:t>
            </a:r>
            <a:r>
              <a:rPr lang="en-US" sz="3600" b="1" dirty="0">
                <a:solidFill>
                  <a:prstClr val="black"/>
                </a:solidFill>
                <a:latin typeface="Calibri" panose="020F0502020204030204"/>
              </a:rPr>
              <a:t>Circumcision</a:t>
            </a:r>
          </a:p>
        </p:txBody>
      </p:sp>
    </p:spTree>
    <p:extLst>
      <p:ext uri="{BB962C8B-B14F-4D97-AF65-F5344CB8AC3E}">
        <p14:creationId xmlns:p14="http://schemas.microsoft.com/office/powerpoint/2010/main" val="4141983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4E840C-2044-4C87-AB38-B2927B3B5B0D}"/>
              </a:ext>
            </a:extLst>
          </p:cNvPr>
          <p:cNvSpPr txBox="1"/>
          <p:nvPr/>
        </p:nvSpPr>
        <p:spPr>
          <a:xfrm>
            <a:off x="1422401" y="941201"/>
            <a:ext cx="9136177" cy="1569660"/>
          </a:xfrm>
          <a:prstGeom prst="rect">
            <a:avLst/>
          </a:prstGeom>
          <a:noFill/>
        </p:spPr>
        <p:txBody>
          <a:bodyPr wrap="square">
            <a:spAutoFit/>
          </a:bodyPr>
          <a:lstStyle/>
          <a:p>
            <a:pPr defTabSz="914377"/>
            <a:r>
              <a:rPr lang="en-US" sz="3200" dirty="0">
                <a:solidFill>
                  <a:srgbClr val="000000"/>
                </a:solidFill>
                <a:latin typeface="Calibri" panose="020F0502020204030204"/>
              </a:rPr>
              <a:t>Tendency to think of	</a:t>
            </a:r>
            <a:r>
              <a:rPr lang="en-US" sz="3200" b="1" dirty="0">
                <a:solidFill>
                  <a:srgbClr val="000000"/>
                </a:solidFill>
                <a:latin typeface="Calibri" panose="020F0502020204030204"/>
              </a:rPr>
              <a:t>Freedom in Christ</a:t>
            </a:r>
          </a:p>
          <a:p>
            <a:pPr defTabSz="914377"/>
            <a:r>
              <a:rPr lang="en-US" sz="3200" dirty="0">
                <a:solidFill>
                  <a:srgbClr val="000000"/>
                </a:solidFill>
                <a:latin typeface="Calibri" panose="020F0502020204030204"/>
              </a:rPr>
              <a:t>					as</a:t>
            </a:r>
          </a:p>
          <a:p>
            <a:pPr defTabSz="914377"/>
            <a:r>
              <a:rPr lang="en-US" sz="3200" dirty="0">
                <a:solidFill>
                  <a:srgbClr val="000000"/>
                </a:solidFill>
                <a:latin typeface="Calibri" panose="020F0502020204030204"/>
              </a:rPr>
              <a:t>				</a:t>
            </a:r>
            <a:r>
              <a:rPr lang="en-US" sz="3200" b="1" dirty="0">
                <a:solidFill>
                  <a:srgbClr val="000000"/>
                </a:solidFill>
                <a:latin typeface="Calibri" panose="020F0502020204030204"/>
              </a:rPr>
              <a:t>Freedom from Rules</a:t>
            </a:r>
          </a:p>
        </p:txBody>
      </p:sp>
      <p:sp>
        <p:nvSpPr>
          <p:cNvPr id="6" name="TextBox 5">
            <a:extLst>
              <a:ext uri="{FF2B5EF4-FFF2-40B4-BE49-F238E27FC236}">
                <a16:creationId xmlns:a16="http://schemas.microsoft.com/office/drawing/2014/main" id="{8B818D53-07CF-4DE2-ADFE-3DD80341DCAA}"/>
              </a:ext>
            </a:extLst>
          </p:cNvPr>
          <p:cNvSpPr txBox="1"/>
          <p:nvPr/>
        </p:nvSpPr>
        <p:spPr>
          <a:xfrm>
            <a:off x="3048856" y="2831405"/>
            <a:ext cx="7256125" cy="3108543"/>
          </a:xfrm>
          <a:prstGeom prst="rect">
            <a:avLst/>
          </a:prstGeom>
          <a:noFill/>
        </p:spPr>
        <p:txBody>
          <a:bodyPr wrap="square">
            <a:spAutoFit/>
          </a:bodyPr>
          <a:lstStyle/>
          <a:p>
            <a:pPr defTabSz="914377"/>
            <a:r>
              <a:rPr lang="en-US" sz="2800" b="1" dirty="0">
                <a:solidFill>
                  <a:srgbClr val="000000"/>
                </a:solidFill>
                <a:latin typeface="Palatino Linotype" panose="02040502050505030304" pitchFamily="18" charset="0"/>
              </a:rPr>
              <a:t>Galatians 2 </a:t>
            </a:r>
            <a:r>
              <a:rPr lang="en-US" sz="2800" b="1" baseline="30000" dirty="0">
                <a:solidFill>
                  <a:srgbClr val="000000"/>
                </a:solidFill>
                <a:latin typeface="Palatino Linotype" panose="02040502050505030304" pitchFamily="18" charset="0"/>
              </a:rPr>
              <a:t>3 </a:t>
            </a:r>
            <a:r>
              <a:rPr lang="en-US" sz="2800" dirty="0">
                <a:solidFill>
                  <a:srgbClr val="000000"/>
                </a:solidFill>
                <a:latin typeface="Palatino Linotype" panose="02040502050505030304" pitchFamily="18" charset="0"/>
              </a:rPr>
              <a:t>But not even Titus, who was with me, though he was a Greek, was compelled to be circumcised. </a:t>
            </a:r>
            <a:r>
              <a:rPr lang="en-US" sz="2800" b="1" baseline="30000" dirty="0">
                <a:solidFill>
                  <a:srgbClr val="000000"/>
                </a:solidFill>
                <a:latin typeface="Palatino Linotype" panose="02040502050505030304" pitchFamily="18" charset="0"/>
              </a:rPr>
              <a:t>4 </a:t>
            </a:r>
            <a:r>
              <a:rPr lang="en-US" sz="2800" dirty="0">
                <a:solidFill>
                  <a:srgbClr val="000000"/>
                </a:solidFill>
                <a:latin typeface="Palatino Linotype" panose="02040502050505030304" pitchFamily="18" charset="0"/>
              </a:rPr>
              <a:t>Yet it was a concern because of the false brothers secretly brought in, who had sneaked in </a:t>
            </a:r>
            <a:r>
              <a:rPr lang="en-US" sz="2800" b="1" u="sng" dirty="0">
                <a:solidFill>
                  <a:srgbClr val="000000"/>
                </a:solidFill>
                <a:latin typeface="Palatino Linotype" panose="02040502050505030304" pitchFamily="18" charset="0"/>
              </a:rPr>
              <a:t>to spy on our freedom</a:t>
            </a:r>
            <a:r>
              <a:rPr lang="en-US" sz="2800" dirty="0">
                <a:solidFill>
                  <a:srgbClr val="000000"/>
                </a:solidFill>
                <a:latin typeface="Palatino Linotype" panose="02040502050505030304" pitchFamily="18" charset="0"/>
              </a:rPr>
              <a:t> which we have in Christ Jesus, </a:t>
            </a:r>
            <a:r>
              <a:rPr lang="en-US" sz="2800" b="1" u="sng" dirty="0">
                <a:solidFill>
                  <a:srgbClr val="000000"/>
                </a:solidFill>
                <a:latin typeface="Palatino Linotype" panose="02040502050505030304" pitchFamily="18" charset="0"/>
              </a:rPr>
              <a:t>in order to enslave us</a:t>
            </a:r>
            <a:r>
              <a:rPr lang="en-US" sz="2800" dirty="0">
                <a:solidFill>
                  <a:srgbClr val="000000"/>
                </a:solidFill>
                <a:latin typeface="Palatino Linotype" panose="02040502050505030304" pitchFamily="18" charset="0"/>
              </a:rPr>
              <a:t>.</a:t>
            </a:r>
          </a:p>
        </p:txBody>
      </p:sp>
      <p:sp>
        <p:nvSpPr>
          <p:cNvPr id="2" name="TextBox 1">
            <a:extLst>
              <a:ext uri="{FF2B5EF4-FFF2-40B4-BE49-F238E27FC236}">
                <a16:creationId xmlns:a16="http://schemas.microsoft.com/office/drawing/2014/main" id="{BFCF60F3-4FF0-4989-B4F9-C149F8A6A55B}"/>
              </a:ext>
            </a:extLst>
          </p:cNvPr>
          <p:cNvSpPr txBox="1"/>
          <p:nvPr/>
        </p:nvSpPr>
        <p:spPr>
          <a:xfrm>
            <a:off x="164388" y="3102798"/>
            <a:ext cx="2722651" cy="1200329"/>
          </a:xfrm>
          <a:prstGeom prst="rect">
            <a:avLst/>
          </a:prstGeom>
          <a:noFill/>
        </p:spPr>
        <p:txBody>
          <a:bodyPr wrap="square" rtlCol="0">
            <a:spAutoFit/>
          </a:bodyPr>
          <a:lstStyle/>
          <a:p>
            <a:pPr defTabSz="914377"/>
            <a:r>
              <a:rPr lang="en-US" sz="3600" dirty="0">
                <a:solidFill>
                  <a:prstClr val="black"/>
                </a:solidFill>
                <a:latin typeface="Calibri" panose="020F0502020204030204"/>
              </a:rPr>
              <a:t>E.g., </a:t>
            </a:r>
            <a:r>
              <a:rPr lang="en-US" sz="3600" b="1" dirty="0">
                <a:solidFill>
                  <a:prstClr val="black"/>
                </a:solidFill>
                <a:latin typeface="Calibri" panose="020F0502020204030204"/>
              </a:rPr>
              <a:t>Circumcision</a:t>
            </a:r>
          </a:p>
        </p:txBody>
      </p:sp>
    </p:spTree>
    <p:extLst>
      <p:ext uri="{BB962C8B-B14F-4D97-AF65-F5344CB8AC3E}">
        <p14:creationId xmlns:p14="http://schemas.microsoft.com/office/powerpoint/2010/main" val="19511147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4E840C-2044-4C87-AB38-B2927B3B5B0D}"/>
              </a:ext>
            </a:extLst>
          </p:cNvPr>
          <p:cNvSpPr txBox="1"/>
          <p:nvPr/>
        </p:nvSpPr>
        <p:spPr>
          <a:xfrm>
            <a:off x="1422401" y="941201"/>
            <a:ext cx="9136177" cy="1569660"/>
          </a:xfrm>
          <a:prstGeom prst="rect">
            <a:avLst/>
          </a:prstGeom>
          <a:noFill/>
        </p:spPr>
        <p:txBody>
          <a:bodyPr wrap="square">
            <a:spAutoFit/>
          </a:bodyPr>
          <a:lstStyle/>
          <a:p>
            <a:pPr defTabSz="914377"/>
            <a:r>
              <a:rPr lang="en-US" sz="3200" dirty="0">
                <a:solidFill>
                  <a:srgbClr val="000000"/>
                </a:solidFill>
                <a:latin typeface="Calibri" panose="020F0502020204030204"/>
              </a:rPr>
              <a:t>Tendency to think of	</a:t>
            </a:r>
            <a:r>
              <a:rPr lang="en-US" sz="3200" b="1" dirty="0">
                <a:solidFill>
                  <a:srgbClr val="000000"/>
                </a:solidFill>
                <a:latin typeface="Calibri" panose="020F0502020204030204"/>
              </a:rPr>
              <a:t>Freedom in Christ</a:t>
            </a:r>
          </a:p>
          <a:p>
            <a:pPr defTabSz="914377"/>
            <a:r>
              <a:rPr lang="en-US" sz="3200" dirty="0">
                <a:solidFill>
                  <a:srgbClr val="000000"/>
                </a:solidFill>
                <a:latin typeface="Calibri" panose="020F0502020204030204"/>
              </a:rPr>
              <a:t>					as</a:t>
            </a:r>
          </a:p>
          <a:p>
            <a:pPr defTabSz="914377"/>
            <a:r>
              <a:rPr lang="en-US" sz="3200" dirty="0">
                <a:solidFill>
                  <a:srgbClr val="000000"/>
                </a:solidFill>
                <a:latin typeface="Calibri" panose="020F0502020204030204"/>
              </a:rPr>
              <a:t>				</a:t>
            </a:r>
            <a:r>
              <a:rPr lang="en-US" sz="3200" b="1" dirty="0">
                <a:solidFill>
                  <a:srgbClr val="000000"/>
                </a:solidFill>
                <a:latin typeface="Calibri" panose="020F0502020204030204"/>
              </a:rPr>
              <a:t>Freedom from Rules</a:t>
            </a:r>
          </a:p>
        </p:txBody>
      </p:sp>
      <p:sp>
        <p:nvSpPr>
          <p:cNvPr id="6" name="TextBox 5">
            <a:extLst>
              <a:ext uri="{FF2B5EF4-FFF2-40B4-BE49-F238E27FC236}">
                <a16:creationId xmlns:a16="http://schemas.microsoft.com/office/drawing/2014/main" id="{8B818D53-07CF-4DE2-ADFE-3DD80341DCAA}"/>
              </a:ext>
            </a:extLst>
          </p:cNvPr>
          <p:cNvSpPr txBox="1"/>
          <p:nvPr/>
        </p:nvSpPr>
        <p:spPr>
          <a:xfrm>
            <a:off x="3048856" y="2831404"/>
            <a:ext cx="7256125" cy="2677656"/>
          </a:xfrm>
          <a:prstGeom prst="rect">
            <a:avLst/>
          </a:prstGeom>
          <a:noFill/>
        </p:spPr>
        <p:txBody>
          <a:bodyPr wrap="square">
            <a:spAutoFit/>
          </a:bodyPr>
          <a:lstStyle/>
          <a:p>
            <a:pPr defTabSz="914377"/>
            <a:r>
              <a:rPr lang="en-US" sz="2800" b="1" dirty="0">
                <a:solidFill>
                  <a:srgbClr val="000000"/>
                </a:solidFill>
                <a:latin typeface="Palatino Linotype" panose="02040502050505030304" pitchFamily="18" charset="0"/>
              </a:rPr>
              <a:t>Galatians 5 </a:t>
            </a:r>
            <a:r>
              <a:rPr lang="en-US" sz="2800" b="1" baseline="30000" dirty="0">
                <a:solidFill>
                  <a:srgbClr val="000000"/>
                </a:solidFill>
                <a:latin typeface="Palatino Linotype" panose="02040502050505030304" pitchFamily="18" charset="0"/>
              </a:rPr>
              <a:t>1 </a:t>
            </a:r>
            <a:r>
              <a:rPr lang="en-US" sz="2800" dirty="0">
                <a:solidFill>
                  <a:srgbClr val="000000"/>
                </a:solidFill>
                <a:latin typeface="Palatino Linotype" panose="02040502050505030304" pitchFamily="18" charset="0"/>
              </a:rPr>
              <a:t>It was </a:t>
            </a:r>
            <a:r>
              <a:rPr lang="en-US" sz="2800" b="1" dirty="0">
                <a:solidFill>
                  <a:srgbClr val="000000"/>
                </a:solidFill>
                <a:latin typeface="Palatino Linotype" panose="02040502050505030304" pitchFamily="18" charset="0"/>
              </a:rPr>
              <a:t>for freedom that Christ set us free</a:t>
            </a:r>
            <a:r>
              <a:rPr lang="en-US" sz="2800" dirty="0">
                <a:solidFill>
                  <a:srgbClr val="000000"/>
                </a:solidFill>
                <a:latin typeface="Palatino Linotype" panose="02040502050505030304" pitchFamily="18" charset="0"/>
              </a:rPr>
              <a:t>; therefore keep standing firm and do not be subject again to </a:t>
            </a:r>
            <a:r>
              <a:rPr lang="en-US" sz="2800" b="1" dirty="0">
                <a:solidFill>
                  <a:srgbClr val="000000"/>
                </a:solidFill>
                <a:latin typeface="Palatino Linotype" panose="02040502050505030304" pitchFamily="18" charset="0"/>
              </a:rPr>
              <a:t>a yoke of slavery</a:t>
            </a:r>
            <a:r>
              <a:rPr lang="en-US" sz="2800" dirty="0">
                <a:solidFill>
                  <a:srgbClr val="000000"/>
                </a:solidFill>
                <a:latin typeface="Palatino Linotype" panose="02040502050505030304" pitchFamily="18" charset="0"/>
              </a:rPr>
              <a:t>.</a:t>
            </a:r>
          </a:p>
          <a:p>
            <a:pPr defTabSz="914377"/>
            <a:r>
              <a:rPr lang="en-US" sz="2800" b="1" baseline="30000" dirty="0">
                <a:solidFill>
                  <a:srgbClr val="000000"/>
                </a:solidFill>
                <a:latin typeface="Palatino Linotype" panose="02040502050505030304" pitchFamily="18" charset="0"/>
              </a:rPr>
              <a:t>2 </a:t>
            </a:r>
            <a:r>
              <a:rPr lang="en-US" sz="2800" dirty="0">
                <a:solidFill>
                  <a:srgbClr val="000000"/>
                </a:solidFill>
                <a:latin typeface="Palatino Linotype" panose="02040502050505030304" pitchFamily="18" charset="0"/>
              </a:rPr>
              <a:t>Look! I, Paul, tell you that if you have yourselves circumcised, Christ will be of no benefit to you. </a:t>
            </a:r>
          </a:p>
        </p:txBody>
      </p:sp>
      <p:sp>
        <p:nvSpPr>
          <p:cNvPr id="7" name="TextBox 6">
            <a:extLst>
              <a:ext uri="{FF2B5EF4-FFF2-40B4-BE49-F238E27FC236}">
                <a16:creationId xmlns:a16="http://schemas.microsoft.com/office/drawing/2014/main" id="{525E0F21-FCB4-4141-B931-3734E3C84B90}"/>
              </a:ext>
            </a:extLst>
          </p:cNvPr>
          <p:cNvSpPr txBox="1"/>
          <p:nvPr/>
        </p:nvSpPr>
        <p:spPr>
          <a:xfrm>
            <a:off x="164388" y="3102798"/>
            <a:ext cx="2722651" cy="1200329"/>
          </a:xfrm>
          <a:prstGeom prst="rect">
            <a:avLst/>
          </a:prstGeom>
          <a:noFill/>
        </p:spPr>
        <p:txBody>
          <a:bodyPr wrap="square" rtlCol="0">
            <a:spAutoFit/>
          </a:bodyPr>
          <a:lstStyle/>
          <a:p>
            <a:pPr defTabSz="914377"/>
            <a:r>
              <a:rPr lang="en-US" sz="3600" dirty="0">
                <a:solidFill>
                  <a:prstClr val="black"/>
                </a:solidFill>
                <a:latin typeface="Calibri" panose="020F0502020204030204"/>
              </a:rPr>
              <a:t>E.g., </a:t>
            </a:r>
            <a:r>
              <a:rPr lang="en-US" sz="3600" b="1" dirty="0">
                <a:solidFill>
                  <a:prstClr val="black"/>
                </a:solidFill>
                <a:latin typeface="Calibri" panose="020F0502020204030204"/>
              </a:rPr>
              <a:t>Circumcision</a:t>
            </a:r>
          </a:p>
        </p:txBody>
      </p:sp>
    </p:spTree>
    <p:extLst>
      <p:ext uri="{BB962C8B-B14F-4D97-AF65-F5344CB8AC3E}">
        <p14:creationId xmlns:p14="http://schemas.microsoft.com/office/powerpoint/2010/main" val="4291354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4E840C-2044-4C87-AB38-B2927B3B5B0D}"/>
              </a:ext>
            </a:extLst>
          </p:cNvPr>
          <p:cNvSpPr txBox="1"/>
          <p:nvPr/>
        </p:nvSpPr>
        <p:spPr>
          <a:xfrm>
            <a:off x="1422401" y="941201"/>
            <a:ext cx="9136177" cy="1569660"/>
          </a:xfrm>
          <a:prstGeom prst="rect">
            <a:avLst/>
          </a:prstGeom>
          <a:noFill/>
        </p:spPr>
        <p:txBody>
          <a:bodyPr wrap="square">
            <a:spAutoFit/>
          </a:bodyPr>
          <a:lstStyle/>
          <a:p>
            <a:pPr defTabSz="914377"/>
            <a:r>
              <a:rPr lang="en-US" sz="3200" dirty="0">
                <a:solidFill>
                  <a:srgbClr val="000000"/>
                </a:solidFill>
                <a:latin typeface="Calibri" panose="020F0502020204030204"/>
              </a:rPr>
              <a:t>Tendency to think of	</a:t>
            </a:r>
            <a:r>
              <a:rPr lang="en-US" sz="3200" b="1" dirty="0">
                <a:solidFill>
                  <a:srgbClr val="000000"/>
                </a:solidFill>
                <a:latin typeface="Calibri" panose="020F0502020204030204"/>
              </a:rPr>
              <a:t>Freedom in Christ</a:t>
            </a:r>
          </a:p>
          <a:p>
            <a:pPr defTabSz="914377"/>
            <a:r>
              <a:rPr lang="en-US" sz="3200" dirty="0">
                <a:solidFill>
                  <a:srgbClr val="000000"/>
                </a:solidFill>
                <a:latin typeface="Calibri" panose="020F0502020204030204"/>
              </a:rPr>
              <a:t>					as</a:t>
            </a:r>
          </a:p>
          <a:p>
            <a:pPr defTabSz="914377"/>
            <a:r>
              <a:rPr lang="en-US" sz="3200" dirty="0">
                <a:solidFill>
                  <a:srgbClr val="000000"/>
                </a:solidFill>
                <a:latin typeface="Calibri" panose="020F0502020204030204"/>
              </a:rPr>
              <a:t>				</a:t>
            </a:r>
            <a:r>
              <a:rPr lang="en-US" sz="3200" b="1" dirty="0">
                <a:solidFill>
                  <a:srgbClr val="000000"/>
                </a:solidFill>
                <a:latin typeface="Calibri" panose="020F0502020204030204"/>
              </a:rPr>
              <a:t>Freedom from Rules</a:t>
            </a:r>
          </a:p>
        </p:txBody>
      </p:sp>
      <p:sp>
        <p:nvSpPr>
          <p:cNvPr id="6" name="TextBox 5">
            <a:extLst>
              <a:ext uri="{FF2B5EF4-FFF2-40B4-BE49-F238E27FC236}">
                <a16:creationId xmlns:a16="http://schemas.microsoft.com/office/drawing/2014/main" id="{8B818D53-07CF-4DE2-ADFE-3DD80341DCAA}"/>
              </a:ext>
            </a:extLst>
          </p:cNvPr>
          <p:cNvSpPr txBox="1"/>
          <p:nvPr/>
        </p:nvSpPr>
        <p:spPr>
          <a:xfrm>
            <a:off x="3048856" y="2831404"/>
            <a:ext cx="7256125" cy="2677656"/>
          </a:xfrm>
          <a:prstGeom prst="rect">
            <a:avLst/>
          </a:prstGeom>
          <a:noFill/>
        </p:spPr>
        <p:txBody>
          <a:bodyPr wrap="square">
            <a:spAutoFit/>
          </a:bodyPr>
          <a:lstStyle/>
          <a:p>
            <a:pPr defTabSz="914377"/>
            <a:r>
              <a:rPr lang="en-US" sz="2800" b="1" dirty="0">
                <a:solidFill>
                  <a:srgbClr val="000000"/>
                </a:solidFill>
                <a:latin typeface="Palatino Linotype" panose="02040502050505030304" pitchFamily="18" charset="0"/>
              </a:rPr>
              <a:t>Galatians 5 </a:t>
            </a:r>
            <a:r>
              <a:rPr lang="en-US" sz="2800" b="1" baseline="30000" dirty="0">
                <a:solidFill>
                  <a:srgbClr val="000000"/>
                </a:solidFill>
                <a:latin typeface="Palatino Linotype" panose="02040502050505030304" pitchFamily="18" charset="0"/>
              </a:rPr>
              <a:t>1 </a:t>
            </a:r>
            <a:r>
              <a:rPr lang="en-US" sz="2800" dirty="0">
                <a:solidFill>
                  <a:srgbClr val="000000"/>
                </a:solidFill>
                <a:latin typeface="Palatino Linotype" panose="02040502050505030304" pitchFamily="18" charset="0"/>
              </a:rPr>
              <a:t>It was </a:t>
            </a:r>
            <a:r>
              <a:rPr lang="en-US" sz="2800" b="1" dirty="0">
                <a:solidFill>
                  <a:srgbClr val="000000"/>
                </a:solidFill>
                <a:latin typeface="Palatino Linotype" panose="02040502050505030304" pitchFamily="18" charset="0"/>
              </a:rPr>
              <a:t>for freedom that Christ set us free</a:t>
            </a:r>
            <a:r>
              <a:rPr lang="en-US" sz="2800" dirty="0">
                <a:solidFill>
                  <a:srgbClr val="000000"/>
                </a:solidFill>
                <a:latin typeface="Palatino Linotype" panose="02040502050505030304" pitchFamily="18" charset="0"/>
              </a:rPr>
              <a:t>; therefore keep standing firm and do not be subject again to </a:t>
            </a:r>
            <a:r>
              <a:rPr lang="en-US" sz="2800" b="1" dirty="0">
                <a:solidFill>
                  <a:srgbClr val="000000"/>
                </a:solidFill>
                <a:latin typeface="Palatino Linotype" panose="02040502050505030304" pitchFamily="18" charset="0"/>
              </a:rPr>
              <a:t>a yoke of slavery</a:t>
            </a:r>
            <a:r>
              <a:rPr lang="en-US" sz="2800" dirty="0">
                <a:solidFill>
                  <a:srgbClr val="000000"/>
                </a:solidFill>
                <a:latin typeface="Palatino Linotype" panose="02040502050505030304" pitchFamily="18" charset="0"/>
              </a:rPr>
              <a:t>.</a:t>
            </a:r>
          </a:p>
          <a:p>
            <a:pPr defTabSz="914377"/>
            <a:r>
              <a:rPr lang="en-US" sz="2800" b="1" baseline="30000" dirty="0">
                <a:solidFill>
                  <a:srgbClr val="000000"/>
                </a:solidFill>
                <a:latin typeface="Palatino Linotype" panose="02040502050505030304" pitchFamily="18" charset="0"/>
              </a:rPr>
              <a:t>2 </a:t>
            </a:r>
            <a:r>
              <a:rPr lang="en-US" sz="2800" dirty="0">
                <a:solidFill>
                  <a:srgbClr val="000000"/>
                </a:solidFill>
                <a:latin typeface="Palatino Linotype" panose="02040502050505030304" pitchFamily="18" charset="0"/>
              </a:rPr>
              <a:t>Look! I, Paul, tell you that </a:t>
            </a:r>
            <a:r>
              <a:rPr lang="en-US" sz="2800" dirty="0">
                <a:solidFill>
                  <a:srgbClr val="000000"/>
                </a:solidFill>
                <a:highlight>
                  <a:srgbClr val="FFFF00"/>
                </a:highlight>
                <a:latin typeface="Palatino Linotype" panose="02040502050505030304" pitchFamily="18" charset="0"/>
              </a:rPr>
              <a:t>if you have yourselves circumcised, Christ will be of no benefit to you. </a:t>
            </a:r>
          </a:p>
        </p:txBody>
      </p:sp>
      <p:sp>
        <p:nvSpPr>
          <p:cNvPr id="7" name="TextBox 6">
            <a:extLst>
              <a:ext uri="{FF2B5EF4-FFF2-40B4-BE49-F238E27FC236}">
                <a16:creationId xmlns:a16="http://schemas.microsoft.com/office/drawing/2014/main" id="{525E0F21-FCB4-4141-B931-3734E3C84B90}"/>
              </a:ext>
            </a:extLst>
          </p:cNvPr>
          <p:cNvSpPr txBox="1"/>
          <p:nvPr/>
        </p:nvSpPr>
        <p:spPr>
          <a:xfrm>
            <a:off x="164388" y="3102798"/>
            <a:ext cx="2722651" cy="1200329"/>
          </a:xfrm>
          <a:prstGeom prst="rect">
            <a:avLst/>
          </a:prstGeom>
          <a:noFill/>
        </p:spPr>
        <p:txBody>
          <a:bodyPr wrap="square" rtlCol="0">
            <a:spAutoFit/>
          </a:bodyPr>
          <a:lstStyle/>
          <a:p>
            <a:pPr defTabSz="914377"/>
            <a:r>
              <a:rPr lang="en-US" sz="3600" dirty="0">
                <a:solidFill>
                  <a:prstClr val="black"/>
                </a:solidFill>
                <a:latin typeface="Calibri" panose="020F0502020204030204"/>
              </a:rPr>
              <a:t>E.g., </a:t>
            </a:r>
            <a:r>
              <a:rPr lang="en-US" sz="3600" b="1" dirty="0">
                <a:solidFill>
                  <a:prstClr val="black"/>
                </a:solidFill>
                <a:latin typeface="Calibri" panose="020F0502020204030204"/>
              </a:rPr>
              <a:t>Circumcision</a:t>
            </a:r>
          </a:p>
        </p:txBody>
      </p:sp>
      <p:sp>
        <p:nvSpPr>
          <p:cNvPr id="8" name="TextBox 7">
            <a:extLst>
              <a:ext uri="{FF2B5EF4-FFF2-40B4-BE49-F238E27FC236}">
                <a16:creationId xmlns:a16="http://schemas.microsoft.com/office/drawing/2014/main" id="{6B6CFCF6-CCB3-4F1E-9620-09541466963C}"/>
              </a:ext>
            </a:extLst>
          </p:cNvPr>
          <p:cNvSpPr txBox="1"/>
          <p:nvPr/>
        </p:nvSpPr>
        <p:spPr>
          <a:xfrm>
            <a:off x="5404207" y="5002853"/>
            <a:ext cx="6780420" cy="954107"/>
          </a:xfrm>
          <a:prstGeom prst="rect">
            <a:avLst/>
          </a:prstGeom>
          <a:solidFill>
            <a:schemeClr val="tx1"/>
          </a:solidFill>
        </p:spPr>
        <p:txBody>
          <a:bodyPr wrap="square">
            <a:spAutoFit/>
          </a:bodyPr>
          <a:lstStyle/>
          <a:p>
            <a:pPr defTabSz="914377"/>
            <a:r>
              <a:rPr lang="en-US" sz="2800" dirty="0">
                <a:solidFill>
                  <a:prstClr val="white"/>
                </a:solidFill>
                <a:latin typeface="Arial" panose="020B0604020202020204" pitchFamily="34" charset="0"/>
              </a:rPr>
              <a:t>But Paul had Timothy circumcised!</a:t>
            </a:r>
          </a:p>
          <a:p>
            <a:pPr defTabSz="914377"/>
            <a:r>
              <a:rPr lang="en-US" sz="2800" dirty="0">
                <a:solidFill>
                  <a:prstClr val="white"/>
                </a:solidFill>
                <a:latin typeface="Arial" panose="020B0604020202020204" pitchFamily="34" charset="0"/>
              </a:rPr>
              <a:t>Was Timothy not free in Christ?</a:t>
            </a:r>
            <a:endParaRPr lang="en-US" sz="2800" dirty="0">
              <a:solidFill>
                <a:prstClr val="white"/>
              </a:solidFill>
              <a:latin typeface="Calibri" panose="020F0502020204030204"/>
            </a:endParaRPr>
          </a:p>
        </p:txBody>
      </p:sp>
    </p:spTree>
    <p:extLst>
      <p:ext uri="{BB962C8B-B14F-4D97-AF65-F5344CB8AC3E}">
        <p14:creationId xmlns:p14="http://schemas.microsoft.com/office/powerpoint/2010/main" val="673281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4E840C-2044-4C87-AB38-B2927B3B5B0D}"/>
              </a:ext>
            </a:extLst>
          </p:cNvPr>
          <p:cNvSpPr txBox="1"/>
          <p:nvPr/>
        </p:nvSpPr>
        <p:spPr>
          <a:xfrm>
            <a:off x="674" y="4221"/>
            <a:ext cx="12191327" cy="584775"/>
          </a:xfrm>
          <a:prstGeom prst="rect">
            <a:avLst/>
          </a:prstGeom>
          <a:solidFill>
            <a:schemeClr val="tx1"/>
          </a:solidFill>
        </p:spPr>
        <p:txBody>
          <a:bodyPr wrap="square">
            <a:spAutoFit/>
          </a:bodyPr>
          <a:lstStyle/>
          <a:p>
            <a:pPr defTabSz="914377"/>
            <a:r>
              <a:rPr lang="en-US" sz="3200" dirty="0">
                <a:solidFill>
                  <a:prstClr val="white"/>
                </a:solidFill>
                <a:latin typeface="Calibri" panose="020F0502020204030204"/>
              </a:rPr>
              <a:t>Galatians is about Freedom </a:t>
            </a:r>
            <a:r>
              <a:rPr lang="en-US" sz="3200" i="1" u="sng" dirty="0">
                <a:solidFill>
                  <a:prstClr val="white"/>
                </a:solidFill>
                <a:latin typeface="Calibri" panose="020F0502020204030204"/>
              </a:rPr>
              <a:t>from Sin</a:t>
            </a:r>
            <a:endParaRPr lang="en-US" sz="3200" b="1" i="1" u="sng" dirty="0">
              <a:solidFill>
                <a:prstClr val="white"/>
              </a:solidFill>
              <a:latin typeface="Calibri" panose="020F0502020204030204"/>
            </a:endParaRPr>
          </a:p>
        </p:txBody>
      </p:sp>
      <p:sp>
        <p:nvSpPr>
          <p:cNvPr id="4" name="TextBox 3">
            <a:extLst>
              <a:ext uri="{FF2B5EF4-FFF2-40B4-BE49-F238E27FC236}">
                <a16:creationId xmlns:a16="http://schemas.microsoft.com/office/drawing/2014/main" id="{C48C66A3-E6E9-45DD-913B-3AA1DEE23E4E}"/>
              </a:ext>
            </a:extLst>
          </p:cNvPr>
          <p:cNvSpPr txBox="1"/>
          <p:nvPr/>
        </p:nvSpPr>
        <p:spPr>
          <a:xfrm>
            <a:off x="225779" y="959889"/>
            <a:ext cx="10160000" cy="523220"/>
          </a:xfrm>
          <a:prstGeom prst="rect">
            <a:avLst/>
          </a:prstGeom>
          <a:noFill/>
        </p:spPr>
        <p:txBody>
          <a:bodyPr wrap="square">
            <a:spAutoFit/>
          </a:bodyPr>
          <a:lstStyle/>
          <a:p>
            <a:pPr marL="285744" indent="-285744" defTabSz="914377">
              <a:buFont typeface="Arial" panose="020B0604020202020204" pitchFamily="34" charset="0"/>
              <a:buChar char="•"/>
            </a:pPr>
            <a:r>
              <a:rPr lang="en-US" sz="2800" b="1" dirty="0">
                <a:solidFill>
                  <a:prstClr val="black"/>
                </a:solidFill>
                <a:latin typeface="Calibri" panose="020F0502020204030204"/>
              </a:rPr>
              <a:t>Abrahamic Promise Not Limited to Jews</a:t>
            </a:r>
          </a:p>
        </p:txBody>
      </p:sp>
      <p:sp>
        <p:nvSpPr>
          <p:cNvPr id="6" name="TextBox 5">
            <a:extLst>
              <a:ext uri="{FF2B5EF4-FFF2-40B4-BE49-F238E27FC236}">
                <a16:creationId xmlns:a16="http://schemas.microsoft.com/office/drawing/2014/main" id="{86F9A8A5-1241-4AF9-96BA-744E3905994C}"/>
              </a:ext>
            </a:extLst>
          </p:cNvPr>
          <p:cNvSpPr txBox="1"/>
          <p:nvPr/>
        </p:nvSpPr>
        <p:spPr>
          <a:xfrm>
            <a:off x="460445" y="1702805"/>
            <a:ext cx="5635555" cy="1754326"/>
          </a:xfrm>
          <a:prstGeom prst="rect">
            <a:avLst/>
          </a:prstGeom>
          <a:solidFill>
            <a:schemeClr val="bg1"/>
          </a:solidFill>
        </p:spPr>
        <p:txBody>
          <a:bodyPr wrap="square">
            <a:spAutoFit/>
          </a:bodyPr>
          <a:lstStyle/>
          <a:p>
            <a:pPr defTabSz="914377"/>
            <a:r>
              <a:rPr lang="en-US" sz="2700" dirty="0">
                <a:solidFill>
                  <a:srgbClr val="952004"/>
                </a:solidFill>
                <a:latin typeface="system-ui"/>
                <a:hlinkClick r:id="rId2"/>
              </a:rPr>
              <a:t>Acts 15:9</a:t>
            </a:r>
            <a:r>
              <a:rPr lang="en-US" sz="2700" dirty="0">
                <a:solidFill>
                  <a:srgbClr val="952004"/>
                </a:solidFill>
                <a:latin typeface="system-ui"/>
              </a:rPr>
              <a:t> </a:t>
            </a:r>
          </a:p>
          <a:p>
            <a:pPr defTabSz="914377"/>
            <a:r>
              <a:rPr lang="en-US" sz="2700" dirty="0">
                <a:solidFill>
                  <a:srgbClr val="000000"/>
                </a:solidFill>
                <a:latin typeface="system-ui"/>
              </a:rPr>
              <a:t>and He made </a:t>
            </a:r>
            <a:r>
              <a:rPr lang="en-US" sz="2700" b="1" dirty="0">
                <a:solidFill>
                  <a:srgbClr val="000000"/>
                </a:solidFill>
                <a:latin typeface="system-ui"/>
              </a:rPr>
              <a:t>no distinction </a:t>
            </a:r>
            <a:r>
              <a:rPr lang="en-US" sz="2700" dirty="0">
                <a:solidFill>
                  <a:srgbClr val="000000"/>
                </a:solidFill>
                <a:latin typeface="system-ui"/>
              </a:rPr>
              <a:t>between us and them, cleansing their hearts by faith.</a:t>
            </a:r>
          </a:p>
        </p:txBody>
      </p:sp>
      <p:sp>
        <p:nvSpPr>
          <p:cNvPr id="9" name="TextBox 8">
            <a:extLst>
              <a:ext uri="{FF2B5EF4-FFF2-40B4-BE49-F238E27FC236}">
                <a16:creationId xmlns:a16="http://schemas.microsoft.com/office/drawing/2014/main" id="{4EA30CD8-AC3C-4E2B-9CF2-0E8BF4855898}"/>
              </a:ext>
            </a:extLst>
          </p:cNvPr>
          <p:cNvSpPr txBox="1"/>
          <p:nvPr/>
        </p:nvSpPr>
        <p:spPr>
          <a:xfrm>
            <a:off x="450941" y="2394462"/>
            <a:ext cx="5645060" cy="2585323"/>
          </a:xfrm>
          <a:prstGeom prst="rect">
            <a:avLst/>
          </a:prstGeom>
          <a:solidFill>
            <a:schemeClr val="bg1"/>
          </a:solidFill>
        </p:spPr>
        <p:txBody>
          <a:bodyPr wrap="square">
            <a:spAutoFit/>
          </a:bodyPr>
          <a:lstStyle/>
          <a:p>
            <a:pPr defTabSz="914377"/>
            <a:r>
              <a:rPr lang="en-US" sz="2700" dirty="0">
                <a:solidFill>
                  <a:srgbClr val="952004"/>
                </a:solidFill>
                <a:latin typeface="system-ui"/>
                <a:hlinkClick r:id="rId3"/>
              </a:rPr>
              <a:t>Colossians 3:11</a:t>
            </a:r>
            <a:r>
              <a:rPr lang="en-US" sz="2700" dirty="0">
                <a:solidFill>
                  <a:srgbClr val="952004"/>
                </a:solidFill>
                <a:latin typeface="system-ui"/>
              </a:rPr>
              <a:t>	</a:t>
            </a:r>
            <a:r>
              <a:rPr lang="en-US" sz="2700" dirty="0">
                <a:solidFill>
                  <a:srgbClr val="000000"/>
                </a:solidFill>
                <a:latin typeface="system-ui"/>
              </a:rPr>
              <a:t>a renewal in which there is </a:t>
            </a:r>
            <a:r>
              <a:rPr lang="en-US" sz="2700" b="1" dirty="0">
                <a:solidFill>
                  <a:srgbClr val="000000"/>
                </a:solidFill>
                <a:latin typeface="system-ui"/>
              </a:rPr>
              <a:t>no</a:t>
            </a:r>
            <a:r>
              <a:rPr lang="en-US" sz="2700" dirty="0">
                <a:solidFill>
                  <a:srgbClr val="000000"/>
                </a:solidFill>
                <a:latin typeface="system-ui"/>
              </a:rPr>
              <a:t> </a:t>
            </a:r>
            <a:r>
              <a:rPr lang="en-US" sz="2700" b="1" dirty="0">
                <a:solidFill>
                  <a:srgbClr val="000000"/>
                </a:solidFill>
                <a:latin typeface="system-ui"/>
              </a:rPr>
              <a:t>distinction </a:t>
            </a:r>
            <a:r>
              <a:rPr lang="en-US" sz="2700" dirty="0">
                <a:solidFill>
                  <a:srgbClr val="000000"/>
                </a:solidFill>
                <a:latin typeface="system-ui"/>
              </a:rPr>
              <a:t>between Greek and Jew, circumcised and uncircumcised, barbarian, Scythian, slave, and free, but Christ is all, and in all.</a:t>
            </a:r>
          </a:p>
        </p:txBody>
      </p:sp>
      <p:sp>
        <p:nvSpPr>
          <p:cNvPr id="7" name="TextBox 6">
            <a:extLst>
              <a:ext uri="{FF2B5EF4-FFF2-40B4-BE49-F238E27FC236}">
                <a16:creationId xmlns:a16="http://schemas.microsoft.com/office/drawing/2014/main" id="{70494540-6F97-4044-B61C-FD4ADA812EF6}"/>
              </a:ext>
            </a:extLst>
          </p:cNvPr>
          <p:cNvSpPr txBox="1"/>
          <p:nvPr/>
        </p:nvSpPr>
        <p:spPr>
          <a:xfrm>
            <a:off x="481972" y="3067693"/>
            <a:ext cx="5257181" cy="2169825"/>
          </a:xfrm>
          <a:prstGeom prst="rect">
            <a:avLst/>
          </a:prstGeom>
          <a:solidFill>
            <a:schemeClr val="bg1"/>
          </a:solidFill>
        </p:spPr>
        <p:txBody>
          <a:bodyPr wrap="square">
            <a:spAutoFit/>
          </a:bodyPr>
          <a:lstStyle/>
          <a:p>
            <a:pPr defTabSz="914377"/>
            <a:r>
              <a:rPr lang="en-US" sz="2700" dirty="0">
                <a:solidFill>
                  <a:srgbClr val="952004"/>
                </a:solidFill>
                <a:latin typeface="system-ui"/>
                <a:hlinkClick r:id="rId4"/>
              </a:rPr>
              <a:t>Romans 3:22</a:t>
            </a:r>
            <a:r>
              <a:rPr lang="en-US" sz="2700" dirty="0">
                <a:solidFill>
                  <a:srgbClr val="952004"/>
                </a:solidFill>
                <a:latin typeface="system-ui"/>
              </a:rPr>
              <a:t> </a:t>
            </a:r>
          </a:p>
          <a:p>
            <a:pPr defTabSz="914377"/>
            <a:r>
              <a:rPr lang="en-US" sz="2700" dirty="0">
                <a:solidFill>
                  <a:srgbClr val="000000"/>
                </a:solidFill>
                <a:latin typeface="system-ui"/>
              </a:rPr>
              <a:t>but it is the righteousness of God through faith in Jesus Christ for all those who believe; for there is </a:t>
            </a:r>
            <a:r>
              <a:rPr lang="en-US" sz="2700" b="1" dirty="0">
                <a:solidFill>
                  <a:srgbClr val="000000"/>
                </a:solidFill>
                <a:latin typeface="system-ui"/>
              </a:rPr>
              <a:t>no</a:t>
            </a:r>
            <a:r>
              <a:rPr lang="en-US" sz="2700" dirty="0">
                <a:solidFill>
                  <a:srgbClr val="000000"/>
                </a:solidFill>
                <a:latin typeface="system-ui"/>
              </a:rPr>
              <a:t> </a:t>
            </a:r>
            <a:r>
              <a:rPr lang="en-US" sz="2700" b="1" dirty="0">
                <a:solidFill>
                  <a:srgbClr val="000000"/>
                </a:solidFill>
                <a:latin typeface="system-ui"/>
              </a:rPr>
              <a:t>distinction</a:t>
            </a:r>
            <a:r>
              <a:rPr lang="en-US" sz="2700" dirty="0">
                <a:solidFill>
                  <a:srgbClr val="000000"/>
                </a:solidFill>
                <a:latin typeface="system-ui"/>
              </a:rPr>
              <a:t>,</a:t>
            </a:r>
          </a:p>
        </p:txBody>
      </p:sp>
      <p:sp>
        <p:nvSpPr>
          <p:cNvPr id="8" name="TextBox 7">
            <a:extLst>
              <a:ext uri="{FF2B5EF4-FFF2-40B4-BE49-F238E27FC236}">
                <a16:creationId xmlns:a16="http://schemas.microsoft.com/office/drawing/2014/main" id="{DCCF48F5-3DBD-420C-8915-930CE1E82810}"/>
              </a:ext>
            </a:extLst>
          </p:cNvPr>
          <p:cNvSpPr txBox="1"/>
          <p:nvPr/>
        </p:nvSpPr>
        <p:spPr>
          <a:xfrm>
            <a:off x="471366" y="3737650"/>
            <a:ext cx="5478023" cy="2169825"/>
          </a:xfrm>
          <a:prstGeom prst="rect">
            <a:avLst/>
          </a:prstGeom>
          <a:solidFill>
            <a:schemeClr val="bg1"/>
          </a:solidFill>
        </p:spPr>
        <p:txBody>
          <a:bodyPr wrap="square">
            <a:spAutoFit/>
          </a:bodyPr>
          <a:lstStyle/>
          <a:p>
            <a:pPr defTabSz="914377"/>
            <a:r>
              <a:rPr lang="en-US" sz="2700" dirty="0">
                <a:solidFill>
                  <a:srgbClr val="952004"/>
                </a:solidFill>
                <a:latin typeface="system-ui"/>
                <a:hlinkClick r:id="rId5"/>
              </a:rPr>
              <a:t>Romans 10:12</a:t>
            </a:r>
            <a:endParaRPr lang="en-US" sz="2700" dirty="0">
              <a:solidFill>
                <a:srgbClr val="952004"/>
              </a:solidFill>
              <a:latin typeface="system-ui"/>
            </a:endParaRPr>
          </a:p>
          <a:p>
            <a:pPr defTabSz="914377"/>
            <a:r>
              <a:rPr lang="en-US" sz="2700" dirty="0">
                <a:solidFill>
                  <a:srgbClr val="000000"/>
                </a:solidFill>
                <a:latin typeface="system-ui"/>
              </a:rPr>
              <a:t>For there is </a:t>
            </a:r>
            <a:r>
              <a:rPr lang="en-US" sz="2700" b="1" dirty="0">
                <a:solidFill>
                  <a:srgbClr val="000000"/>
                </a:solidFill>
                <a:latin typeface="system-ui"/>
              </a:rPr>
              <a:t>no distinction</a:t>
            </a:r>
            <a:r>
              <a:rPr lang="en-US" sz="2700" dirty="0">
                <a:solidFill>
                  <a:srgbClr val="000000"/>
                </a:solidFill>
                <a:latin typeface="system-ui"/>
              </a:rPr>
              <a:t> between Jew and Greek; for the same Lord is Lord of all, abounding in riches for all who call on Him;</a:t>
            </a:r>
          </a:p>
        </p:txBody>
      </p:sp>
      <p:sp>
        <p:nvSpPr>
          <p:cNvPr id="10" name="TextBox 9">
            <a:extLst>
              <a:ext uri="{FF2B5EF4-FFF2-40B4-BE49-F238E27FC236}">
                <a16:creationId xmlns:a16="http://schemas.microsoft.com/office/drawing/2014/main" id="{7DC443D5-0FA3-4BE7-BB38-D70BB7805DCF}"/>
              </a:ext>
            </a:extLst>
          </p:cNvPr>
          <p:cNvSpPr txBox="1"/>
          <p:nvPr/>
        </p:nvSpPr>
        <p:spPr>
          <a:xfrm>
            <a:off x="6553201" y="1997088"/>
            <a:ext cx="5645060" cy="2246769"/>
          </a:xfrm>
          <a:prstGeom prst="rect">
            <a:avLst/>
          </a:prstGeom>
          <a:noFill/>
        </p:spPr>
        <p:txBody>
          <a:bodyPr wrap="square">
            <a:spAutoFit/>
          </a:bodyPr>
          <a:lstStyle/>
          <a:p>
            <a:pPr defTabSz="914377"/>
            <a:r>
              <a:rPr lang="en-US" sz="2800" b="1" dirty="0">
                <a:solidFill>
                  <a:srgbClr val="000000"/>
                </a:solidFill>
                <a:latin typeface="Palatino Linotype" panose="02040502050505030304" pitchFamily="18" charset="0"/>
              </a:rPr>
              <a:t>Galatians 3</a:t>
            </a:r>
            <a:r>
              <a:rPr lang="en-US" sz="2800" b="1" baseline="30000" dirty="0">
                <a:solidFill>
                  <a:srgbClr val="000000"/>
                </a:solidFill>
                <a:latin typeface="Palatino Linotype" panose="02040502050505030304" pitchFamily="18" charset="0"/>
              </a:rPr>
              <a:t>28 </a:t>
            </a:r>
            <a:r>
              <a:rPr lang="en-US" sz="2800" dirty="0">
                <a:solidFill>
                  <a:srgbClr val="000000"/>
                </a:solidFill>
                <a:latin typeface="Palatino Linotype" panose="02040502050505030304" pitchFamily="18" charset="0"/>
              </a:rPr>
              <a:t>There is neither Jew nor Greek, there is neither slave nor free, there is neither male nor female; for you are all one in Christ Jesus.</a:t>
            </a:r>
            <a:endParaRPr lang="en-US" sz="2800" dirty="0">
              <a:solidFill>
                <a:prstClr val="black"/>
              </a:solidFill>
              <a:latin typeface="Palatino Linotype" panose="02040502050505030304" pitchFamily="18" charset="0"/>
            </a:endParaRPr>
          </a:p>
        </p:txBody>
      </p:sp>
    </p:spTree>
    <p:extLst>
      <p:ext uri="{BB962C8B-B14F-4D97-AF65-F5344CB8AC3E}">
        <p14:creationId xmlns:p14="http://schemas.microsoft.com/office/powerpoint/2010/main" val="3149541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P spid="7" grpId="0" animBg="1"/>
      <p:bldP spid="8" grpId="0" animBg="1"/>
      <p:bldP spid="10"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4E840C-2044-4C87-AB38-B2927B3B5B0D}"/>
              </a:ext>
            </a:extLst>
          </p:cNvPr>
          <p:cNvSpPr txBox="1"/>
          <p:nvPr/>
        </p:nvSpPr>
        <p:spPr>
          <a:xfrm>
            <a:off x="674" y="4221"/>
            <a:ext cx="12191327" cy="584775"/>
          </a:xfrm>
          <a:prstGeom prst="rect">
            <a:avLst/>
          </a:prstGeom>
          <a:solidFill>
            <a:schemeClr val="tx1"/>
          </a:solidFill>
        </p:spPr>
        <p:txBody>
          <a:bodyPr wrap="square">
            <a:spAutoFit/>
          </a:bodyPr>
          <a:lstStyle/>
          <a:p>
            <a:pPr defTabSz="914377"/>
            <a:r>
              <a:rPr lang="en-US" sz="3200" dirty="0">
                <a:solidFill>
                  <a:prstClr val="white"/>
                </a:solidFill>
                <a:latin typeface="Calibri" panose="020F0502020204030204"/>
              </a:rPr>
              <a:t>Galatians is about Freedom </a:t>
            </a:r>
            <a:r>
              <a:rPr lang="en-US" sz="3200" i="1" u="sng" dirty="0">
                <a:solidFill>
                  <a:prstClr val="white"/>
                </a:solidFill>
                <a:latin typeface="Calibri" panose="020F0502020204030204"/>
              </a:rPr>
              <a:t>from Sin</a:t>
            </a:r>
            <a:endParaRPr lang="en-US" sz="3200" b="1" i="1" u="sng" dirty="0">
              <a:solidFill>
                <a:prstClr val="white"/>
              </a:solidFill>
              <a:latin typeface="Calibri" panose="020F0502020204030204"/>
            </a:endParaRPr>
          </a:p>
        </p:txBody>
      </p:sp>
      <p:sp>
        <p:nvSpPr>
          <p:cNvPr id="4" name="TextBox 3">
            <a:extLst>
              <a:ext uri="{FF2B5EF4-FFF2-40B4-BE49-F238E27FC236}">
                <a16:creationId xmlns:a16="http://schemas.microsoft.com/office/drawing/2014/main" id="{C48C66A3-E6E9-45DD-913B-3AA1DEE23E4E}"/>
              </a:ext>
            </a:extLst>
          </p:cNvPr>
          <p:cNvSpPr txBox="1"/>
          <p:nvPr/>
        </p:nvSpPr>
        <p:spPr>
          <a:xfrm>
            <a:off x="225779" y="959889"/>
            <a:ext cx="10160000" cy="523220"/>
          </a:xfrm>
          <a:prstGeom prst="rect">
            <a:avLst/>
          </a:prstGeom>
          <a:noFill/>
        </p:spPr>
        <p:txBody>
          <a:bodyPr wrap="square">
            <a:spAutoFit/>
          </a:bodyPr>
          <a:lstStyle/>
          <a:p>
            <a:pPr marL="285744" indent="-285744" defTabSz="914377">
              <a:buFont typeface="Arial" panose="020B0604020202020204" pitchFamily="34" charset="0"/>
              <a:buChar char="•"/>
            </a:pPr>
            <a:r>
              <a:rPr lang="en-US" sz="2800" b="1" dirty="0">
                <a:solidFill>
                  <a:prstClr val="black"/>
                </a:solidFill>
                <a:latin typeface="Calibri" panose="020F0502020204030204"/>
              </a:rPr>
              <a:t>Abrahamic Promise Not Limited to Jews</a:t>
            </a:r>
          </a:p>
        </p:txBody>
      </p:sp>
      <p:sp>
        <p:nvSpPr>
          <p:cNvPr id="10" name="TextBox 9">
            <a:extLst>
              <a:ext uri="{FF2B5EF4-FFF2-40B4-BE49-F238E27FC236}">
                <a16:creationId xmlns:a16="http://schemas.microsoft.com/office/drawing/2014/main" id="{7DC443D5-0FA3-4BE7-BB38-D70BB7805DCF}"/>
              </a:ext>
            </a:extLst>
          </p:cNvPr>
          <p:cNvSpPr txBox="1"/>
          <p:nvPr/>
        </p:nvSpPr>
        <p:spPr>
          <a:xfrm>
            <a:off x="6553201" y="1997088"/>
            <a:ext cx="5478023" cy="3539430"/>
          </a:xfrm>
          <a:prstGeom prst="rect">
            <a:avLst/>
          </a:prstGeom>
          <a:noFill/>
        </p:spPr>
        <p:txBody>
          <a:bodyPr wrap="square">
            <a:spAutoFit/>
          </a:bodyPr>
          <a:lstStyle/>
          <a:p>
            <a:pPr defTabSz="914377"/>
            <a:r>
              <a:rPr lang="en-US" sz="2800" b="1" dirty="0">
                <a:solidFill>
                  <a:srgbClr val="000000"/>
                </a:solidFill>
                <a:latin typeface="Palatino Linotype" panose="02040502050505030304" pitchFamily="18" charset="0"/>
              </a:rPr>
              <a:t>Galatians 3</a:t>
            </a:r>
            <a:r>
              <a:rPr lang="en-US" sz="2800" b="1" baseline="30000" dirty="0">
                <a:solidFill>
                  <a:srgbClr val="000000"/>
                </a:solidFill>
                <a:latin typeface="Palatino Linotype" panose="02040502050505030304" pitchFamily="18" charset="0"/>
              </a:rPr>
              <a:t>28 </a:t>
            </a:r>
            <a:r>
              <a:rPr lang="en-US" sz="2800" dirty="0">
                <a:solidFill>
                  <a:srgbClr val="000000"/>
                </a:solidFill>
                <a:latin typeface="Palatino Linotype" panose="02040502050505030304" pitchFamily="18" charset="0"/>
              </a:rPr>
              <a:t>There is neither Jew nor Greek, there is neither slave nor free, there is neither male nor female; for you are all one in Christ Jesus. </a:t>
            </a:r>
            <a:r>
              <a:rPr lang="en-US" sz="2800" b="1" baseline="30000" dirty="0">
                <a:solidFill>
                  <a:srgbClr val="000000"/>
                </a:solidFill>
                <a:latin typeface="Palatino Linotype" panose="02040502050505030304" pitchFamily="18" charset="0"/>
              </a:rPr>
              <a:t>29 </a:t>
            </a:r>
            <a:r>
              <a:rPr lang="en-US" sz="2800" dirty="0">
                <a:solidFill>
                  <a:srgbClr val="000000"/>
                </a:solidFill>
                <a:latin typeface="Palatino Linotype" panose="02040502050505030304" pitchFamily="18" charset="0"/>
              </a:rPr>
              <a:t>And if you belong to Christ, then you are Abraham’s descendants, heirs according to promise.</a:t>
            </a:r>
            <a:endParaRPr lang="en-US" sz="2800" dirty="0">
              <a:solidFill>
                <a:prstClr val="black"/>
              </a:solidFill>
              <a:latin typeface="Palatino Linotype" panose="02040502050505030304" pitchFamily="18" charset="0"/>
            </a:endParaRPr>
          </a:p>
        </p:txBody>
      </p:sp>
    </p:spTree>
    <p:extLst>
      <p:ext uri="{BB962C8B-B14F-4D97-AF65-F5344CB8AC3E}">
        <p14:creationId xmlns:p14="http://schemas.microsoft.com/office/powerpoint/2010/main" val="8844303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4E840C-2044-4C87-AB38-B2927B3B5B0D}"/>
              </a:ext>
            </a:extLst>
          </p:cNvPr>
          <p:cNvSpPr txBox="1"/>
          <p:nvPr/>
        </p:nvSpPr>
        <p:spPr>
          <a:xfrm>
            <a:off x="674" y="4221"/>
            <a:ext cx="12191327" cy="584775"/>
          </a:xfrm>
          <a:prstGeom prst="rect">
            <a:avLst/>
          </a:prstGeom>
          <a:solidFill>
            <a:schemeClr val="tx1"/>
          </a:solidFill>
        </p:spPr>
        <p:txBody>
          <a:bodyPr wrap="square">
            <a:spAutoFit/>
          </a:bodyPr>
          <a:lstStyle/>
          <a:p>
            <a:pPr defTabSz="914377"/>
            <a:r>
              <a:rPr lang="en-US" sz="3200" dirty="0">
                <a:solidFill>
                  <a:prstClr val="white"/>
                </a:solidFill>
                <a:latin typeface="Calibri" panose="020F0502020204030204"/>
              </a:rPr>
              <a:t>Galatians is about Freedom </a:t>
            </a:r>
            <a:r>
              <a:rPr lang="en-US" sz="3200" i="1" u="sng" dirty="0">
                <a:solidFill>
                  <a:prstClr val="white"/>
                </a:solidFill>
                <a:latin typeface="Calibri" panose="020F0502020204030204"/>
              </a:rPr>
              <a:t>from Sin</a:t>
            </a:r>
            <a:endParaRPr lang="en-US" sz="3200" b="1" i="1" u="sng" dirty="0">
              <a:solidFill>
                <a:prstClr val="white"/>
              </a:solidFill>
              <a:latin typeface="Calibri" panose="020F0502020204030204"/>
            </a:endParaRPr>
          </a:p>
        </p:txBody>
      </p:sp>
      <p:sp>
        <p:nvSpPr>
          <p:cNvPr id="4" name="TextBox 3">
            <a:extLst>
              <a:ext uri="{FF2B5EF4-FFF2-40B4-BE49-F238E27FC236}">
                <a16:creationId xmlns:a16="http://schemas.microsoft.com/office/drawing/2014/main" id="{C48C66A3-E6E9-45DD-913B-3AA1DEE23E4E}"/>
              </a:ext>
            </a:extLst>
          </p:cNvPr>
          <p:cNvSpPr txBox="1"/>
          <p:nvPr/>
        </p:nvSpPr>
        <p:spPr>
          <a:xfrm>
            <a:off x="225779" y="959891"/>
            <a:ext cx="10160000" cy="954107"/>
          </a:xfrm>
          <a:prstGeom prst="rect">
            <a:avLst/>
          </a:prstGeom>
          <a:noFill/>
        </p:spPr>
        <p:txBody>
          <a:bodyPr wrap="square">
            <a:spAutoFit/>
          </a:bodyPr>
          <a:lstStyle/>
          <a:p>
            <a:pPr marL="285744" indent="-285744" defTabSz="914377">
              <a:buFont typeface="Arial" panose="020B0604020202020204" pitchFamily="34" charset="0"/>
              <a:buChar char="•"/>
            </a:pPr>
            <a:r>
              <a:rPr lang="en-US" sz="2800" b="1" dirty="0">
                <a:solidFill>
                  <a:prstClr val="black"/>
                </a:solidFill>
                <a:latin typeface="Calibri" panose="020F0502020204030204"/>
              </a:rPr>
              <a:t>Abrahamic Promise Not Limited to Jews</a:t>
            </a:r>
          </a:p>
          <a:p>
            <a:pPr marL="285744" indent="-285744" defTabSz="914377">
              <a:buFont typeface="Arial" panose="020B0604020202020204" pitchFamily="34" charset="0"/>
              <a:buChar char="•"/>
            </a:pPr>
            <a:r>
              <a:rPr lang="en-US" sz="2800" b="1" dirty="0">
                <a:solidFill>
                  <a:prstClr val="black"/>
                </a:solidFill>
                <a:latin typeface="Calibri" panose="020F0502020204030204"/>
              </a:rPr>
              <a:t>Identity as a Jew through the Law Results in Bondage</a:t>
            </a:r>
          </a:p>
        </p:txBody>
      </p:sp>
      <p:sp>
        <p:nvSpPr>
          <p:cNvPr id="11" name="TextBox 10">
            <a:extLst>
              <a:ext uri="{FF2B5EF4-FFF2-40B4-BE49-F238E27FC236}">
                <a16:creationId xmlns:a16="http://schemas.microsoft.com/office/drawing/2014/main" id="{1B91B856-2CE4-4DB7-B7BA-B256FBC8B41C}"/>
              </a:ext>
            </a:extLst>
          </p:cNvPr>
          <p:cNvSpPr txBox="1"/>
          <p:nvPr/>
        </p:nvSpPr>
        <p:spPr>
          <a:xfrm>
            <a:off x="2438400" y="2488616"/>
            <a:ext cx="7330440" cy="2062103"/>
          </a:xfrm>
          <a:prstGeom prst="rect">
            <a:avLst/>
          </a:prstGeom>
          <a:noFill/>
        </p:spPr>
        <p:txBody>
          <a:bodyPr wrap="square">
            <a:spAutoFit/>
          </a:bodyPr>
          <a:lstStyle/>
          <a:p>
            <a:pPr defTabSz="914377"/>
            <a:r>
              <a:rPr lang="en-US" sz="3200" b="1" dirty="0">
                <a:solidFill>
                  <a:srgbClr val="000000"/>
                </a:solidFill>
                <a:latin typeface="Palatino Linotype" panose="02040502050505030304" pitchFamily="18" charset="0"/>
              </a:rPr>
              <a:t>Galatians 4 </a:t>
            </a:r>
            <a:r>
              <a:rPr lang="en-US" sz="3200" b="1" baseline="30000" dirty="0">
                <a:solidFill>
                  <a:srgbClr val="000000"/>
                </a:solidFill>
                <a:latin typeface="Palatino Linotype" panose="02040502050505030304" pitchFamily="18" charset="0"/>
              </a:rPr>
              <a:t>25 </a:t>
            </a:r>
            <a:r>
              <a:rPr lang="en-US" sz="3200" dirty="0">
                <a:solidFill>
                  <a:srgbClr val="000000"/>
                </a:solidFill>
                <a:latin typeface="Palatino Linotype" panose="02040502050505030304" pitchFamily="18" charset="0"/>
              </a:rPr>
              <a:t>Now this Hagar is Mount Sinai in Arabia and corresponds to the present Jerusalem, for she is enslaved with her children.</a:t>
            </a:r>
            <a:endParaRPr lang="en-US" sz="3200" dirty="0">
              <a:solidFill>
                <a:prstClr val="black"/>
              </a:solidFill>
              <a:latin typeface="Palatino Linotype" panose="02040502050505030304" pitchFamily="18" charset="0"/>
            </a:endParaRPr>
          </a:p>
        </p:txBody>
      </p:sp>
    </p:spTree>
    <p:extLst>
      <p:ext uri="{BB962C8B-B14F-4D97-AF65-F5344CB8AC3E}">
        <p14:creationId xmlns:p14="http://schemas.microsoft.com/office/powerpoint/2010/main" val="3602263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4E840C-2044-4C87-AB38-B2927B3B5B0D}"/>
              </a:ext>
            </a:extLst>
          </p:cNvPr>
          <p:cNvSpPr txBox="1"/>
          <p:nvPr/>
        </p:nvSpPr>
        <p:spPr>
          <a:xfrm>
            <a:off x="674" y="4221"/>
            <a:ext cx="12191327" cy="584775"/>
          </a:xfrm>
          <a:prstGeom prst="rect">
            <a:avLst/>
          </a:prstGeom>
          <a:solidFill>
            <a:schemeClr val="tx1"/>
          </a:solidFill>
        </p:spPr>
        <p:txBody>
          <a:bodyPr wrap="square">
            <a:spAutoFit/>
          </a:bodyPr>
          <a:lstStyle/>
          <a:p>
            <a:pPr defTabSz="914377"/>
            <a:r>
              <a:rPr lang="en-US" sz="3200" dirty="0">
                <a:solidFill>
                  <a:prstClr val="white"/>
                </a:solidFill>
                <a:latin typeface="Calibri" panose="020F0502020204030204"/>
              </a:rPr>
              <a:t>Galatians is about Freedom </a:t>
            </a:r>
            <a:r>
              <a:rPr lang="en-US" sz="3200" i="1" u="sng" dirty="0">
                <a:solidFill>
                  <a:prstClr val="white"/>
                </a:solidFill>
                <a:latin typeface="Calibri" panose="020F0502020204030204"/>
              </a:rPr>
              <a:t>from Sin</a:t>
            </a:r>
            <a:endParaRPr lang="en-US" sz="3200" b="1" i="1" u="sng" dirty="0">
              <a:solidFill>
                <a:prstClr val="white"/>
              </a:solidFill>
              <a:latin typeface="Calibri" panose="020F0502020204030204"/>
            </a:endParaRPr>
          </a:p>
        </p:txBody>
      </p:sp>
      <p:sp>
        <p:nvSpPr>
          <p:cNvPr id="4" name="TextBox 3">
            <a:extLst>
              <a:ext uri="{FF2B5EF4-FFF2-40B4-BE49-F238E27FC236}">
                <a16:creationId xmlns:a16="http://schemas.microsoft.com/office/drawing/2014/main" id="{C48C66A3-E6E9-45DD-913B-3AA1DEE23E4E}"/>
              </a:ext>
            </a:extLst>
          </p:cNvPr>
          <p:cNvSpPr txBox="1"/>
          <p:nvPr/>
        </p:nvSpPr>
        <p:spPr>
          <a:xfrm>
            <a:off x="225779" y="959891"/>
            <a:ext cx="10160000" cy="1384995"/>
          </a:xfrm>
          <a:prstGeom prst="rect">
            <a:avLst/>
          </a:prstGeom>
          <a:noFill/>
        </p:spPr>
        <p:txBody>
          <a:bodyPr wrap="square">
            <a:spAutoFit/>
          </a:bodyPr>
          <a:lstStyle/>
          <a:p>
            <a:pPr marL="285744" indent="-285744" defTabSz="914377">
              <a:buFont typeface="Arial" panose="020B0604020202020204" pitchFamily="34" charset="0"/>
              <a:buChar char="•"/>
            </a:pPr>
            <a:r>
              <a:rPr lang="en-US" sz="2800" b="1" dirty="0">
                <a:solidFill>
                  <a:prstClr val="black"/>
                </a:solidFill>
                <a:latin typeface="Calibri" panose="020F0502020204030204"/>
              </a:rPr>
              <a:t>Abrahamic Promise Not Limited to Jews</a:t>
            </a:r>
          </a:p>
          <a:p>
            <a:pPr marL="285744" indent="-285744" defTabSz="914377">
              <a:buFont typeface="Arial" panose="020B0604020202020204" pitchFamily="34" charset="0"/>
              <a:buChar char="•"/>
            </a:pPr>
            <a:r>
              <a:rPr lang="en-US" sz="2800" b="1" dirty="0">
                <a:solidFill>
                  <a:prstClr val="black"/>
                </a:solidFill>
                <a:latin typeface="Calibri" panose="020F0502020204030204"/>
              </a:rPr>
              <a:t>Identity as a Jew through the Law Results in Bondage</a:t>
            </a:r>
          </a:p>
          <a:p>
            <a:pPr marL="285744" indent="-285744" defTabSz="914377">
              <a:buFont typeface="Arial" panose="020B0604020202020204" pitchFamily="34" charset="0"/>
              <a:buChar char="•"/>
            </a:pPr>
            <a:r>
              <a:rPr lang="en-US" sz="2800" b="1" dirty="0">
                <a:solidFill>
                  <a:prstClr val="black"/>
                </a:solidFill>
                <a:latin typeface="Calibri" panose="020F0502020204030204"/>
              </a:rPr>
              <a:t>Seeking Righteousness by the Law Nullifies the cross of Christ</a:t>
            </a:r>
          </a:p>
        </p:txBody>
      </p:sp>
      <p:sp>
        <p:nvSpPr>
          <p:cNvPr id="11" name="TextBox 10">
            <a:extLst>
              <a:ext uri="{FF2B5EF4-FFF2-40B4-BE49-F238E27FC236}">
                <a16:creationId xmlns:a16="http://schemas.microsoft.com/office/drawing/2014/main" id="{1B91B856-2CE4-4DB7-B7BA-B256FBC8B41C}"/>
              </a:ext>
            </a:extLst>
          </p:cNvPr>
          <p:cNvSpPr txBox="1"/>
          <p:nvPr/>
        </p:nvSpPr>
        <p:spPr>
          <a:xfrm>
            <a:off x="2438400" y="2488616"/>
            <a:ext cx="8564880" cy="1077218"/>
          </a:xfrm>
          <a:prstGeom prst="rect">
            <a:avLst/>
          </a:prstGeom>
          <a:noFill/>
        </p:spPr>
        <p:txBody>
          <a:bodyPr wrap="square">
            <a:spAutoFit/>
          </a:bodyPr>
          <a:lstStyle/>
          <a:p>
            <a:pPr defTabSz="914377"/>
            <a:r>
              <a:rPr lang="en-US" sz="3200" b="1" dirty="0">
                <a:solidFill>
                  <a:srgbClr val="000000"/>
                </a:solidFill>
                <a:latin typeface="Palatino Linotype" panose="02040502050505030304" pitchFamily="18" charset="0"/>
              </a:rPr>
              <a:t>Galatians 2 </a:t>
            </a:r>
            <a:r>
              <a:rPr lang="en-US" sz="3200" b="1" baseline="30000" dirty="0">
                <a:solidFill>
                  <a:srgbClr val="000000"/>
                </a:solidFill>
                <a:latin typeface="Palatino Linotype" panose="02040502050505030304" pitchFamily="18" charset="0"/>
              </a:rPr>
              <a:t>21 </a:t>
            </a:r>
            <a:r>
              <a:rPr lang="en-US" sz="3200" dirty="0">
                <a:solidFill>
                  <a:srgbClr val="000000"/>
                </a:solidFill>
                <a:latin typeface="Palatino Linotype" panose="02040502050505030304" pitchFamily="18" charset="0"/>
              </a:rPr>
              <a:t>…if righteousness comes through the Law, then Christ died needlessly.</a:t>
            </a:r>
            <a:endParaRPr lang="en-US" sz="3200" dirty="0">
              <a:solidFill>
                <a:prstClr val="black"/>
              </a:solidFill>
              <a:latin typeface="Palatino Linotype" panose="02040502050505030304" pitchFamily="18" charset="0"/>
            </a:endParaRPr>
          </a:p>
        </p:txBody>
      </p:sp>
      <p:sp>
        <p:nvSpPr>
          <p:cNvPr id="6" name="TextBox 5">
            <a:extLst>
              <a:ext uri="{FF2B5EF4-FFF2-40B4-BE49-F238E27FC236}">
                <a16:creationId xmlns:a16="http://schemas.microsoft.com/office/drawing/2014/main" id="{77E11D42-7FAE-45A4-A27B-A330E1C25822}"/>
              </a:ext>
            </a:extLst>
          </p:cNvPr>
          <p:cNvSpPr txBox="1"/>
          <p:nvPr/>
        </p:nvSpPr>
        <p:spPr>
          <a:xfrm>
            <a:off x="2439255" y="3715325"/>
            <a:ext cx="8564880" cy="3046988"/>
          </a:xfrm>
          <a:prstGeom prst="rect">
            <a:avLst/>
          </a:prstGeom>
          <a:noFill/>
        </p:spPr>
        <p:txBody>
          <a:bodyPr wrap="square">
            <a:spAutoFit/>
          </a:bodyPr>
          <a:lstStyle/>
          <a:p>
            <a:pPr defTabSz="914377"/>
            <a:r>
              <a:rPr lang="en-US" sz="3200" b="1" dirty="0">
                <a:solidFill>
                  <a:srgbClr val="000000"/>
                </a:solidFill>
                <a:latin typeface="Palatino Linotype" panose="02040502050505030304" pitchFamily="18" charset="0"/>
              </a:rPr>
              <a:t>Galatians 5 </a:t>
            </a:r>
            <a:r>
              <a:rPr lang="en-US" sz="3200" b="1" baseline="30000" dirty="0">
                <a:solidFill>
                  <a:srgbClr val="000000"/>
                </a:solidFill>
                <a:latin typeface="Palatino Linotype" panose="02040502050505030304" pitchFamily="18" charset="0"/>
              </a:rPr>
              <a:t>1 </a:t>
            </a:r>
            <a:r>
              <a:rPr lang="en-US" sz="3200" dirty="0">
                <a:solidFill>
                  <a:srgbClr val="000000"/>
                </a:solidFill>
                <a:latin typeface="Palatino Linotype" panose="02040502050505030304" pitchFamily="18" charset="0"/>
              </a:rPr>
              <a:t>It was </a:t>
            </a:r>
            <a:r>
              <a:rPr lang="en-US" sz="3200" b="1" dirty="0">
                <a:solidFill>
                  <a:srgbClr val="000000"/>
                </a:solidFill>
                <a:latin typeface="Palatino Linotype" panose="02040502050505030304" pitchFamily="18" charset="0"/>
              </a:rPr>
              <a:t>for freedom that Christ set us free</a:t>
            </a:r>
            <a:r>
              <a:rPr lang="en-US" sz="3200" dirty="0">
                <a:solidFill>
                  <a:srgbClr val="000000"/>
                </a:solidFill>
                <a:latin typeface="Palatino Linotype" panose="02040502050505030304" pitchFamily="18" charset="0"/>
              </a:rPr>
              <a:t>; therefore keep standing firm and do not be subject again to </a:t>
            </a:r>
            <a:r>
              <a:rPr lang="en-US" sz="3200" b="1" dirty="0">
                <a:solidFill>
                  <a:srgbClr val="000000"/>
                </a:solidFill>
                <a:latin typeface="Palatino Linotype" panose="02040502050505030304" pitchFamily="18" charset="0"/>
              </a:rPr>
              <a:t>a yoke of slavery</a:t>
            </a:r>
            <a:r>
              <a:rPr lang="en-US" sz="3200" dirty="0">
                <a:solidFill>
                  <a:srgbClr val="000000"/>
                </a:solidFill>
                <a:latin typeface="Palatino Linotype" panose="02040502050505030304" pitchFamily="18" charset="0"/>
              </a:rPr>
              <a:t>.</a:t>
            </a:r>
          </a:p>
          <a:p>
            <a:pPr defTabSz="914377"/>
            <a:r>
              <a:rPr lang="en-US" sz="3200" b="1" baseline="30000" dirty="0">
                <a:solidFill>
                  <a:srgbClr val="000000"/>
                </a:solidFill>
                <a:latin typeface="Palatino Linotype" panose="02040502050505030304" pitchFamily="18" charset="0"/>
              </a:rPr>
              <a:t>2 </a:t>
            </a:r>
            <a:r>
              <a:rPr lang="en-US" sz="3200" dirty="0">
                <a:solidFill>
                  <a:srgbClr val="000000"/>
                </a:solidFill>
                <a:latin typeface="Palatino Linotype" panose="02040502050505030304" pitchFamily="18" charset="0"/>
              </a:rPr>
              <a:t>Look! I, Paul, tell you that if you have yourselves circumcised, Christ will be of no benefit to you. </a:t>
            </a:r>
          </a:p>
        </p:txBody>
      </p:sp>
    </p:spTree>
    <p:extLst>
      <p:ext uri="{BB962C8B-B14F-4D97-AF65-F5344CB8AC3E}">
        <p14:creationId xmlns:p14="http://schemas.microsoft.com/office/powerpoint/2010/main" val="1819040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4E840C-2044-4C87-AB38-B2927B3B5B0D}"/>
              </a:ext>
            </a:extLst>
          </p:cNvPr>
          <p:cNvSpPr txBox="1"/>
          <p:nvPr/>
        </p:nvSpPr>
        <p:spPr>
          <a:xfrm>
            <a:off x="1422401" y="941201"/>
            <a:ext cx="9136177" cy="1815882"/>
          </a:xfrm>
          <a:prstGeom prst="rect">
            <a:avLst/>
          </a:prstGeom>
          <a:noFill/>
        </p:spPr>
        <p:txBody>
          <a:bodyPr wrap="square">
            <a:spAutoFit/>
          </a:bodyPr>
          <a:lstStyle/>
          <a:p>
            <a:pPr defTabSz="914377"/>
            <a:r>
              <a:rPr lang="en-US" sz="2800" b="1" baseline="30000" dirty="0">
                <a:solidFill>
                  <a:srgbClr val="000000"/>
                </a:solidFill>
                <a:latin typeface="Palatino Linotype" panose="02040502050505030304" pitchFamily="18" charset="0"/>
              </a:rPr>
              <a:t>31 </a:t>
            </a:r>
            <a:r>
              <a:rPr lang="en-US" sz="2800" dirty="0">
                <a:solidFill>
                  <a:srgbClr val="000000"/>
                </a:solidFill>
                <a:latin typeface="Palatino Linotype" panose="02040502050505030304" pitchFamily="18" charset="0"/>
              </a:rPr>
              <a:t>So Jesus was saying to those Jews who had believed Him, “If you continue in My word, then you are truly My disciples; </a:t>
            </a:r>
            <a:r>
              <a:rPr lang="en-US" sz="2800" b="1" baseline="30000" dirty="0">
                <a:solidFill>
                  <a:srgbClr val="000000"/>
                </a:solidFill>
                <a:latin typeface="Palatino Linotype" panose="02040502050505030304" pitchFamily="18" charset="0"/>
              </a:rPr>
              <a:t>32 </a:t>
            </a:r>
            <a:r>
              <a:rPr lang="en-US" sz="2800" dirty="0">
                <a:solidFill>
                  <a:srgbClr val="000000"/>
                </a:solidFill>
                <a:latin typeface="Palatino Linotype" panose="02040502050505030304" pitchFamily="18" charset="0"/>
              </a:rPr>
              <a:t>and you will know the truth, and the truth will set you free.”</a:t>
            </a:r>
          </a:p>
        </p:txBody>
      </p:sp>
      <p:sp>
        <p:nvSpPr>
          <p:cNvPr id="6" name="TextBox 5">
            <a:extLst>
              <a:ext uri="{FF2B5EF4-FFF2-40B4-BE49-F238E27FC236}">
                <a16:creationId xmlns:a16="http://schemas.microsoft.com/office/drawing/2014/main" id="{107B55C0-CC69-45D1-BDE2-0D501B8B11B2}"/>
              </a:ext>
            </a:extLst>
          </p:cNvPr>
          <p:cNvSpPr txBox="1"/>
          <p:nvPr/>
        </p:nvSpPr>
        <p:spPr>
          <a:xfrm>
            <a:off x="1608177" y="3738881"/>
            <a:ext cx="8396529" cy="1323439"/>
          </a:xfrm>
          <a:prstGeom prst="rect">
            <a:avLst/>
          </a:prstGeom>
          <a:noFill/>
        </p:spPr>
        <p:txBody>
          <a:bodyPr wrap="square" rtlCol="0">
            <a:spAutoFit/>
          </a:bodyPr>
          <a:lstStyle/>
          <a:p>
            <a:pPr algn="ctr" defTabSz="914377"/>
            <a:r>
              <a:rPr lang="en-US" sz="4000" b="1" dirty="0">
                <a:solidFill>
                  <a:prstClr val="black"/>
                </a:solidFill>
                <a:latin typeface="Calibri" panose="020F0502020204030204"/>
              </a:rPr>
              <a:t>Greater Freedom than can be gained from the Civil Rights Movement</a:t>
            </a:r>
          </a:p>
        </p:txBody>
      </p:sp>
      <p:sp>
        <p:nvSpPr>
          <p:cNvPr id="2" name="TextBox 1">
            <a:extLst>
              <a:ext uri="{FF2B5EF4-FFF2-40B4-BE49-F238E27FC236}">
                <a16:creationId xmlns:a16="http://schemas.microsoft.com/office/drawing/2014/main" id="{C9DF2185-CD1C-4181-B670-01DDB37362AA}"/>
              </a:ext>
            </a:extLst>
          </p:cNvPr>
          <p:cNvSpPr txBox="1"/>
          <p:nvPr/>
        </p:nvSpPr>
        <p:spPr>
          <a:xfrm>
            <a:off x="1440536" y="502920"/>
            <a:ext cx="2369464" cy="523220"/>
          </a:xfrm>
          <a:prstGeom prst="rect">
            <a:avLst/>
          </a:prstGeom>
          <a:noFill/>
        </p:spPr>
        <p:txBody>
          <a:bodyPr wrap="square" rtlCol="0">
            <a:spAutoFit/>
          </a:bodyPr>
          <a:lstStyle/>
          <a:p>
            <a:pPr defTabSz="914377"/>
            <a:r>
              <a:rPr lang="en-US" sz="2800" b="1" dirty="0">
                <a:solidFill>
                  <a:prstClr val="black"/>
                </a:solidFill>
                <a:latin typeface="Palatino Linotype" panose="02040502050505030304" pitchFamily="18" charset="0"/>
              </a:rPr>
              <a:t>John 8</a:t>
            </a:r>
          </a:p>
        </p:txBody>
      </p:sp>
    </p:spTree>
    <p:extLst>
      <p:ext uri="{BB962C8B-B14F-4D97-AF65-F5344CB8AC3E}">
        <p14:creationId xmlns:p14="http://schemas.microsoft.com/office/powerpoint/2010/main" val="35930964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6BBD70E-525C-45C8-A0F8-D975DA13499E}"/>
              </a:ext>
            </a:extLst>
          </p:cNvPr>
          <p:cNvSpPr txBox="1"/>
          <p:nvPr/>
        </p:nvSpPr>
        <p:spPr>
          <a:xfrm>
            <a:off x="198120" y="474345"/>
            <a:ext cx="11856720" cy="3477875"/>
          </a:xfrm>
          <a:prstGeom prst="rect">
            <a:avLst/>
          </a:prstGeom>
          <a:noFill/>
        </p:spPr>
        <p:txBody>
          <a:bodyPr wrap="square">
            <a:spAutoFit/>
          </a:bodyPr>
          <a:lstStyle/>
          <a:p>
            <a:pPr marL="457189" indent="-457189" defTabSz="914377">
              <a:buFont typeface="Arial" panose="020B0604020202020204" pitchFamily="34" charset="0"/>
              <a:buChar char="•"/>
            </a:pPr>
            <a:r>
              <a:rPr lang="en-US" sz="3200" dirty="0">
                <a:solidFill>
                  <a:prstClr val="black"/>
                </a:solidFill>
                <a:latin typeface="Calibri" panose="020F0502020204030204"/>
              </a:rPr>
              <a:t>Paul, a champion of Freedom in Christ.</a:t>
            </a:r>
          </a:p>
          <a:p>
            <a:pPr marL="457189" indent="-457189" defTabSz="914377">
              <a:buFont typeface="Arial" panose="020B0604020202020204" pitchFamily="34" charset="0"/>
              <a:buChar char="•"/>
            </a:pPr>
            <a:r>
              <a:rPr lang="en-US" sz="3200" dirty="0">
                <a:solidFill>
                  <a:prstClr val="black"/>
                </a:solidFill>
                <a:latin typeface="Calibri" panose="020F0502020204030204"/>
              </a:rPr>
              <a:t>Would not allow anyone to take away that freedom</a:t>
            </a:r>
          </a:p>
          <a:p>
            <a:pPr marL="457189" indent="-457189" defTabSz="914377">
              <a:buFont typeface="Arial" panose="020B0604020202020204" pitchFamily="34" charset="0"/>
              <a:buChar char="•"/>
            </a:pPr>
            <a:r>
              <a:rPr lang="en-US" sz="3200" dirty="0">
                <a:solidFill>
                  <a:prstClr val="black"/>
                </a:solidFill>
                <a:latin typeface="Calibri" panose="020F0502020204030204"/>
              </a:rPr>
              <a:t>But Paul was a prisoner</a:t>
            </a:r>
          </a:p>
          <a:p>
            <a:pPr marL="457189" indent="-457189" defTabSz="914377">
              <a:buFont typeface="Arial" panose="020B0604020202020204" pitchFamily="34" charset="0"/>
              <a:buChar char="•"/>
            </a:pPr>
            <a:r>
              <a:rPr lang="en-US" sz="3200" dirty="0">
                <a:solidFill>
                  <a:prstClr val="black"/>
                </a:solidFill>
                <a:latin typeface="Calibri" panose="020F0502020204030204"/>
              </a:rPr>
              <a:t>Paul was willing to forego rights for sake of others, </a:t>
            </a:r>
            <a:r>
              <a:rPr lang="en-US" sz="3200" b="1" dirty="0">
                <a:solidFill>
                  <a:prstClr val="black"/>
                </a:solidFill>
                <a:latin typeface="Calibri" panose="020F0502020204030204"/>
              </a:rPr>
              <a:t>1 Corinthians 8</a:t>
            </a:r>
          </a:p>
          <a:p>
            <a:pPr defTabSz="914377"/>
            <a:endParaRPr lang="en-US" sz="3200" dirty="0">
              <a:solidFill>
                <a:prstClr val="black"/>
              </a:solidFill>
              <a:latin typeface="Calibri" panose="020F0502020204030204"/>
            </a:endParaRPr>
          </a:p>
          <a:p>
            <a:pPr algn="ctr" defTabSz="914377"/>
            <a:r>
              <a:rPr lang="en-US" sz="3600" b="1" dirty="0">
                <a:solidFill>
                  <a:prstClr val="black"/>
                </a:solidFill>
                <a:latin typeface="Palatino Linotype" panose="02040502050505030304" pitchFamily="18" charset="0"/>
              </a:rPr>
              <a:t>	1 Cor 9:1 “Am I not free?”</a:t>
            </a:r>
          </a:p>
          <a:p>
            <a:pPr defTabSz="914377"/>
            <a:endParaRPr lang="en-US" sz="2400" dirty="0">
              <a:solidFill>
                <a:prstClr val="black"/>
              </a:solidFill>
              <a:latin typeface="Calibri" panose="020F0502020204030204"/>
            </a:endParaRPr>
          </a:p>
        </p:txBody>
      </p:sp>
    </p:spTree>
    <p:extLst>
      <p:ext uri="{BB962C8B-B14F-4D97-AF65-F5344CB8AC3E}">
        <p14:creationId xmlns:p14="http://schemas.microsoft.com/office/powerpoint/2010/main" val="420710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6BBD70E-525C-45C8-A0F8-D975DA13499E}"/>
              </a:ext>
            </a:extLst>
          </p:cNvPr>
          <p:cNvSpPr txBox="1"/>
          <p:nvPr/>
        </p:nvSpPr>
        <p:spPr>
          <a:xfrm>
            <a:off x="198120" y="474346"/>
            <a:ext cx="11856720" cy="3908762"/>
          </a:xfrm>
          <a:prstGeom prst="rect">
            <a:avLst/>
          </a:prstGeom>
          <a:noFill/>
        </p:spPr>
        <p:txBody>
          <a:bodyPr wrap="square">
            <a:spAutoFit/>
          </a:bodyPr>
          <a:lstStyle/>
          <a:p>
            <a:pPr defTabSz="914377"/>
            <a:r>
              <a:rPr lang="en-US" sz="3200" b="1" dirty="0">
                <a:solidFill>
                  <a:prstClr val="black"/>
                </a:solidFill>
                <a:latin typeface="Calibri" panose="020F0502020204030204"/>
              </a:rPr>
              <a:t>the gospel frees us…</a:t>
            </a:r>
          </a:p>
          <a:p>
            <a:pPr defTabSz="914377"/>
            <a:r>
              <a:rPr lang="en-US" sz="3200" dirty="0">
                <a:solidFill>
                  <a:prstClr val="black"/>
                </a:solidFill>
                <a:latin typeface="Calibri" panose="020F0502020204030204"/>
              </a:rPr>
              <a:t>	from the one thing that oppresses all men,</a:t>
            </a:r>
          </a:p>
          <a:p>
            <a:pPr defTabSz="914377"/>
            <a:r>
              <a:rPr lang="en-US" sz="3200" dirty="0">
                <a:solidFill>
                  <a:prstClr val="black"/>
                </a:solidFill>
                <a:latin typeface="Calibri" panose="020F0502020204030204"/>
              </a:rPr>
              <a:t>	from which men cannot escape without the gospel</a:t>
            </a:r>
          </a:p>
          <a:p>
            <a:pPr defTabSz="914377"/>
            <a:r>
              <a:rPr lang="en-US" sz="3200" dirty="0">
                <a:solidFill>
                  <a:prstClr val="black"/>
                </a:solidFill>
                <a:latin typeface="Calibri" panose="020F0502020204030204"/>
              </a:rPr>
              <a:t>	gives us a confident expectation of victory even if…</a:t>
            </a:r>
          </a:p>
          <a:p>
            <a:pPr defTabSz="914377"/>
            <a:r>
              <a:rPr lang="en-US" sz="3200" dirty="0">
                <a:solidFill>
                  <a:prstClr val="black"/>
                </a:solidFill>
                <a:latin typeface="Calibri" panose="020F0502020204030204"/>
              </a:rPr>
              <a:t>				we are oppressed</a:t>
            </a:r>
          </a:p>
          <a:p>
            <a:pPr defTabSz="914377"/>
            <a:r>
              <a:rPr lang="en-US" sz="3200" dirty="0">
                <a:solidFill>
                  <a:prstClr val="black"/>
                </a:solidFill>
                <a:latin typeface="Calibri" panose="020F0502020204030204"/>
              </a:rPr>
              <a:t>				subjected to unfair laws</a:t>
            </a:r>
          </a:p>
          <a:p>
            <a:pPr defTabSz="914377"/>
            <a:r>
              <a:rPr lang="en-US" sz="3200" dirty="0">
                <a:solidFill>
                  <a:prstClr val="black"/>
                </a:solidFill>
                <a:latin typeface="Calibri" panose="020F0502020204030204"/>
              </a:rPr>
              <a:t>				what if Paul had not been a roman citizen?</a:t>
            </a:r>
          </a:p>
          <a:p>
            <a:pPr defTabSz="914377"/>
            <a:endParaRPr lang="en-US" sz="2400" dirty="0">
              <a:solidFill>
                <a:prstClr val="black"/>
              </a:solidFill>
              <a:latin typeface="Calibri" panose="020F0502020204030204"/>
            </a:endParaRPr>
          </a:p>
        </p:txBody>
      </p:sp>
    </p:spTree>
    <p:extLst>
      <p:ext uri="{BB962C8B-B14F-4D97-AF65-F5344CB8AC3E}">
        <p14:creationId xmlns:p14="http://schemas.microsoft.com/office/powerpoint/2010/main" val="3082998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9590FB6-1F60-42B4-A1FA-42BA9605AD86}"/>
              </a:ext>
            </a:extLst>
          </p:cNvPr>
          <p:cNvSpPr txBox="1"/>
          <p:nvPr/>
        </p:nvSpPr>
        <p:spPr>
          <a:xfrm>
            <a:off x="411480" y="1533436"/>
            <a:ext cx="11521440" cy="3416320"/>
          </a:xfrm>
          <a:prstGeom prst="rect">
            <a:avLst/>
          </a:prstGeom>
          <a:noFill/>
        </p:spPr>
        <p:txBody>
          <a:bodyPr wrap="square">
            <a:spAutoFit/>
          </a:bodyPr>
          <a:lstStyle/>
          <a:p>
            <a:pPr defTabSz="914377"/>
            <a:r>
              <a:rPr lang="en-US" sz="3600" b="1" dirty="0">
                <a:solidFill>
                  <a:prstClr val="black"/>
                </a:solidFill>
                <a:latin typeface="Calibri" panose="020F0502020204030204"/>
              </a:rPr>
              <a:t>Jews’ concept of freedom: from earthly tyranny, 			and they were deceiving themselves</a:t>
            </a:r>
          </a:p>
          <a:p>
            <a:pPr defTabSz="914377"/>
            <a:r>
              <a:rPr lang="en-US" sz="3600" b="1" dirty="0">
                <a:solidFill>
                  <a:prstClr val="black"/>
                </a:solidFill>
                <a:latin typeface="Calibri" panose="020F0502020204030204"/>
              </a:rPr>
              <a:t> </a:t>
            </a:r>
          </a:p>
          <a:p>
            <a:pPr defTabSz="914377"/>
            <a:r>
              <a:rPr lang="en-US" sz="3600" b="1" dirty="0">
                <a:solidFill>
                  <a:prstClr val="black"/>
                </a:solidFill>
                <a:latin typeface="Calibri" panose="020F0502020204030204"/>
              </a:rPr>
              <a:t>Jesus’ concept of freedom: from sin,</a:t>
            </a:r>
          </a:p>
          <a:p>
            <a:pPr marL="914377" lvl="2" defTabSz="914377"/>
            <a:r>
              <a:rPr lang="en-US" sz="3600" b="1" dirty="0">
                <a:solidFill>
                  <a:prstClr val="black"/>
                </a:solidFill>
                <a:latin typeface="Calibri" panose="020F0502020204030204"/>
              </a:rPr>
              <a:t>and no earthly laws, hardships, impositions can take that away</a:t>
            </a:r>
          </a:p>
        </p:txBody>
      </p:sp>
    </p:spTree>
    <p:extLst>
      <p:ext uri="{BB962C8B-B14F-4D97-AF65-F5344CB8AC3E}">
        <p14:creationId xmlns:p14="http://schemas.microsoft.com/office/powerpoint/2010/main" val="3369067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4E840C-2044-4C87-AB38-B2927B3B5B0D}"/>
              </a:ext>
            </a:extLst>
          </p:cNvPr>
          <p:cNvSpPr txBox="1"/>
          <p:nvPr/>
        </p:nvSpPr>
        <p:spPr>
          <a:xfrm>
            <a:off x="1422401" y="941199"/>
            <a:ext cx="9136177" cy="2677656"/>
          </a:xfrm>
          <a:prstGeom prst="rect">
            <a:avLst/>
          </a:prstGeom>
          <a:noFill/>
        </p:spPr>
        <p:txBody>
          <a:bodyPr wrap="square">
            <a:spAutoFit/>
          </a:bodyPr>
          <a:lstStyle/>
          <a:p>
            <a:pPr defTabSz="914377"/>
            <a:r>
              <a:rPr lang="en-US" sz="2800" b="1" baseline="30000" dirty="0">
                <a:solidFill>
                  <a:srgbClr val="000000"/>
                </a:solidFill>
                <a:latin typeface="Palatino Linotype" panose="02040502050505030304" pitchFamily="18" charset="0"/>
              </a:rPr>
              <a:t>31 </a:t>
            </a:r>
            <a:r>
              <a:rPr lang="en-US" sz="2800" dirty="0">
                <a:solidFill>
                  <a:srgbClr val="000000"/>
                </a:solidFill>
                <a:latin typeface="Palatino Linotype" panose="02040502050505030304" pitchFamily="18" charset="0"/>
              </a:rPr>
              <a:t>So Jesus was saying to those Jews who had believed Him, “If you continue in My word, then you are truly My disciples; </a:t>
            </a:r>
            <a:r>
              <a:rPr lang="en-US" sz="2800" b="1" baseline="30000" dirty="0">
                <a:solidFill>
                  <a:srgbClr val="000000"/>
                </a:solidFill>
                <a:latin typeface="Palatino Linotype" panose="02040502050505030304" pitchFamily="18" charset="0"/>
              </a:rPr>
              <a:t>32 </a:t>
            </a:r>
            <a:r>
              <a:rPr lang="en-US" sz="2800" dirty="0">
                <a:solidFill>
                  <a:srgbClr val="000000"/>
                </a:solidFill>
                <a:latin typeface="Palatino Linotype" panose="02040502050505030304" pitchFamily="18" charset="0"/>
              </a:rPr>
              <a:t>and you will know the truth, and the truth will set you free.” </a:t>
            </a:r>
            <a:r>
              <a:rPr lang="en-US" sz="2800" b="1" baseline="30000" dirty="0">
                <a:solidFill>
                  <a:srgbClr val="000000"/>
                </a:solidFill>
                <a:latin typeface="Palatino Linotype" panose="02040502050505030304" pitchFamily="18" charset="0"/>
              </a:rPr>
              <a:t>33 </a:t>
            </a:r>
            <a:r>
              <a:rPr lang="en-US" sz="2800" dirty="0">
                <a:solidFill>
                  <a:srgbClr val="000000"/>
                </a:solidFill>
                <a:latin typeface="Palatino Linotype" panose="02040502050505030304" pitchFamily="18" charset="0"/>
              </a:rPr>
              <a:t>They answered Him, “We are Abraham’s descendants and have never been enslaved to anyone; how is it that You say, ‘You will become free’?”</a:t>
            </a:r>
          </a:p>
        </p:txBody>
      </p:sp>
      <p:sp>
        <p:nvSpPr>
          <p:cNvPr id="3" name="TextBox 2">
            <a:extLst>
              <a:ext uri="{FF2B5EF4-FFF2-40B4-BE49-F238E27FC236}">
                <a16:creationId xmlns:a16="http://schemas.microsoft.com/office/drawing/2014/main" id="{ABF9D0FB-7FD2-47DB-9127-FACB0303C3A6}"/>
              </a:ext>
            </a:extLst>
          </p:cNvPr>
          <p:cNvSpPr txBox="1"/>
          <p:nvPr/>
        </p:nvSpPr>
        <p:spPr>
          <a:xfrm>
            <a:off x="1440536" y="502920"/>
            <a:ext cx="2369464" cy="523220"/>
          </a:xfrm>
          <a:prstGeom prst="rect">
            <a:avLst/>
          </a:prstGeom>
          <a:noFill/>
        </p:spPr>
        <p:txBody>
          <a:bodyPr wrap="square" rtlCol="0">
            <a:spAutoFit/>
          </a:bodyPr>
          <a:lstStyle/>
          <a:p>
            <a:pPr defTabSz="914377"/>
            <a:r>
              <a:rPr lang="en-US" sz="2800" b="1" dirty="0">
                <a:solidFill>
                  <a:prstClr val="black"/>
                </a:solidFill>
                <a:latin typeface="Palatino Linotype" panose="02040502050505030304" pitchFamily="18" charset="0"/>
              </a:rPr>
              <a:t>John 8</a:t>
            </a:r>
          </a:p>
        </p:txBody>
      </p:sp>
    </p:spTree>
    <p:extLst>
      <p:ext uri="{BB962C8B-B14F-4D97-AF65-F5344CB8AC3E}">
        <p14:creationId xmlns:p14="http://schemas.microsoft.com/office/powerpoint/2010/main" val="20570621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4E840C-2044-4C87-AB38-B2927B3B5B0D}"/>
              </a:ext>
            </a:extLst>
          </p:cNvPr>
          <p:cNvSpPr txBox="1"/>
          <p:nvPr/>
        </p:nvSpPr>
        <p:spPr>
          <a:xfrm>
            <a:off x="1422401" y="941199"/>
            <a:ext cx="9136177" cy="4832092"/>
          </a:xfrm>
          <a:prstGeom prst="rect">
            <a:avLst/>
          </a:prstGeom>
          <a:noFill/>
        </p:spPr>
        <p:txBody>
          <a:bodyPr wrap="square">
            <a:spAutoFit/>
          </a:bodyPr>
          <a:lstStyle/>
          <a:p>
            <a:pPr defTabSz="914377"/>
            <a:r>
              <a:rPr lang="en-US" sz="2800" b="1" baseline="30000" dirty="0">
                <a:solidFill>
                  <a:srgbClr val="000000"/>
                </a:solidFill>
                <a:latin typeface="Palatino Linotype" panose="02040502050505030304" pitchFamily="18" charset="0"/>
              </a:rPr>
              <a:t>31 </a:t>
            </a:r>
            <a:r>
              <a:rPr lang="en-US" sz="2800" dirty="0">
                <a:solidFill>
                  <a:srgbClr val="000000"/>
                </a:solidFill>
                <a:latin typeface="Palatino Linotype" panose="02040502050505030304" pitchFamily="18" charset="0"/>
              </a:rPr>
              <a:t>So Jesus was saying to those Jews who had believed Him, “If you continue in My word, then you are truly My disciples; </a:t>
            </a:r>
            <a:r>
              <a:rPr lang="en-US" sz="2800" b="1" baseline="30000" dirty="0">
                <a:solidFill>
                  <a:srgbClr val="000000"/>
                </a:solidFill>
                <a:latin typeface="Palatino Linotype" panose="02040502050505030304" pitchFamily="18" charset="0"/>
              </a:rPr>
              <a:t>32 </a:t>
            </a:r>
            <a:r>
              <a:rPr lang="en-US" sz="2800" dirty="0">
                <a:solidFill>
                  <a:srgbClr val="000000"/>
                </a:solidFill>
                <a:latin typeface="Palatino Linotype" panose="02040502050505030304" pitchFamily="18" charset="0"/>
              </a:rPr>
              <a:t>and you will know the truth, and the truth will set you free.” </a:t>
            </a:r>
            <a:r>
              <a:rPr lang="en-US" sz="2800" b="1" baseline="30000" dirty="0">
                <a:solidFill>
                  <a:srgbClr val="000000"/>
                </a:solidFill>
                <a:latin typeface="Palatino Linotype" panose="02040502050505030304" pitchFamily="18" charset="0"/>
              </a:rPr>
              <a:t>33 </a:t>
            </a:r>
            <a:r>
              <a:rPr lang="en-US" sz="2800" dirty="0">
                <a:solidFill>
                  <a:srgbClr val="000000"/>
                </a:solidFill>
                <a:latin typeface="Palatino Linotype" panose="02040502050505030304" pitchFamily="18" charset="0"/>
              </a:rPr>
              <a:t>They answered Him, “We are Abraham’s descendants and have never been enslaved to anyone; how is it that You say, ‘You will become free’?” </a:t>
            </a:r>
            <a:r>
              <a:rPr lang="en-US" sz="2800" b="1" baseline="30000" dirty="0">
                <a:solidFill>
                  <a:srgbClr val="000000"/>
                </a:solidFill>
                <a:latin typeface="Palatino Linotype" panose="02040502050505030304" pitchFamily="18" charset="0"/>
              </a:rPr>
              <a:t>34 </a:t>
            </a:r>
            <a:r>
              <a:rPr lang="en-US" sz="2800" dirty="0">
                <a:solidFill>
                  <a:srgbClr val="000000"/>
                </a:solidFill>
                <a:latin typeface="Palatino Linotype" panose="02040502050505030304" pitchFamily="18" charset="0"/>
              </a:rPr>
              <a:t>Jesus answered them, “Truly, truly I say to you, everyone who commits sin is a slave of sin. </a:t>
            </a:r>
            <a:r>
              <a:rPr lang="en-US" sz="2800" b="1" baseline="30000" dirty="0">
                <a:solidFill>
                  <a:srgbClr val="000000"/>
                </a:solidFill>
                <a:latin typeface="Palatino Linotype" panose="02040502050505030304" pitchFamily="18" charset="0"/>
              </a:rPr>
              <a:t>35 </a:t>
            </a:r>
            <a:r>
              <a:rPr lang="en-US" sz="2800" dirty="0">
                <a:solidFill>
                  <a:srgbClr val="000000"/>
                </a:solidFill>
                <a:latin typeface="Palatino Linotype" panose="02040502050505030304" pitchFamily="18" charset="0"/>
              </a:rPr>
              <a:t>Now the slave does not remain in the house forever; the son does remain forever. </a:t>
            </a:r>
            <a:r>
              <a:rPr lang="en-US" sz="2800" b="1" baseline="30000" dirty="0">
                <a:solidFill>
                  <a:srgbClr val="000000"/>
                </a:solidFill>
                <a:latin typeface="Palatino Linotype" panose="02040502050505030304" pitchFamily="18" charset="0"/>
              </a:rPr>
              <a:t>36 </a:t>
            </a:r>
            <a:r>
              <a:rPr lang="en-US" sz="2800" dirty="0">
                <a:solidFill>
                  <a:srgbClr val="000000"/>
                </a:solidFill>
                <a:latin typeface="Palatino Linotype" panose="02040502050505030304" pitchFamily="18" charset="0"/>
              </a:rPr>
              <a:t>So if the Son sets you free, you really will be free.</a:t>
            </a:r>
          </a:p>
        </p:txBody>
      </p:sp>
      <p:sp>
        <p:nvSpPr>
          <p:cNvPr id="2" name="TextBox 1">
            <a:extLst>
              <a:ext uri="{FF2B5EF4-FFF2-40B4-BE49-F238E27FC236}">
                <a16:creationId xmlns:a16="http://schemas.microsoft.com/office/drawing/2014/main" id="{0461C223-AE3E-4829-BCE5-9195B068B815}"/>
              </a:ext>
            </a:extLst>
          </p:cNvPr>
          <p:cNvSpPr txBox="1"/>
          <p:nvPr/>
        </p:nvSpPr>
        <p:spPr>
          <a:xfrm>
            <a:off x="3999942" y="1293665"/>
            <a:ext cx="7880199" cy="3970318"/>
          </a:xfrm>
          <a:prstGeom prst="rect">
            <a:avLst/>
          </a:prstGeom>
          <a:solidFill>
            <a:schemeClr val="bg2"/>
          </a:solidFill>
          <a:effectLst>
            <a:outerShdw blurRad="50800" dist="101600" dir="13500000" algn="br" rotWithShape="0">
              <a:prstClr val="black">
                <a:alpha val="40000"/>
              </a:prstClr>
            </a:outerShdw>
          </a:effectLst>
        </p:spPr>
        <p:txBody>
          <a:bodyPr wrap="square" rtlCol="0">
            <a:spAutoFit/>
          </a:bodyPr>
          <a:lstStyle/>
          <a:p>
            <a:pPr defTabSz="914377"/>
            <a:r>
              <a:rPr lang="en-US" sz="2800" dirty="0">
                <a:solidFill>
                  <a:prstClr val="black"/>
                </a:solidFill>
                <a:latin typeface="Calibri" panose="020F0502020204030204"/>
              </a:rPr>
              <a:t>40 years later, the Romans would destroy Jerusalem….</a:t>
            </a:r>
          </a:p>
          <a:p>
            <a:pPr defTabSz="914377"/>
            <a:endParaRPr lang="en-US" sz="2800" dirty="0">
              <a:solidFill>
                <a:prstClr val="black"/>
              </a:solidFill>
              <a:latin typeface="Calibri" panose="020F0502020204030204"/>
            </a:endParaRPr>
          </a:p>
          <a:p>
            <a:pPr marL="457189" indent="-457189" defTabSz="914377">
              <a:buFont typeface="Arial" panose="020B0604020202020204" pitchFamily="34" charset="0"/>
              <a:buChar char="•"/>
            </a:pPr>
            <a:r>
              <a:rPr lang="en-US" sz="2800" dirty="0">
                <a:solidFill>
                  <a:srgbClr val="202122"/>
                </a:solidFill>
                <a:latin typeface="Arial" panose="020B0604020202020204" pitchFamily="34" charset="0"/>
              </a:rPr>
              <a:t>All of Jerusalem's remaining citizens became Roman prisoners. </a:t>
            </a:r>
          </a:p>
          <a:p>
            <a:pPr marL="457189" indent="-457189" defTabSz="914377">
              <a:buFont typeface="Arial" panose="020B0604020202020204" pitchFamily="34" charset="0"/>
              <a:buChar char="•"/>
            </a:pPr>
            <a:r>
              <a:rPr lang="en-US" sz="2800" dirty="0">
                <a:solidFill>
                  <a:srgbClr val="202122"/>
                </a:solidFill>
                <a:latin typeface="Arial" panose="020B0604020202020204" pitchFamily="34" charset="0"/>
              </a:rPr>
              <a:t>thousands were forced to become gladiators</a:t>
            </a:r>
          </a:p>
          <a:p>
            <a:pPr marL="457189" indent="-457189" defTabSz="914377">
              <a:buFont typeface="Arial" panose="020B0604020202020204" pitchFamily="34" charset="0"/>
              <a:buChar char="•"/>
            </a:pPr>
            <a:r>
              <a:rPr lang="en-US" sz="2800" dirty="0">
                <a:solidFill>
                  <a:srgbClr val="202122"/>
                </a:solidFill>
                <a:latin typeface="Arial" panose="020B0604020202020204" pitchFamily="34" charset="0"/>
              </a:rPr>
              <a:t>Others were forced to assist in the building of the Colosseum.</a:t>
            </a:r>
          </a:p>
          <a:p>
            <a:pPr marL="457189" indent="-457189" defTabSz="914377">
              <a:buFont typeface="Arial" panose="020B0604020202020204" pitchFamily="34" charset="0"/>
              <a:buChar char="•"/>
            </a:pPr>
            <a:r>
              <a:rPr lang="en-US" sz="2800" dirty="0">
                <a:solidFill>
                  <a:srgbClr val="202122"/>
                </a:solidFill>
                <a:latin typeface="Arial" panose="020B0604020202020204" pitchFamily="34" charset="0"/>
              </a:rPr>
              <a:t>Those under 17 years of age were sold</a:t>
            </a:r>
            <a:endParaRPr lang="en-US" sz="2800" dirty="0">
              <a:solidFill>
                <a:prstClr val="black"/>
              </a:solidFill>
              <a:latin typeface="Calibri" panose="020F0502020204030204"/>
            </a:endParaRPr>
          </a:p>
        </p:txBody>
      </p:sp>
      <p:sp>
        <p:nvSpPr>
          <p:cNvPr id="6" name="TextBox 5">
            <a:extLst>
              <a:ext uri="{FF2B5EF4-FFF2-40B4-BE49-F238E27FC236}">
                <a16:creationId xmlns:a16="http://schemas.microsoft.com/office/drawing/2014/main" id="{70F19D51-0E35-4B43-A8B2-2346D264AD89}"/>
              </a:ext>
            </a:extLst>
          </p:cNvPr>
          <p:cNvSpPr txBox="1"/>
          <p:nvPr/>
        </p:nvSpPr>
        <p:spPr>
          <a:xfrm>
            <a:off x="5143407" y="5290531"/>
            <a:ext cx="6096000" cy="954107"/>
          </a:xfrm>
          <a:prstGeom prst="rect">
            <a:avLst/>
          </a:prstGeom>
          <a:solidFill>
            <a:schemeClr val="tx1"/>
          </a:solidFill>
        </p:spPr>
        <p:txBody>
          <a:bodyPr wrap="square">
            <a:spAutoFit/>
          </a:bodyPr>
          <a:lstStyle/>
          <a:p>
            <a:pPr defTabSz="914377"/>
            <a:r>
              <a:rPr lang="en-US" sz="2800" dirty="0">
                <a:solidFill>
                  <a:prstClr val="white"/>
                </a:solidFill>
                <a:latin typeface="Arial" panose="020B0604020202020204" pitchFamily="34" charset="0"/>
              </a:rPr>
              <a:t>Even so, </a:t>
            </a:r>
            <a:r>
              <a:rPr lang="en-US" sz="2800" dirty="0">
                <a:solidFill>
                  <a:prstClr val="white"/>
                </a:solidFill>
                <a:latin typeface="Palatino Linotype" panose="02040502050505030304" pitchFamily="18" charset="0"/>
              </a:rPr>
              <a:t>“if the Son sets you free, </a:t>
            </a:r>
          </a:p>
          <a:p>
            <a:pPr defTabSz="914377"/>
            <a:r>
              <a:rPr lang="en-US" sz="2800" dirty="0">
                <a:solidFill>
                  <a:prstClr val="white"/>
                </a:solidFill>
                <a:latin typeface="Palatino Linotype" panose="02040502050505030304" pitchFamily="18" charset="0"/>
              </a:rPr>
              <a:t>		you really will be free.”</a:t>
            </a:r>
            <a:endParaRPr lang="en-US" sz="2800" dirty="0">
              <a:solidFill>
                <a:prstClr val="white"/>
              </a:solidFill>
              <a:latin typeface="Calibri" panose="020F0502020204030204"/>
            </a:endParaRPr>
          </a:p>
        </p:txBody>
      </p:sp>
      <p:sp>
        <p:nvSpPr>
          <p:cNvPr id="7" name="TextBox 6">
            <a:extLst>
              <a:ext uri="{FF2B5EF4-FFF2-40B4-BE49-F238E27FC236}">
                <a16:creationId xmlns:a16="http://schemas.microsoft.com/office/drawing/2014/main" id="{6891AFBA-6B69-4BF0-B706-44B041D4310A}"/>
              </a:ext>
            </a:extLst>
          </p:cNvPr>
          <p:cNvSpPr txBox="1"/>
          <p:nvPr/>
        </p:nvSpPr>
        <p:spPr>
          <a:xfrm>
            <a:off x="1440536" y="502920"/>
            <a:ext cx="2369464" cy="523220"/>
          </a:xfrm>
          <a:prstGeom prst="rect">
            <a:avLst/>
          </a:prstGeom>
          <a:noFill/>
        </p:spPr>
        <p:txBody>
          <a:bodyPr wrap="square" rtlCol="0">
            <a:spAutoFit/>
          </a:bodyPr>
          <a:lstStyle/>
          <a:p>
            <a:pPr defTabSz="914377"/>
            <a:r>
              <a:rPr lang="en-US" sz="2800" b="1" dirty="0">
                <a:solidFill>
                  <a:prstClr val="black"/>
                </a:solidFill>
                <a:latin typeface="Palatino Linotype" panose="02040502050505030304" pitchFamily="18" charset="0"/>
              </a:rPr>
              <a:t>John 8</a:t>
            </a:r>
          </a:p>
        </p:txBody>
      </p:sp>
    </p:spTree>
    <p:extLst>
      <p:ext uri="{BB962C8B-B14F-4D97-AF65-F5344CB8AC3E}">
        <p14:creationId xmlns:p14="http://schemas.microsoft.com/office/powerpoint/2010/main" val="2282936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4E840C-2044-4C87-AB38-B2927B3B5B0D}"/>
              </a:ext>
            </a:extLst>
          </p:cNvPr>
          <p:cNvSpPr txBox="1"/>
          <p:nvPr/>
        </p:nvSpPr>
        <p:spPr>
          <a:xfrm>
            <a:off x="1422401" y="941199"/>
            <a:ext cx="9136177" cy="4832092"/>
          </a:xfrm>
          <a:prstGeom prst="rect">
            <a:avLst/>
          </a:prstGeom>
          <a:noFill/>
        </p:spPr>
        <p:txBody>
          <a:bodyPr wrap="square">
            <a:spAutoFit/>
          </a:bodyPr>
          <a:lstStyle/>
          <a:p>
            <a:pPr defTabSz="914377"/>
            <a:r>
              <a:rPr lang="en-US" sz="2800" b="1" baseline="30000" dirty="0">
                <a:solidFill>
                  <a:srgbClr val="000000"/>
                </a:solidFill>
                <a:latin typeface="Palatino Linotype" panose="02040502050505030304" pitchFamily="18" charset="0"/>
              </a:rPr>
              <a:t>31 </a:t>
            </a:r>
            <a:r>
              <a:rPr lang="en-US" sz="2800" dirty="0">
                <a:solidFill>
                  <a:srgbClr val="000000"/>
                </a:solidFill>
                <a:latin typeface="Palatino Linotype" panose="02040502050505030304" pitchFamily="18" charset="0"/>
              </a:rPr>
              <a:t>So Jesus was saying to those Jews who had believed Him, “If you continue in My word, then you are truly My disciples; </a:t>
            </a:r>
            <a:r>
              <a:rPr lang="en-US" sz="2800" b="1" baseline="30000" dirty="0">
                <a:solidFill>
                  <a:srgbClr val="000000"/>
                </a:solidFill>
                <a:latin typeface="Palatino Linotype" panose="02040502050505030304" pitchFamily="18" charset="0"/>
              </a:rPr>
              <a:t>32 </a:t>
            </a:r>
            <a:r>
              <a:rPr lang="en-US" sz="2800" dirty="0">
                <a:solidFill>
                  <a:srgbClr val="000000"/>
                </a:solidFill>
                <a:latin typeface="Palatino Linotype" panose="02040502050505030304" pitchFamily="18" charset="0"/>
              </a:rPr>
              <a:t>and you will know the truth, and the truth will set you free.” </a:t>
            </a:r>
            <a:r>
              <a:rPr lang="en-US" sz="2800" b="1" baseline="30000" dirty="0">
                <a:solidFill>
                  <a:srgbClr val="000000"/>
                </a:solidFill>
                <a:latin typeface="Palatino Linotype" panose="02040502050505030304" pitchFamily="18" charset="0"/>
              </a:rPr>
              <a:t>33 </a:t>
            </a:r>
            <a:r>
              <a:rPr lang="en-US" sz="2800" dirty="0">
                <a:solidFill>
                  <a:srgbClr val="000000"/>
                </a:solidFill>
                <a:latin typeface="Palatino Linotype" panose="02040502050505030304" pitchFamily="18" charset="0"/>
              </a:rPr>
              <a:t>They answered Him, “We are Abraham’s descendants and have never been enslaved to anyone; how is it that You say, ‘You will become free’?” </a:t>
            </a:r>
            <a:r>
              <a:rPr lang="en-US" sz="2800" b="1" baseline="30000" dirty="0">
                <a:solidFill>
                  <a:srgbClr val="000000"/>
                </a:solidFill>
                <a:latin typeface="Palatino Linotype" panose="02040502050505030304" pitchFamily="18" charset="0"/>
              </a:rPr>
              <a:t>34 </a:t>
            </a:r>
            <a:r>
              <a:rPr lang="en-US" sz="2800" dirty="0">
                <a:solidFill>
                  <a:srgbClr val="000000"/>
                </a:solidFill>
                <a:latin typeface="Palatino Linotype" panose="02040502050505030304" pitchFamily="18" charset="0"/>
              </a:rPr>
              <a:t>Jesus answered them, “Truly, truly I say to you, </a:t>
            </a:r>
            <a:r>
              <a:rPr lang="en-US" sz="2800" b="1" u="sng" dirty="0">
                <a:solidFill>
                  <a:srgbClr val="000000"/>
                </a:solidFill>
                <a:latin typeface="Palatino Linotype" panose="02040502050505030304" pitchFamily="18" charset="0"/>
              </a:rPr>
              <a:t>everyone who commits sin is a slave of sin.</a:t>
            </a:r>
            <a:r>
              <a:rPr lang="en-US" sz="2800" dirty="0">
                <a:solidFill>
                  <a:srgbClr val="000000"/>
                </a:solidFill>
                <a:latin typeface="Palatino Linotype" panose="02040502050505030304" pitchFamily="18" charset="0"/>
              </a:rPr>
              <a:t> </a:t>
            </a:r>
            <a:r>
              <a:rPr lang="en-US" sz="2800" b="1" baseline="30000" dirty="0">
                <a:solidFill>
                  <a:srgbClr val="000000"/>
                </a:solidFill>
                <a:latin typeface="Palatino Linotype" panose="02040502050505030304" pitchFamily="18" charset="0"/>
              </a:rPr>
              <a:t>35 </a:t>
            </a:r>
            <a:r>
              <a:rPr lang="en-US" sz="2800" dirty="0">
                <a:solidFill>
                  <a:srgbClr val="000000"/>
                </a:solidFill>
                <a:latin typeface="Palatino Linotype" panose="02040502050505030304" pitchFamily="18" charset="0"/>
              </a:rPr>
              <a:t>Now the slave does not remain in the house forever; the son does remain forever. </a:t>
            </a:r>
            <a:r>
              <a:rPr lang="en-US" sz="2800" b="1" baseline="30000" dirty="0">
                <a:solidFill>
                  <a:srgbClr val="000000"/>
                </a:solidFill>
                <a:latin typeface="Palatino Linotype" panose="02040502050505030304" pitchFamily="18" charset="0"/>
              </a:rPr>
              <a:t>36 </a:t>
            </a:r>
            <a:r>
              <a:rPr lang="en-US" sz="2800" dirty="0">
                <a:solidFill>
                  <a:srgbClr val="000000"/>
                </a:solidFill>
                <a:latin typeface="Palatino Linotype" panose="02040502050505030304" pitchFamily="18" charset="0"/>
              </a:rPr>
              <a:t>So if the Son sets you free, you really will be free.</a:t>
            </a:r>
          </a:p>
        </p:txBody>
      </p:sp>
      <p:sp>
        <p:nvSpPr>
          <p:cNvPr id="3" name="TextBox 2">
            <a:extLst>
              <a:ext uri="{FF2B5EF4-FFF2-40B4-BE49-F238E27FC236}">
                <a16:creationId xmlns:a16="http://schemas.microsoft.com/office/drawing/2014/main" id="{3B3FD952-9A87-4D01-BA02-942D7C004B9D}"/>
              </a:ext>
            </a:extLst>
          </p:cNvPr>
          <p:cNvSpPr txBox="1"/>
          <p:nvPr/>
        </p:nvSpPr>
        <p:spPr>
          <a:xfrm>
            <a:off x="1440536" y="502920"/>
            <a:ext cx="2369464" cy="523220"/>
          </a:xfrm>
          <a:prstGeom prst="rect">
            <a:avLst/>
          </a:prstGeom>
          <a:noFill/>
        </p:spPr>
        <p:txBody>
          <a:bodyPr wrap="square" rtlCol="0">
            <a:spAutoFit/>
          </a:bodyPr>
          <a:lstStyle/>
          <a:p>
            <a:pPr defTabSz="914377"/>
            <a:r>
              <a:rPr lang="en-US" sz="2800" b="1" dirty="0">
                <a:solidFill>
                  <a:prstClr val="black"/>
                </a:solidFill>
                <a:latin typeface="Palatino Linotype" panose="02040502050505030304" pitchFamily="18" charset="0"/>
              </a:rPr>
              <a:t>John 8</a:t>
            </a:r>
          </a:p>
        </p:txBody>
      </p:sp>
    </p:spTree>
    <p:extLst>
      <p:ext uri="{BB962C8B-B14F-4D97-AF65-F5344CB8AC3E}">
        <p14:creationId xmlns:p14="http://schemas.microsoft.com/office/powerpoint/2010/main" val="527269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4E840C-2044-4C87-AB38-B2927B3B5B0D}"/>
              </a:ext>
            </a:extLst>
          </p:cNvPr>
          <p:cNvSpPr txBox="1"/>
          <p:nvPr/>
        </p:nvSpPr>
        <p:spPr>
          <a:xfrm>
            <a:off x="1422401" y="941199"/>
            <a:ext cx="9136177" cy="4832092"/>
          </a:xfrm>
          <a:prstGeom prst="rect">
            <a:avLst/>
          </a:prstGeom>
          <a:noFill/>
        </p:spPr>
        <p:txBody>
          <a:bodyPr wrap="square">
            <a:spAutoFit/>
          </a:bodyPr>
          <a:lstStyle/>
          <a:p>
            <a:pPr defTabSz="914377"/>
            <a:r>
              <a:rPr lang="en-US" sz="2800" b="1" baseline="30000" dirty="0">
                <a:solidFill>
                  <a:srgbClr val="000000"/>
                </a:solidFill>
                <a:latin typeface="Palatino Linotype" panose="02040502050505030304" pitchFamily="18" charset="0"/>
              </a:rPr>
              <a:t>31 </a:t>
            </a:r>
            <a:r>
              <a:rPr lang="en-US" sz="2800" dirty="0">
                <a:solidFill>
                  <a:srgbClr val="000000"/>
                </a:solidFill>
                <a:latin typeface="Palatino Linotype" panose="02040502050505030304" pitchFamily="18" charset="0"/>
              </a:rPr>
              <a:t>So Jesus was saying to those Jews who had believed Him, “If you continue in My word, then you are truly My disciples; </a:t>
            </a:r>
            <a:r>
              <a:rPr lang="en-US" sz="2800" b="1" baseline="30000" dirty="0">
                <a:solidFill>
                  <a:srgbClr val="000000"/>
                </a:solidFill>
                <a:latin typeface="Palatino Linotype" panose="02040502050505030304" pitchFamily="18" charset="0"/>
              </a:rPr>
              <a:t>32 </a:t>
            </a:r>
            <a:r>
              <a:rPr lang="en-US" sz="2800" dirty="0">
                <a:solidFill>
                  <a:srgbClr val="000000"/>
                </a:solidFill>
                <a:latin typeface="Palatino Linotype" panose="02040502050505030304" pitchFamily="18" charset="0"/>
              </a:rPr>
              <a:t>and you will know the truth, and the truth will set you free.” </a:t>
            </a:r>
            <a:r>
              <a:rPr lang="en-US" sz="2800" b="1" baseline="30000" dirty="0">
                <a:solidFill>
                  <a:srgbClr val="000000"/>
                </a:solidFill>
                <a:latin typeface="Palatino Linotype" panose="02040502050505030304" pitchFamily="18" charset="0"/>
              </a:rPr>
              <a:t>33 </a:t>
            </a:r>
            <a:r>
              <a:rPr lang="en-US" sz="2800" dirty="0">
                <a:solidFill>
                  <a:srgbClr val="000000"/>
                </a:solidFill>
                <a:latin typeface="Palatino Linotype" panose="02040502050505030304" pitchFamily="18" charset="0"/>
              </a:rPr>
              <a:t>They answered Him, “We are Abraham’s descendants and have never been enslaved to anyone; how is it that You say, ‘You will become free’?” </a:t>
            </a:r>
            <a:r>
              <a:rPr lang="en-US" sz="2800" b="1" baseline="30000" dirty="0">
                <a:solidFill>
                  <a:srgbClr val="000000"/>
                </a:solidFill>
                <a:latin typeface="Palatino Linotype" panose="02040502050505030304" pitchFamily="18" charset="0"/>
              </a:rPr>
              <a:t>34 </a:t>
            </a:r>
            <a:r>
              <a:rPr lang="en-US" sz="2800" dirty="0">
                <a:solidFill>
                  <a:srgbClr val="000000"/>
                </a:solidFill>
                <a:latin typeface="Palatino Linotype" panose="02040502050505030304" pitchFamily="18" charset="0"/>
              </a:rPr>
              <a:t>Jesus answered them, “Truly, truly I say to you, </a:t>
            </a:r>
            <a:r>
              <a:rPr lang="en-US" sz="2800" b="1" u="sng" dirty="0">
                <a:solidFill>
                  <a:srgbClr val="000000"/>
                </a:solidFill>
                <a:latin typeface="Palatino Linotype" panose="02040502050505030304" pitchFamily="18" charset="0"/>
              </a:rPr>
              <a:t>everyone who commits sin is a slave of sin.</a:t>
            </a:r>
            <a:r>
              <a:rPr lang="en-US" sz="2800" dirty="0">
                <a:solidFill>
                  <a:srgbClr val="000000"/>
                </a:solidFill>
                <a:latin typeface="Palatino Linotype" panose="02040502050505030304" pitchFamily="18" charset="0"/>
              </a:rPr>
              <a:t> </a:t>
            </a:r>
            <a:r>
              <a:rPr lang="en-US" sz="2800" b="1" baseline="30000" dirty="0">
                <a:solidFill>
                  <a:srgbClr val="000000"/>
                </a:solidFill>
                <a:latin typeface="Palatino Linotype" panose="02040502050505030304" pitchFamily="18" charset="0"/>
              </a:rPr>
              <a:t>35 </a:t>
            </a:r>
            <a:r>
              <a:rPr lang="en-US" sz="2800" dirty="0">
                <a:solidFill>
                  <a:srgbClr val="000000"/>
                </a:solidFill>
                <a:latin typeface="Palatino Linotype" panose="02040502050505030304" pitchFamily="18" charset="0"/>
              </a:rPr>
              <a:t>Now the slave does not remain in the house forever; the son does remain forever. </a:t>
            </a:r>
            <a:r>
              <a:rPr lang="en-US" sz="2800" b="1" baseline="30000" dirty="0">
                <a:solidFill>
                  <a:srgbClr val="000000"/>
                </a:solidFill>
                <a:latin typeface="Palatino Linotype" panose="02040502050505030304" pitchFamily="18" charset="0"/>
              </a:rPr>
              <a:t>36 </a:t>
            </a:r>
            <a:r>
              <a:rPr lang="en-US" sz="2800" dirty="0">
                <a:solidFill>
                  <a:srgbClr val="000000"/>
                </a:solidFill>
                <a:latin typeface="Palatino Linotype" panose="02040502050505030304" pitchFamily="18" charset="0"/>
              </a:rPr>
              <a:t>So if the Son sets you free, you really will be free.</a:t>
            </a:r>
          </a:p>
        </p:txBody>
      </p:sp>
      <p:sp>
        <p:nvSpPr>
          <p:cNvPr id="3" name="TextBox 2">
            <a:extLst>
              <a:ext uri="{FF2B5EF4-FFF2-40B4-BE49-F238E27FC236}">
                <a16:creationId xmlns:a16="http://schemas.microsoft.com/office/drawing/2014/main" id="{12E499AA-E907-4A6C-8AF5-96D08B8476ED}"/>
              </a:ext>
            </a:extLst>
          </p:cNvPr>
          <p:cNvSpPr txBox="1"/>
          <p:nvPr/>
        </p:nvSpPr>
        <p:spPr>
          <a:xfrm>
            <a:off x="2382796" y="5650124"/>
            <a:ext cx="7624523" cy="954107"/>
          </a:xfrm>
          <a:prstGeom prst="rect">
            <a:avLst/>
          </a:prstGeom>
          <a:solidFill>
            <a:schemeClr val="tx1"/>
          </a:solidFill>
        </p:spPr>
        <p:txBody>
          <a:bodyPr wrap="square">
            <a:spAutoFit/>
          </a:bodyPr>
          <a:lstStyle/>
          <a:p>
            <a:pPr defTabSz="914377"/>
            <a:r>
              <a:rPr lang="en-US" sz="2800" dirty="0">
                <a:solidFill>
                  <a:prstClr val="white"/>
                </a:solidFill>
                <a:latin typeface="Arial" panose="020B0604020202020204" pitchFamily="34" charset="0"/>
              </a:rPr>
              <a:t>Their concept of Freedom: Political/National</a:t>
            </a:r>
          </a:p>
          <a:p>
            <a:pPr defTabSz="914377"/>
            <a:r>
              <a:rPr lang="en-US" sz="2800" dirty="0">
                <a:solidFill>
                  <a:prstClr val="white"/>
                </a:solidFill>
                <a:latin typeface="Arial" panose="020B0604020202020204" pitchFamily="34" charset="0"/>
              </a:rPr>
              <a:t>Jesus’ concept of Freedom: Spiritual/Eternal</a:t>
            </a:r>
            <a:endParaRPr lang="en-US" sz="2800" dirty="0">
              <a:solidFill>
                <a:prstClr val="white"/>
              </a:solidFill>
              <a:latin typeface="Calibri" panose="020F0502020204030204"/>
            </a:endParaRPr>
          </a:p>
        </p:txBody>
      </p:sp>
      <p:sp>
        <p:nvSpPr>
          <p:cNvPr id="4" name="TextBox 3">
            <a:extLst>
              <a:ext uri="{FF2B5EF4-FFF2-40B4-BE49-F238E27FC236}">
                <a16:creationId xmlns:a16="http://schemas.microsoft.com/office/drawing/2014/main" id="{07B0FFB2-5350-43C3-947E-FA0319B97613}"/>
              </a:ext>
            </a:extLst>
          </p:cNvPr>
          <p:cNvSpPr txBox="1"/>
          <p:nvPr/>
        </p:nvSpPr>
        <p:spPr>
          <a:xfrm>
            <a:off x="1440536" y="502920"/>
            <a:ext cx="2369464" cy="523220"/>
          </a:xfrm>
          <a:prstGeom prst="rect">
            <a:avLst/>
          </a:prstGeom>
          <a:noFill/>
        </p:spPr>
        <p:txBody>
          <a:bodyPr wrap="square" rtlCol="0">
            <a:spAutoFit/>
          </a:bodyPr>
          <a:lstStyle/>
          <a:p>
            <a:pPr defTabSz="914377"/>
            <a:r>
              <a:rPr lang="en-US" sz="2800" b="1" dirty="0">
                <a:solidFill>
                  <a:prstClr val="black"/>
                </a:solidFill>
                <a:latin typeface="Palatino Linotype" panose="02040502050505030304" pitchFamily="18" charset="0"/>
              </a:rPr>
              <a:t>John 8</a:t>
            </a:r>
          </a:p>
        </p:txBody>
      </p:sp>
    </p:spTree>
    <p:extLst>
      <p:ext uri="{BB962C8B-B14F-4D97-AF65-F5344CB8AC3E}">
        <p14:creationId xmlns:p14="http://schemas.microsoft.com/office/powerpoint/2010/main" val="2998017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4E840C-2044-4C87-AB38-B2927B3B5B0D}"/>
              </a:ext>
            </a:extLst>
          </p:cNvPr>
          <p:cNvSpPr txBox="1"/>
          <p:nvPr/>
        </p:nvSpPr>
        <p:spPr>
          <a:xfrm>
            <a:off x="1422401" y="941199"/>
            <a:ext cx="9136177" cy="3108543"/>
          </a:xfrm>
          <a:prstGeom prst="rect">
            <a:avLst/>
          </a:prstGeom>
          <a:noFill/>
        </p:spPr>
        <p:txBody>
          <a:bodyPr wrap="square">
            <a:spAutoFit/>
          </a:bodyPr>
          <a:lstStyle/>
          <a:p>
            <a:pPr defTabSz="914377"/>
            <a:r>
              <a:rPr lang="en-US" sz="2800" b="1" dirty="0">
                <a:solidFill>
                  <a:srgbClr val="000000"/>
                </a:solidFill>
                <a:latin typeface="Palatino Linotype" panose="02040502050505030304" pitchFamily="18" charset="0"/>
              </a:rPr>
              <a:t>Hebrews 2</a:t>
            </a:r>
          </a:p>
          <a:p>
            <a:pPr defTabSz="914377"/>
            <a:r>
              <a:rPr lang="en-US" sz="2800" b="1" baseline="30000" dirty="0">
                <a:solidFill>
                  <a:srgbClr val="000000"/>
                </a:solidFill>
                <a:latin typeface="Palatino Linotype" panose="02040502050505030304" pitchFamily="18" charset="0"/>
              </a:rPr>
              <a:t>14 </a:t>
            </a:r>
            <a:r>
              <a:rPr lang="en-US" sz="2800" dirty="0">
                <a:solidFill>
                  <a:srgbClr val="000000"/>
                </a:solidFill>
                <a:latin typeface="Palatino Linotype" panose="02040502050505030304" pitchFamily="18" charset="0"/>
              </a:rPr>
              <a:t>Therefore, since the children share in flesh and blood, He Himself likewise also partook of the same, so that through death He might destroy the one who has the power of death, that is, the devil, </a:t>
            </a:r>
            <a:r>
              <a:rPr lang="en-US" sz="2800" b="1" baseline="30000" dirty="0">
                <a:solidFill>
                  <a:srgbClr val="000000"/>
                </a:solidFill>
                <a:latin typeface="Palatino Linotype" panose="02040502050505030304" pitchFamily="18" charset="0"/>
              </a:rPr>
              <a:t>15 </a:t>
            </a:r>
            <a:r>
              <a:rPr lang="en-US" sz="2800" dirty="0">
                <a:solidFill>
                  <a:srgbClr val="000000"/>
                </a:solidFill>
                <a:latin typeface="Palatino Linotype" panose="02040502050505030304" pitchFamily="18" charset="0"/>
              </a:rPr>
              <a:t>and </a:t>
            </a:r>
            <a:r>
              <a:rPr lang="en-US" sz="2800" b="1" dirty="0">
                <a:solidFill>
                  <a:srgbClr val="000000"/>
                </a:solidFill>
                <a:latin typeface="Palatino Linotype" panose="02040502050505030304" pitchFamily="18" charset="0"/>
              </a:rPr>
              <a:t>free those who through fear of death were subject to slavery</a:t>
            </a:r>
            <a:r>
              <a:rPr lang="en-US" sz="2800" dirty="0">
                <a:solidFill>
                  <a:srgbClr val="000000"/>
                </a:solidFill>
                <a:latin typeface="Palatino Linotype" panose="02040502050505030304" pitchFamily="18" charset="0"/>
              </a:rPr>
              <a:t> all their lives.</a:t>
            </a:r>
          </a:p>
        </p:txBody>
      </p:sp>
      <p:sp>
        <p:nvSpPr>
          <p:cNvPr id="3" name="TextBox 2">
            <a:extLst>
              <a:ext uri="{FF2B5EF4-FFF2-40B4-BE49-F238E27FC236}">
                <a16:creationId xmlns:a16="http://schemas.microsoft.com/office/drawing/2014/main" id="{12E499AA-E907-4A6C-8AF5-96D08B8476ED}"/>
              </a:ext>
            </a:extLst>
          </p:cNvPr>
          <p:cNvSpPr txBox="1"/>
          <p:nvPr/>
        </p:nvSpPr>
        <p:spPr>
          <a:xfrm>
            <a:off x="2382796" y="5650124"/>
            <a:ext cx="7624523" cy="954107"/>
          </a:xfrm>
          <a:prstGeom prst="rect">
            <a:avLst/>
          </a:prstGeom>
          <a:solidFill>
            <a:schemeClr val="tx1"/>
          </a:solidFill>
        </p:spPr>
        <p:txBody>
          <a:bodyPr wrap="square">
            <a:spAutoFit/>
          </a:bodyPr>
          <a:lstStyle/>
          <a:p>
            <a:pPr defTabSz="914377"/>
            <a:r>
              <a:rPr lang="en-US" sz="2800" dirty="0">
                <a:solidFill>
                  <a:prstClr val="white"/>
                </a:solidFill>
                <a:latin typeface="Arial" panose="020B0604020202020204" pitchFamily="34" charset="0"/>
              </a:rPr>
              <a:t>Their concept of Freedom: Political/National</a:t>
            </a:r>
          </a:p>
          <a:p>
            <a:pPr defTabSz="914377"/>
            <a:r>
              <a:rPr lang="en-US" sz="2800" dirty="0">
                <a:solidFill>
                  <a:prstClr val="white"/>
                </a:solidFill>
                <a:latin typeface="Arial" panose="020B0604020202020204" pitchFamily="34" charset="0"/>
              </a:rPr>
              <a:t>Jesus’ concept of Freedom: Spiritual/Eternal</a:t>
            </a:r>
            <a:endParaRPr lang="en-US" sz="2800" dirty="0">
              <a:solidFill>
                <a:prstClr val="white"/>
              </a:solidFill>
              <a:latin typeface="Calibri" panose="020F0502020204030204"/>
            </a:endParaRPr>
          </a:p>
        </p:txBody>
      </p:sp>
    </p:spTree>
    <p:extLst>
      <p:ext uri="{BB962C8B-B14F-4D97-AF65-F5344CB8AC3E}">
        <p14:creationId xmlns:p14="http://schemas.microsoft.com/office/powerpoint/2010/main" val="34677638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54E840C-2044-4C87-AB38-B2927B3B5B0D}"/>
              </a:ext>
            </a:extLst>
          </p:cNvPr>
          <p:cNvSpPr txBox="1"/>
          <p:nvPr/>
        </p:nvSpPr>
        <p:spPr>
          <a:xfrm>
            <a:off x="1422401" y="519966"/>
            <a:ext cx="9136177" cy="9571851"/>
          </a:xfrm>
          <a:prstGeom prst="rect">
            <a:avLst/>
          </a:prstGeom>
          <a:noFill/>
        </p:spPr>
        <p:txBody>
          <a:bodyPr wrap="square">
            <a:spAutoFit/>
          </a:bodyPr>
          <a:lstStyle/>
          <a:p>
            <a:pPr defTabSz="914377"/>
            <a:r>
              <a:rPr lang="en-US" sz="2800" b="1" dirty="0">
                <a:solidFill>
                  <a:srgbClr val="000000"/>
                </a:solidFill>
                <a:latin typeface="Palatino Linotype" panose="02040502050505030304" pitchFamily="18" charset="0"/>
              </a:rPr>
              <a:t>Romans 6</a:t>
            </a:r>
          </a:p>
          <a:p>
            <a:pPr defTabSz="914377"/>
            <a:r>
              <a:rPr lang="en-US" sz="2800" b="1" baseline="30000" dirty="0">
                <a:solidFill>
                  <a:srgbClr val="000000"/>
                </a:solidFill>
                <a:latin typeface="Palatino Linotype" panose="02040502050505030304" pitchFamily="18" charset="0"/>
              </a:rPr>
              <a:t>16 </a:t>
            </a:r>
            <a:r>
              <a:rPr lang="en-US" sz="2800" dirty="0">
                <a:solidFill>
                  <a:srgbClr val="000000"/>
                </a:solidFill>
                <a:latin typeface="Palatino Linotype" panose="02040502050505030304" pitchFamily="18" charset="0"/>
              </a:rPr>
              <a:t>Do you not know that the one to whom you present yourselves as slaves for obedience, </a:t>
            </a:r>
            <a:r>
              <a:rPr lang="en-US" sz="2800" b="1" dirty="0">
                <a:solidFill>
                  <a:srgbClr val="000000"/>
                </a:solidFill>
                <a:latin typeface="Palatino Linotype" panose="02040502050505030304" pitchFamily="18" charset="0"/>
              </a:rPr>
              <a:t>you are slaves of that same one whom you obey</a:t>
            </a:r>
            <a:r>
              <a:rPr lang="en-US" sz="2800" dirty="0">
                <a:solidFill>
                  <a:srgbClr val="000000"/>
                </a:solidFill>
                <a:latin typeface="Palatino Linotype" panose="02040502050505030304" pitchFamily="18" charset="0"/>
              </a:rPr>
              <a:t>, either </a:t>
            </a:r>
            <a:r>
              <a:rPr lang="en-US" sz="2800" b="1" dirty="0">
                <a:solidFill>
                  <a:srgbClr val="000000"/>
                </a:solidFill>
                <a:latin typeface="Palatino Linotype" panose="02040502050505030304" pitchFamily="18" charset="0"/>
              </a:rPr>
              <a:t>of sin resulting in death</a:t>
            </a:r>
            <a:r>
              <a:rPr lang="en-US" sz="2800" dirty="0">
                <a:solidFill>
                  <a:srgbClr val="000000"/>
                </a:solidFill>
                <a:latin typeface="Palatino Linotype" panose="02040502050505030304" pitchFamily="18" charset="0"/>
              </a:rPr>
              <a:t>, or </a:t>
            </a:r>
            <a:r>
              <a:rPr lang="en-US" sz="2800" b="1" dirty="0">
                <a:solidFill>
                  <a:srgbClr val="000000"/>
                </a:solidFill>
                <a:latin typeface="Palatino Linotype" panose="02040502050505030304" pitchFamily="18" charset="0"/>
              </a:rPr>
              <a:t>of obedience resulting in righteousness</a:t>
            </a:r>
            <a:r>
              <a:rPr lang="en-US" sz="2800" dirty="0">
                <a:solidFill>
                  <a:srgbClr val="000000"/>
                </a:solidFill>
                <a:latin typeface="Palatino Linotype" panose="02040502050505030304" pitchFamily="18" charset="0"/>
              </a:rPr>
              <a:t>? </a:t>
            </a:r>
            <a:r>
              <a:rPr lang="en-US" sz="2800" b="1" baseline="30000" dirty="0">
                <a:solidFill>
                  <a:srgbClr val="000000"/>
                </a:solidFill>
                <a:latin typeface="Palatino Linotype" panose="02040502050505030304" pitchFamily="18" charset="0"/>
              </a:rPr>
              <a:t>17 </a:t>
            </a:r>
            <a:r>
              <a:rPr lang="en-US" sz="2800" dirty="0">
                <a:solidFill>
                  <a:srgbClr val="000000"/>
                </a:solidFill>
                <a:latin typeface="Palatino Linotype" panose="02040502050505030304" pitchFamily="18" charset="0"/>
              </a:rPr>
              <a:t>But thanks be to God that though you were </a:t>
            </a:r>
            <a:r>
              <a:rPr lang="en-US" sz="2800" b="1" dirty="0">
                <a:solidFill>
                  <a:srgbClr val="000000"/>
                </a:solidFill>
                <a:latin typeface="Palatino Linotype" panose="02040502050505030304" pitchFamily="18" charset="0"/>
              </a:rPr>
              <a:t>slaves of sin</a:t>
            </a:r>
            <a:r>
              <a:rPr lang="en-US" sz="2800" dirty="0">
                <a:solidFill>
                  <a:srgbClr val="000000"/>
                </a:solidFill>
                <a:latin typeface="Palatino Linotype" panose="02040502050505030304" pitchFamily="18" charset="0"/>
              </a:rPr>
              <a:t>, you became obedient from the heart to that form of teaching to which you were entrusted, </a:t>
            </a:r>
            <a:r>
              <a:rPr lang="en-US" sz="2800" b="1" baseline="30000" dirty="0">
                <a:solidFill>
                  <a:srgbClr val="000000"/>
                </a:solidFill>
                <a:latin typeface="Palatino Linotype" panose="02040502050505030304" pitchFamily="18" charset="0"/>
              </a:rPr>
              <a:t>18 </a:t>
            </a:r>
            <a:r>
              <a:rPr lang="en-US" sz="2800" dirty="0">
                <a:solidFill>
                  <a:srgbClr val="000000"/>
                </a:solidFill>
                <a:latin typeface="Palatino Linotype" panose="02040502050505030304" pitchFamily="18" charset="0"/>
              </a:rPr>
              <a:t>and after being </a:t>
            </a:r>
            <a:r>
              <a:rPr lang="en-US" sz="2800" b="1" dirty="0">
                <a:solidFill>
                  <a:srgbClr val="000000"/>
                </a:solidFill>
                <a:latin typeface="Palatino Linotype" panose="02040502050505030304" pitchFamily="18" charset="0"/>
              </a:rPr>
              <a:t>freed from sin</a:t>
            </a:r>
            <a:r>
              <a:rPr lang="en-US" sz="2800" dirty="0">
                <a:solidFill>
                  <a:srgbClr val="000000"/>
                </a:solidFill>
                <a:latin typeface="Palatino Linotype" panose="02040502050505030304" pitchFamily="18" charset="0"/>
              </a:rPr>
              <a:t>, you became </a:t>
            </a:r>
            <a:r>
              <a:rPr lang="en-US" sz="2800" b="1" dirty="0">
                <a:solidFill>
                  <a:srgbClr val="000000"/>
                </a:solidFill>
                <a:latin typeface="Palatino Linotype" panose="02040502050505030304" pitchFamily="18" charset="0"/>
              </a:rPr>
              <a:t>slaves to righteousness</a:t>
            </a:r>
            <a:r>
              <a:rPr lang="en-US" sz="2800" dirty="0">
                <a:solidFill>
                  <a:srgbClr val="000000"/>
                </a:solidFill>
                <a:latin typeface="Palatino Linotype" panose="02040502050505030304" pitchFamily="18" charset="0"/>
              </a:rPr>
              <a:t>. </a:t>
            </a:r>
            <a:r>
              <a:rPr lang="en-US" sz="2800" b="1" baseline="30000" dirty="0">
                <a:solidFill>
                  <a:srgbClr val="000000"/>
                </a:solidFill>
                <a:latin typeface="Palatino Linotype" panose="02040502050505030304" pitchFamily="18" charset="0"/>
              </a:rPr>
              <a:t>19 </a:t>
            </a:r>
            <a:r>
              <a:rPr lang="en-US" sz="2800" dirty="0">
                <a:solidFill>
                  <a:srgbClr val="000000"/>
                </a:solidFill>
                <a:latin typeface="Palatino Linotype" panose="02040502050505030304" pitchFamily="18" charset="0"/>
              </a:rPr>
              <a:t>I am speaking in human terms because of the weakness of your flesh. For just as you presented the parts of your body as slaves to impurity and to lawlessness, resulting in further lawlessness, so now present your body’s parts as slaves to righteousness, resulting in sanctification. </a:t>
            </a:r>
            <a:r>
              <a:rPr lang="en-US" sz="2800" b="1" baseline="30000" dirty="0">
                <a:solidFill>
                  <a:srgbClr val="000000"/>
                </a:solidFill>
                <a:latin typeface="Palatino Linotype" panose="02040502050505030304" pitchFamily="18" charset="0"/>
              </a:rPr>
              <a:t>20 </a:t>
            </a:r>
            <a:r>
              <a:rPr lang="en-US" sz="2800" dirty="0">
                <a:solidFill>
                  <a:srgbClr val="000000"/>
                </a:solidFill>
                <a:latin typeface="Palatino Linotype" panose="02040502050505030304" pitchFamily="18" charset="0"/>
              </a:rPr>
              <a:t>For when </a:t>
            </a:r>
            <a:r>
              <a:rPr lang="en-US" sz="2800" b="1" dirty="0">
                <a:solidFill>
                  <a:srgbClr val="000000"/>
                </a:solidFill>
                <a:latin typeface="Palatino Linotype" panose="02040502050505030304" pitchFamily="18" charset="0"/>
              </a:rPr>
              <a:t>you were slaves of sin</a:t>
            </a:r>
            <a:r>
              <a:rPr lang="en-US" sz="2800" dirty="0">
                <a:solidFill>
                  <a:srgbClr val="000000"/>
                </a:solidFill>
                <a:latin typeface="Palatino Linotype" panose="02040502050505030304" pitchFamily="18" charset="0"/>
              </a:rPr>
              <a:t>, you were free in relation to righteousness. </a:t>
            </a:r>
            <a:r>
              <a:rPr lang="en-US" sz="2800" b="1" baseline="30000" dirty="0">
                <a:solidFill>
                  <a:srgbClr val="000000"/>
                </a:solidFill>
                <a:latin typeface="Palatino Linotype" panose="02040502050505030304" pitchFamily="18" charset="0"/>
              </a:rPr>
              <a:t>21 </a:t>
            </a:r>
            <a:r>
              <a:rPr lang="en-US" sz="2800" dirty="0">
                <a:solidFill>
                  <a:srgbClr val="000000"/>
                </a:solidFill>
                <a:latin typeface="Palatino Linotype" panose="02040502050505030304" pitchFamily="18" charset="0"/>
              </a:rPr>
              <a:t>Therefore what benefit were you then deriving from the things of which you are now ashamed? For the outcome of those things is death. </a:t>
            </a:r>
            <a:r>
              <a:rPr lang="en-US" sz="2800" b="1" baseline="30000" dirty="0">
                <a:solidFill>
                  <a:srgbClr val="000000"/>
                </a:solidFill>
                <a:latin typeface="Palatino Linotype" panose="02040502050505030304" pitchFamily="18" charset="0"/>
              </a:rPr>
              <a:t>22 </a:t>
            </a:r>
            <a:r>
              <a:rPr lang="en-US" sz="2800" dirty="0">
                <a:solidFill>
                  <a:srgbClr val="000000"/>
                </a:solidFill>
                <a:latin typeface="Palatino Linotype" panose="02040502050505030304" pitchFamily="18" charset="0"/>
              </a:rPr>
              <a:t>But now having been </a:t>
            </a:r>
            <a:r>
              <a:rPr lang="en-US" sz="2800" b="1" dirty="0">
                <a:solidFill>
                  <a:srgbClr val="000000"/>
                </a:solidFill>
                <a:latin typeface="Palatino Linotype" panose="02040502050505030304" pitchFamily="18" charset="0"/>
              </a:rPr>
              <a:t>freed from sin</a:t>
            </a:r>
            <a:r>
              <a:rPr lang="en-US" sz="2800" dirty="0">
                <a:solidFill>
                  <a:srgbClr val="000000"/>
                </a:solidFill>
                <a:latin typeface="Palatino Linotype" panose="02040502050505030304" pitchFamily="18" charset="0"/>
              </a:rPr>
              <a:t> and </a:t>
            </a:r>
            <a:r>
              <a:rPr lang="en-US" sz="2800" b="1" dirty="0">
                <a:solidFill>
                  <a:srgbClr val="000000"/>
                </a:solidFill>
                <a:latin typeface="Palatino Linotype" panose="02040502050505030304" pitchFamily="18" charset="0"/>
              </a:rPr>
              <a:t>enslaved to God</a:t>
            </a:r>
            <a:r>
              <a:rPr lang="en-US" sz="2800" dirty="0">
                <a:solidFill>
                  <a:srgbClr val="000000"/>
                </a:solidFill>
                <a:latin typeface="Palatino Linotype" panose="02040502050505030304" pitchFamily="18" charset="0"/>
              </a:rPr>
              <a:t>, you derive your benefit, resulting in sanctification, and the outcome, eternal life.</a:t>
            </a:r>
          </a:p>
        </p:txBody>
      </p:sp>
      <p:sp>
        <p:nvSpPr>
          <p:cNvPr id="2" name="Rectangle 1">
            <a:extLst>
              <a:ext uri="{FF2B5EF4-FFF2-40B4-BE49-F238E27FC236}">
                <a16:creationId xmlns:a16="http://schemas.microsoft.com/office/drawing/2014/main" id="{9CECB0BE-A203-4E91-AEDE-290536B67BDE}"/>
              </a:ext>
            </a:extLst>
          </p:cNvPr>
          <p:cNvSpPr/>
          <p:nvPr/>
        </p:nvSpPr>
        <p:spPr>
          <a:xfrm>
            <a:off x="0" y="5284381"/>
            <a:ext cx="12192000" cy="157361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377"/>
            <a:endParaRPr lang="en-US">
              <a:solidFill>
                <a:prstClr val="white"/>
              </a:solidFill>
              <a:latin typeface="Calibri" panose="020F0502020204030204"/>
            </a:endParaRPr>
          </a:p>
        </p:txBody>
      </p:sp>
      <p:sp>
        <p:nvSpPr>
          <p:cNvPr id="4" name="TextBox 3">
            <a:extLst>
              <a:ext uri="{FF2B5EF4-FFF2-40B4-BE49-F238E27FC236}">
                <a16:creationId xmlns:a16="http://schemas.microsoft.com/office/drawing/2014/main" id="{7CA52CBF-D471-47C3-BE00-7FB36F057790}"/>
              </a:ext>
            </a:extLst>
          </p:cNvPr>
          <p:cNvSpPr txBox="1"/>
          <p:nvPr/>
        </p:nvSpPr>
        <p:spPr>
          <a:xfrm>
            <a:off x="2382796" y="5650124"/>
            <a:ext cx="7624523" cy="954107"/>
          </a:xfrm>
          <a:prstGeom prst="rect">
            <a:avLst/>
          </a:prstGeom>
          <a:solidFill>
            <a:schemeClr val="tx1"/>
          </a:solidFill>
        </p:spPr>
        <p:txBody>
          <a:bodyPr wrap="square">
            <a:spAutoFit/>
          </a:bodyPr>
          <a:lstStyle/>
          <a:p>
            <a:pPr defTabSz="914377"/>
            <a:r>
              <a:rPr lang="en-US" sz="2800" dirty="0">
                <a:solidFill>
                  <a:prstClr val="white"/>
                </a:solidFill>
                <a:latin typeface="Arial" panose="020B0604020202020204" pitchFamily="34" charset="0"/>
              </a:rPr>
              <a:t>Their concept of Freedom: Political/National</a:t>
            </a:r>
          </a:p>
          <a:p>
            <a:pPr defTabSz="914377"/>
            <a:r>
              <a:rPr lang="en-US" sz="2800" dirty="0">
                <a:solidFill>
                  <a:prstClr val="white"/>
                </a:solidFill>
                <a:latin typeface="Arial" panose="020B0604020202020204" pitchFamily="34" charset="0"/>
              </a:rPr>
              <a:t>Jesus’ concept of Freedom: Spiritual/Eternal</a:t>
            </a:r>
            <a:endParaRPr lang="en-US" sz="2800" dirty="0">
              <a:solidFill>
                <a:prstClr val="white"/>
              </a:solidFill>
              <a:latin typeface="Calibri" panose="020F0502020204030204"/>
            </a:endParaRPr>
          </a:p>
        </p:txBody>
      </p:sp>
    </p:spTree>
    <p:extLst>
      <p:ext uri="{BB962C8B-B14F-4D97-AF65-F5344CB8AC3E}">
        <p14:creationId xmlns:p14="http://schemas.microsoft.com/office/powerpoint/2010/main" val="3269475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fill="hold" grpId="0" nodeType="clickEffect">
                                  <p:stCondLst>
                                    <p:cond delay="0"/>
                                  </p:stCondLst>
                                  <p:childTnLst>
                                    <p:animMotion origin="layout" path="M 3.95833E-6 -1.11111E-6 L -0.00026 -0.72014 " pathEditMode="relative" rAng="0" ptsTypes="AA">
                                      <p:cBhvr>
                                        <p:cTn id="6" dur="2000" fill="hold"/>
                                        <p:tgtEl>
                                          <p:spTgt spid="5"/>
                                        </p:tgtEl>
                                        <p:attrNameLst>
                                          <p:attrName>ppt_x</p:attrName>
                                          <p:attrName>ppt_y</p:attrName>
                                        </p:attrNameLst>
                                      </p:cBhvr>
                                      <p:rCtr x="-13" y="-36019"/>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4306</Words>
  <Application>Microsoft Office PowerPoint</Application>
  <PresentationFormat>Widescreen</PresentationFormat>
  <Paragraphs>146</Paragraphs>
  <Slides>32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32</vt:i4>
      </vt:variant>
    </vt:vector>
  </HeadingPairs>
  <TitlesOfParts>
    <vt:vector size="38" baseType="lpstr">
      <vt:lpstr>Arial</vt:lpstr>
      <vt:lpstr>Calibri</vt:lpstr>
      <vt:lpstr>Calibri Light</vt:lpstr>
      <vt:lpstr>Palatino Linotype</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Exton Class</dc:creator>
  <cp:lastModifiedBy>Exton Class</cp:lastModifiedBy>
  <cp:revision>1</cp:revision>
  <dcterms:created xsi:type="dcterms:W3CDTF">2021-09-05T16:32:30Z</dcterms:created>
  <dcterms:modified xsi:type="dcterms:W3CDTF">2021-09-05T16:32:52Z</dcterms:modified>
</cp:coreProperties>
</file>