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15"/>
  </p:notesMasterIdLst>
  <p:sldIdLst>
    <p:sldId id="600" r:id="rId3"/>
    <p:sldId id="256" r:id="rId4"/>
    <p:sldId id="257" r:id="rId5"/>
    <p:sldId id="262" r:id="rId6"/>
    <p:sldId id="258" r:id="rId7"/>
    <p:sldId id="259" r:id="rId8"/>
    <p:sldId id="260" r:id="rId9"/>
    <p:sldId id="261" r:id="rId10"/>
    <p:sldId id="263" r:id="rId11"/>
    <p:sldId id="264" r:id="rId12"/>
    <p:sldId id="266" r:id="rId13"/>
    <p:sldId id="381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126" y="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2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BA87B-7532-4DC4-8A52-E26AF3DC71F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12BAF-95FB-485B-8AF4-98857D77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0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8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9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01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490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622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214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5306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5905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745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19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680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43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77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346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13065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2801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1493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9577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670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46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4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2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8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02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0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7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FB85-2B09-43CD-9899-E8573B298B1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6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8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B9255E-7DC4-47F9-BC8C-79645EBBB58C}"/>
              </a:ext>
            </a:extLst>
          </p:cNvPr>
          <p:cNvSpPr txBox="1"/>
          <p:nvPr/>
        </p:nvSpPr>
        <p:spPr>
          <a:xfrm>
            <a:off x="1761744" y="1276350"/>
            <a:ext cx="5163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“Blessed </a:t>
            </a:r>
            <a:r>
              <a:rPr lang="en-US" sz="3600" b="1" dirty="0">
                <a:solidFill>
                  <a:prstClr val="white"/>
                </a:solidFill>
                <a:latin typeface="Calibri"/>
              </a:rPr>
              <a:t>are the Meek”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i="1" dirty="0">
                <a:solidFill>
                  <a:prstClr val="white"/>
                </a:solidFill>
                <a:latin typeface="Calibri"/>
              </a:rPr>
              <a:t>Scott Shreve</a:t>
            </a: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3496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AE4F1-C820-BD48-BC35-3B005EF9C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Take-a-ways…learning to be meek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7F673-1602-6F45-875C-DCF84738D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942" y="1600200"/>
            <a:ext cx="7644653" cy="2833217"/>
          </a:xfrm>
        </p:spPr>
        <p:txBody>
          <a:bodyPr>
            <a:normAutofit/>
          </a:bodyPr>
          <a:lstStyle/>
          <a:p>
            <a:r>
              <a:rPr lang="en-US" sz="1575" dirty="0"/>
              <a:t>“There is a time to keep silent and a time to speak”</a:t>
            </a:r>
          </a:p>
          <a:p>
            <a:r>
              <a:rPr lang="en-US" sz="1575" dirty="0"/>
              <a:t>Moderate your expectations and remember what’s been forgiven of you</a:t>
            </a:r>
          </a:p>
          <a:p>
            <a:r>
              <a:rPr lang="en-US" sz="1575" dirty="0"/>
              <a:t>Don’t overlook the fact that God is in control</a:t>
            </a:r>
          </a:p>
          <a:p>
            <a:r>
              <a:rPr lang="en-US" sz="1575" dirty="0"/>
              <a:t>Develop a kingdom perspective about everything</a:t>
            </a:r>
          </a:p>
        </p:txBody>
      </p:sp>
    </p:spTree>
    <p:extLst>
      <p:ext uri="{BB962C8B-B14F-4D97-AF65-F5344CB8AC3E}">
        <p14:creationId xmlns:p14="http://schemas.microsoft.com/office/powerpoint/2010/main" val="4115432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13430-8A9C-4048-BE3D-F70D8B7C3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19A97-21D1-9248-9EC1-5AD24B887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83328" y="1428750"/>
            <a:ext cx="3783755" cy="829283"/>
          </a:xfrm>
        </p:spPr>
        <p:txBody>
          <a:bodyPr vert="horz" lIns="0" tIns="45720" rIns="0" bIns="45720" rtlCol="0">
            <a:normAutofit fontScale="70000" lnSpcReduction="20000"/>
          </a:bodyPr>
          <a:lstStyle/>
          <a:p>
            <a:r>
              <a:rPr lang="en-US" sz="2100" dirty="0"/>
              <a:t>Drew a word picture of meekness</a:t>
            </a:r>
            <a:endParaRPr lang="en-US" sz="1500" dirty="0"/>
          </a:p>
          <a:p>
            <a:pPr lvl="1"/>
            <a:r>
              <a:rPr lang="en-US" sz="1950" dirty="0"/>
              <a:t>Trust</a:t>
            </a:r>
          </a:p>
          <a:p>
            <a:pPr lvl="1"/>
            <a:r>
              <a:rPr lang="en-US" sz="1950" dirty="0"/>
              <a:t>Stillness and patience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7744C-8457-1F4E-884B-4CFFB45A5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3060" y="1428750"/>
            <a:ext cx="3235398" cy="759974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pPr lvl="1"/>
            <a:r>
              <a:rPr lang="en-US" sz="1950" dirty="0"/>
              <a:t>Commit</a:t>
            </a:r>
          </a:p>
          <a:p>
            <a:pPr lvl="1"/>
            <a:r>
              <a:rPr lang="en-US" sz="1950" dirty="0"/>
              <a:t>Not Fretting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367F88-E468-FA45-A3CB-E1232B17F946}"/>
              </a:ext>
            </a:extLst>
          </p:cNvPr>
          <p:cNvSpPr/>
          <p:nvPr/>
        </p:nvSpPr>
        <p:spPr>
          <a:xfrm>
            <a:off x="1694330" y="2258033"/>
            <a:ext cx="6934128" cy="2026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defTabSz="342900">
              <a:spcBef>
                <a:spcPts val="75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65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Showed how a kingdom dweller’s meekness glorifies God</a:t>
            </a:r>
          </a:p>
          <a:p>
            <a:pPr marL="257175" indent="-257175" defTabSz="342900">
              <a:spcBef>
                <a:spcPts val="75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65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Reviewed meekness in action – 3 biblical characters </a:t>
            </a:r>
          </a:p>
          <a:p>
            <a:pPr marL="257175" indent="-257175" defTabSz="342900">
              <a:spcBef>
                <a:spcPts val="75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65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Took a personal meekness evaluation</a:t>
            </a:r>
          </a:p>
          <a:p>
            <a:pPr marL="257175" indent="-257175" defTabSz="342900">
              <a:spcBef>
                <a:spcPts val="75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65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Application…we can practice and increase our meekness</a:t>
            </a:r>
          </a:p>
          <a:p>
            <a:pPr marL="257175" indent="-257175" defTabSz="342900">
              <a:spcBef>
                <a:spcPts val="75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65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One last thing…what does it mean that the meek shall “inherit the earth?”</a:t>
            </a:r>
          </a:p>
        </p:txBody>
      </p:sp>
    </p:spTree>
    <p:extLst>
      <p:ext uri="{BB962C8B-B14F-4D97-AF65-F5344CB8AC3E}">
        <p14:creationId xmlns:p14="http://schemas.microsoft.com/office/powerpoint/2010/main" val="101806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2467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328F5-247F-8047-AC7F-AB66D01494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Blessed are the meek, for they shall inherit the earth.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E3609C-1460-B14E-8C85-CC5627A428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13237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Matthew 5:5</a:t>
            </a:r>
          </a:p>
          <a:p>
            <a:endParaRPr lang="en-US" dirty="0"/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r>
              <a:rPr lang="en-US" dirty="0"/>
              <a:t>All readings from the ESV…unless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4049633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D8A52-1911-544F-BE68-3AC96A9B0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objectives…goals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ED756-90E0-1C4B-ACB8-5EDCD9B9A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282" y="1600200"/>
            <a:ext cx="7600278" cy="2833217"/>
          </a:xfrm>
        </p:spPr>
        <p:txBody>
          <a:bodyPr>
            <a:normAutofit/>
          </a:bodyPr>
          <a:lstStyle/>
          <a:p>
            <a:r>
              <a:rPr lang="en-US" sz="1500" dirty="0"/>
              <a:t>Meekness defined in scripture</a:t>
            </a:r>
          </a:p>
          <a:p>
            <a:pPr lvl="1"/>
            <a:r>
              <a:rPr lang="en-US" sz="1500" dirty="0"/>
              <a:t>Psalm 37</a:t>
            </a:r>
          </a:p>
          <a:p>
            <a:pPr lvl="1"/>
            <a:r>
              <a:rPr lang="en-US" sz="1500" dirty="0"/>
              <a:t>New Testament passages</a:t>
            </a:r>
          </a:p>
          <a:p>
            <a:r>
              <a:rPr lang="en-US" sz="1500" dirty="0"/>
              <a:t>Meekness seen in action - biblical characters </a:t>
            </a:r>
          </a:p>
          <a:p>
            <a:pPr lvl="1"/>
            <a:r>
              <a:rPr lang="en-US" sz="1500" dirty="0"/>
              <a:t>Moses</a:t>
            </a:r>
          </a:p>
          <a:p>
            <a:pPr lvl="1"/>
            <a:r>
              <a:rPr lang="en-US" sz="1500" dirty="0"/>
              <a:t>Abraham</a:t>
            </a:r>
          </a:p>
          <a:p>
            <a:pPr lvl="1"/>
            <a:r>
              <a:rPr lang="en-US" sz="1500" dirty="0"/>
              <a:t>Jesus</a:t>
            </a:r>
          </a:p>
          <a:p>
            <a:r>
              <a:rPr lang="en-US" sz="1500" dirty="0"/>
              <a:t>Application – individual evaluation and how we can develop meekness</a:t>
            </a:r>
          </a:p>
        </p:txBody>
      </p:sp>
    </p:spTree>
    <p:extLst>
      <p:ext uri="{BB962C8B-B14F-4D97-AF65-F5344CB8AC3E}">
        <p14:creationId xmlns:p14="http://schemas.microsoft.com/office/powerpoint/2010/main" val="47735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5B396-403B-EF47-9E22-7DF061673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to meekness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BB17E-384C-9F47-B37F-2CEFB97AE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Meek vs. humble or gentle</a:t>
            </a:r>
          </a:p>
          <a:p>
            <a:r>
              <a:rPr lang="en-US" sz="1800" dirty="0"/>
              <a:t>The world’s view of meekness</a:t>
            </a:r>
          </a:p>
          <a:p>
            <a:r>
              <a:rPr lang="en-US" sz="1800" dirty="0"/>
              <a:t>Jesus likely quoting Psalm 37</a:t>
            </a:r>
          </a:p>
        </p:txBody>
      </p:sp>
    </p:spTree>
    <p:extLst>
      <p:ext uri="{BB962C8B-B14F-4D97-AF65-F5344CB8AC3E}">
        <p14:creationId xmlns:p14="http://schemas.microsoft.com/office/powerpoint/2010/main" val="140686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2231E-7AE2-B94C-AC25-589B61AE0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word picture of biblical meekness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BA9EF-6248-9047-8919-85CB80B80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151" y="1600200"/>
            <a:ext cx="7644653" cy="319031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500" dirty="0"/>
              <a:t>Psalm 37</a:t>
            </a:r>
          </a:p>
          <a:p>
            <a:pPr lvl="1">
              <a:lnSpc>
                <a:spcPct val="150000"/>
              </a:lnSpc>
            </a:pPr>
            <a:r>
              <a:rPr lang="en-US" sz="1425" dirty="0"/>
              <a:t>The biblically meek </a:t>
            </a:r>
            <a:r>
              <a:rPr lang="en-US" sz="1425" b="1" dirty="0">
                <a:solidFill>
                  <a:schemeClr val="accent1"/>
                </a:solidFill>
              </a:rPr>
              <a:t>trust</a:t>
            </a:r>
            <a:r>
              <a:rPr lang="en-US" sz="1425" dirty="0"/>
              <a:t> in God (vs. 5)</a:t>
            </a:r>
          </a:p>
          <a:p>
            <a:pPr lvl="1">
              <a:lnSpc>
                <a:spcPct val="150000"/>
              </a:lnSpc>
            </a:pPr>
            <a:r>
              <a:rPr lang="en-US" sz="1425" dirty="0"/>
              <a:t>The biblically meek </a:t>
            </a:r>
            <a:r>
              <a:rPr lang="en-US" sz="1425" b="1" dirty="0">
                <a:solidFill>
                  <a:schemeClr val="accent1"/>
                </a:solidFill>
              </a:rPr>
              <a:t>commit</a:t>
            </a:r>
            <a:r>
              <a:rPr lang="en-US" sz="1425" b="1" dirty="0"/>
              <a:t> </a:t>
            </a:r>
            <a:r>
              <a:rPr lang="en-US" sz="1425" dirty="0"/>
              <a:t>their way to him (vs. 5)</a:t>
            </a:r>
          </a:p>
          <a:p>
            <a:pPr lvl="1">
              <a:lnSpc>
                <a:spcPct val="150000"/>
              </a:lnSpc>
            </a:pPr>
            <a:r>
              <a:rPr lang="en-US" sz="1425" dirty="0"/>
              <a:t>The biblically meek are </a:t>
            </a:r>
            <a:r>
              <a:rPr lang="en-US" sz="1425" b="1" dirty="0">
                <a:solidFill>
                  <a:schemeClr val="accent1"/>
                </a:solidFill>
              </a:rPr>
              <a:t>still</a:t>
            </a:r>
            <a:r>
              <a:rPr lang="en-US" sz="1425" dirty="0"/>
              <a:t> and </a:t>
            </a:r>
            <a:r>
              <a:rPr lang="en-US" sz="1425" b="1" dirty="0">
                <a:solidFill>
                  <a:schemeClr val="accent1"/>
                </a:solidFill>
              </a:rPr>
              <a:t>wait patiently </a:t>
            </a:r>
            <a:r>
              <a:rPr lang="en-US" sz="1425" dirty="0"/>
              <a:t>on God (vs. 7)</a:t>
            </a:r>
          </a:p>
          <a:p>
            <a:pPr lvl="1">
              <a:lnSpc>
                <a:spcPct val="150000"/>
              </a:lnSpc>
            </a:pPr>
            <a:r>
              <a:rPr lang="en-US" sz="1425" dirty="0"/>
              <a:t>The biblically meek </a:t>
            </a:r>
            <a:r>
              <a:rPr lang="en-US" sz="1425" b="1" dirty="0">
                <a:solidFill>
                  <a:schemeClr val="accent1"/>
                </a:solidFill>
              </a:rPr>
              <a:t>don’t fret </a:t>
            </a:r>
            <a:r>
              <a:rPr lang="en-US" sz="1425" dirty="0">
                <a:solidFill>
                  <a:schemeClr val="tx1"/>
                </a:solidFill>
              </a:rPr>
              <a:t>about evil people; about how they prosper </a:t>
            </a:r>
            <a:r>
              <a:rPr lang="en-US" sz="1425" dirty="0"/>
              <a:t>(vs. 8)</a:t>
            </a:r>
          </a:p>
          <a:p>
            <a:r>
              <a:rPr lang="en-US" sz="1500" dirty="0"/>
              <a:t>A </a:t>
            </a:r>
            <a:r>
              <a:rPr lang="en-US" sz="1500" b="1" dirty="0">
                <a:solidFill>
                  <a:schemeClr val="accent1"/>
                </a:solidFill>
              </a:rPr>
              <a:t>meek</a:t>
            </a:r>
            <a:r>
              <a:rPr lang="en-US" sz="1500" dirty="0"/>
              <a:t> kingdom dweller is </a:t>
            </a:r>
            <a:r>
              <a:rPr lang="en-US" sz="1500" b="1" dirty="0">
                <a:solidFill>
                  <a:schemeClr val="accent1"/>
                </a:solidFill>
              </a:rPr>
              <a:t>strong</a:t>
            </a:r>
            <a:r>
              <a:rPr lang="en-US" sz="1500" dirty="0"/>
              <a:t> in God’s power…</a:t>
            </a:r>
          </a:p>
          <a:p>
            <a:pPr marL="0" indent="0">
              <a:buNone/>
            </a:pPr>
            <a:r>
              <a:rPr lang="en-US" sz="1500" dirty="0"/>
              <a:t>										”for when I am weak, then I am strong”</a:t>
            </a:r>
          </a:p>
        </p:txBody>
      </p:sp>
    </p:spTree>
    <p:extLst>
      <p:ext uri="{BB962C8B-B14F-4D97-AF65-F5344CB8AC3E}">
        <p14:creationId xmlns:p14="http://schemas.microsoft.com/office/powerpoint/2010/main" val="1406432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31402-FA03-7147-8592-61C2374DB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Meekness…a few NT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DDF68-A614-7744-B6D4-CF79DA64F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20" y="1600200"/>
            <a:ext cx="7398572" cy="283321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1800" dirty="0"/>
              <a:t>Colossians 3:12-13…among brethren</a:t>
            </a:r>
          </a:p>
          <a:p>
            <a:pPr lvl="1">
              <a:lnSpc>
                <a:spcPct val="150000"/>
              </a:lnSpc>
            </a:pPr>
            <a:r>
              <a:rPr lang="en-US" sz="1500" dirty="0"/>
              <a:t>…put on mercy, kindness, humbleness of mind, </a:t>
            </a:r>
            <a:r>
              <a:rPr lang="en-US" sz="1500" b="1" dirty="0">
                <a:solidFill>
                  <a:schemeClr val="accent1"/>
                </a:solidFill>
              </a:rPr>
              <a:t>meekness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Titus 3:2 (ASV)…in the world</a:t>
            </a:r>
          </a:p>
          <a:p>
            <a:pPr lvl="1">
              <a:lnSpc>
                <a:spcPct val="150000"/>
              </a:lnSpc>
            </a:pPr>
            <a:r>
              <a:rPr lang="en-US" sz="1500" dirty="0"/>
              <a:t>…speak evil of no man, not to be contentious, to be gentle, showing all </a:t>
            </a:r>
            <a:r>
              <a:rPr lang="en-US" sz="1500" b="1" dirty="0">
                <a:solidFill>
                  <a:schemeClr val="accent1"/>
                </a:solidFill>
              </a:rPr>
              <a:t>meekness</a:t>
            </a:r>
            <a:r>
              <a:rPr lang="en-US" sz="1500" dirty="0"/>
              <a:t> toward all men.”  </a:t>
            </a:r>
          </a:p>
          <a:p>
            <a:pPr lvl="1">
              <a:lnSpc>
                <a:spcPct val="150000"/>
              </a:lnSpc>
            </a:pPr>
            <a:r>
              <a:rPr lang="en-US" sz="1500" dirty="0"/>
              <a:t>Its </a:t>
            </a:r>
            <a:r>
              <a:rPr lang="en-US" sz="1500" u="sng" dirty="0"/>
              <a:t>not</a:t>
            </a:r>
            <a:r>
              <a:rPr lang="en-US" sz="1500" dirty="0"/>
              <a:t> just how you treat your brother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James 1:21…receive with </a:t>
            </a:r>
            <a:r>
              <a:rPr lang="en-US" sz="1800" b="1" dirty="0">
                <a:solidFill>
                  <a:schemeClr val="accent1"/>
                </a:solidFill>
              </a:rPr>
              <a:t>meekness</a:t>
            </a:r>
            <a:r>
              <a:rPr lang="en-US" sz="1800" dirty="0"/>
              <a:t> the implanted word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Others…1 Peter 3:15; Ephesians 4:2; 2 Timothy 2:25, 2 Corinthians 10:1</a:t>
            </a:r>
          </a:p>
        </p:txBody>
      </p:sp>
    </p:spTree>
    <p:extLst>
      <p:ext uri="{BB962C8B-B14F-4D97-AF65-F5344CB8AC3E}">
        <p14:creationId xmlns:p14="http://schemas.microsoft.com/office/powerpoint/2010/main" val="3150964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FE7E3-26A8-4944-BF30-58A1C6C43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your light shines…it glorifies God!</a:t>
            </a:r>
            <a:br>
              <a:rPr lang="en-US" dirty="0"/>
            </a:br>
            <a:r>
              <a:rPr lang="en-US" sz="1800" dirty="0"/>
              <a:t>Matthew 5:14-16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C9FBE-F21C-244F-9F63-AE9485E22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2368" y="1600200"/>
            <a:ext cx="7557919" cy="2833217"/>
          </a:xfrm>
        </p:spPr>
        <p:txBody>
          <a:bodyPr vert="horz" lIns="91440" tIns="45720" rIns="0" bIns="45720" rtlCol="0">
            <a:normAutofit/>
          </a:bodyPr>
          <a:lstStyle/>
          <a:p>
            <a:r>
              <a:rPr lang="en-US" sz="1650" dirty="0"/>
              <a:t>Like a city set on a hill…the world will take notice</a:t>
            </a:r>
          </a:p>
          <a:p>
            <a:r>
              <a:rPr lang="en-US" sz="1650" dirty="0"/>
              <a:t>Subjecting our will to God’s is what causes our light to shine</a:t>
            </a:r>
          </a:p>
          <a:p>
            <a:pPr lvl="1"/>
            <a:r>
              <a:rPr lang="en-US" sz="1500" dirty="0"/>
              <a:t>Being poor in spirit</a:t>
            </a:r>
          </a:p>
          <a:p>
            <a:pPr lvl="1"/>
            <a:r>
              <a:rPr lang="en-US" sz="1500" dirty="0"/>
              <a:t>Mourning our sin</a:t>
            </a:r>
          </a:p>
          <a:p>
            <a:pPr lvl="1"/>
            <a:r>
              <a:rPr lang="en-US" sz="1500" dirty="0"/>
              <a:t>Acting through meekness</a:t>
            </a:r>
          </a:p>
          <a:p>
            <a:r>
              <a:rPr lang="en-US" sz="1650" dirty="0"/>
              <a:t>Meekness is all about us displaying God’s power…not ours</a:t>
            </a:r>
          </a:p>
          <a:p>
            <a:r>
              <a:rPr lang="en-US" sz="1650" dirty="0"/>
              <a:t>Our meekness lets God work his will through our lives…glorifying him</a:t>
            </a:r>
          </a:p>
        </p:txBody>
      </p:sp>
    </p:spTree>
    <p:extLst>
      <p:ext uri="{BB962C8B-B14F-4D97-AF65-F5344CB8AC3E}">
        <p14:creationId xmlns:p14="http://schemas.microsoft.com/office/powerpoint/2010/main" val="256546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0AF5C-7668-024D-9545-5193F2FE5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Meekness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2727A-12E7-184A-B89B-0B0FF830F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Moses</a:t>
            </a:r>
          </a:p>
          <a:p>
            <a:pPr lvl="1"/>
            <a:r>
              <a:rPr lang="en-US" sz="1800" dirty="0"/>
              <a:t>Numbers 12:1-4</a:t>
            </a:r>
          </a:p>
          <a:p>
            <a:r>
              <a:rPr lang="en-US" sz="2100" dirty="0"/>
              <a:t>Abraham</a:t>
            </a:r>
          </a:p>
          <a:p>
            <a:pPr lvl="1"/>
            <a:r>
              <a:rPr lang="en-US" sz="1800" dirty="0"/>
              <a:t>Genesis 13:8-9</a:t>
            </a:r>
          </a:p>
          <a:p>
            <a:r>
              <a:rPr lang="en-US" sz="2100" dirty="0"/>
              <a:t>Jesus</a:t>
            </a:r>
          </a:p>
          <a:p>
            <a:pPr lvl="1"/>
            <a:r>
              <a:rPr lang="en-US" sz="1800" dirty="0"/>
              <a:t>Isaiah 50:6-9</a:t>
            </a:r>
          </a:p>
        </p:txBody>
      </p:sp>
    </p:spTree>
    <p:extLst>
      <p:ext uri="{BB962C8B-B14F-4D97-AF65-F5344CB8AC3E}">
        <p14:creationId xmlns:p14="http://schemas.microsoft.com/office/powerpoint/2010/main" val="2670831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8FADE-7AD6-324A-9FE7-4901D117B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Meekness evaluation (exam)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3DC29-6E7C-0742-894D-FE63E4254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100" dirty="0"/>
              <a:t>#1 - What’s your first impulse?</a:t>
            </a:r>
          </a:p>
          <a:p>
            <a:r>
              <a:rPr lang="en-US" sz="2100" dirty="0"/>
              <a:t>#2 – Are you a fretter?</a:t>
            </a:r>
          </a:p>
          <a:p>
            <a:r>
              <a:rPr lang="en-US" sz="2100" dirty="0"/>
              <a:t>#3 - Have you ever been asked this question…?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98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4861</TotalTime>
  <Words>488</Words>
  <Application>Microsoft Office PowerPoint</Application>
  <PresentationFormat>On-screen Show (16:9)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Office Theme</vt:lpstr>
      <vt:lpstr>Wisp</vt:lpstr>
      <vt:lpstr>PowerPoint Presentation</vt:lpstr>
      <vt:lpstr>Blessed are the meek, for they shall inherit the earth.</vt:lpstr>
      <vt:lpstr>Lesson objectives…goals</vt:lpstr>
      <vt:lpstr>Getting to meekness</vt:lpstr>
      <vt:lpstr>A word picture of biblical meekness</vt:lpstr>
      <vt:lpstr>Meekness…a few NT examples</vt:lpstr>
      <vt:lpstr>When your light shines…it glorifies God! Matthew 5:14-16</vt:lpstr>
      <vt:lpstr>Meekness in action</vt:lpstr>
      <vt:lpstr>Meekness evaluation (exam)</vt:lpstr>
      <vt:lpstr>Take-a-ways…learning to be meek</vt:lpstr>
      <vt:lpstr>Summary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103</cp:revision>
  <dcterms:created xsi:type="dcterms:W3CDTF">2020-10-03T18:44:39Z</dcterms:created>
  <dcterms:modified xsi:type="dcterms:W3CDTF">2021-02-14T16:23:56Z</dcterms:modified>
</cp:coreProperties>
</file>