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7" r:id="rId6"/>
    <p:sldId id="266" r:id="rId7"/>
    <p:sldId id="264" r:id="rId8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404CA-AEC3-4C76-8433-C42EEAFB0B7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E2C3C-9E87-4ABC-9402-E1FFDE0F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1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E2C3C-9E87-4ABC-9402-E1FFDE0F91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E2C3C-9E87-4ABC-9402-E1FFDE0F91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5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E2C3C-9E87-4ABC-9402-E1FFDE0F91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E2C3C-9E87-4ABC-9402-E1FFDE0F91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78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E2C3C-9E87-4ABC-9402-E1FFDE0F91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7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E2C3C-9E87-4ABC-9402-E1FFDE0F91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35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E2C3C-9E87-4ABC-9402-E1FFDE0F91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4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2A57-2FBF-4D26-8016-2E68C503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3690288"/>
            <a:ext cx="8361229" cy="1729346"/>
          </a:xfrm>
        </p:spPr>
        <p:txBody>
          <a:bodyPr/>
          <a:lstStyle/>
          <a:p>
            <a:r>
              <a:rPr lang="en-US" sz="9600" dirty="0"/>
              <a:t>SPIRITUAL Poverty</a:t>
            </a:r>
            <a:r>
              <a:rPr lang="en-US" sz="12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D7FB2-CE9E-48AE-996F-F3569C79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1438366"/>
            <a:ext cx="6831673" cy="1086237"/>
          </a:xfrm>
        </p:spPr>
        <p:txBody>
          <a:bodyPr>
            <a:normAutofit/>
          </a:bodyPr>
          <a:lstStyle/>
          <a:p>
            <a:r>
              <a:rPr lang="en-US" sz="4000" dirty="0"/>
              <a:t>The Woes of… </a:t>
            </a:r>
          </a:p>
        </p:txBody>
      </p:sp>
    </p:spTree>
    <p:extLst>
      <p:ext uri="{BB962C8B-B14F-4D97-AF65-F5344CB8AC3E}">
        <p14:creationId xmlns:p14="http://schemas.microsoft.com/office/powerpoint/2010/main" val="334192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2A57-2FBF-4D26-8016-2E68C503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415" y="1351133"/>
            <a:ext cx="8638942" cy="742711"/>
          </a:xfrm>
        </p:spPr>
        <p:txBody>
          <a:bodyPr/>
          <a:lstStyle/>
          <a:p>
            <a:r>
              <a:rPr lang="en-US" sz="4800" dirty="0"/>
              <a:t>Upwardly MOBILE?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D7FB2-CE9E-48AE-996F-F3569C79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8314" y="2632242"/>
            <a:ext cx="2406448" cy="426072"/>
          </a:xfrm>
        </p:spPr>
        <p:txBody>
          <a:bodyPr>
            <a:noAutofit/>
          </a:bodyPr>
          <a:lstStyle/>
          <a:p>
            <a:r>
              <a:rPr lang="en-US" sz="2800" dirty="0"/>
              <a:t>High Salary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F82A8D1-3D0F-4A31-A1E1-F3BF9FB0112D}"/>
              </a:ext>
            </a:extLst>
          </p:cNvPr>
          <p:cNvSpPr txBox="1">
            <a:spLocks/>
          </p:cNvSpPr>
          <p:nvPr/>
        </p:nvSpPr>
        <p:spPr>
          <a:xfrm>
            <a:off x="4191701" y="3835639"/>
            <a:ext cx="6675082" cy="425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High Pressure, Demanding Schedules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E6A28F-6B9E-4086-9B5D-01FE78DB5AED}"/>
              </a:ext>
            </a:extLst>
          </p:cNvPr>
          <p:cNvSpPr txBox="1">
            <a:spLocks/>
          </p:cNvSpPr>
          <p:nvPr/>
        </p:nvSpPr>
        <p:spPr>
          <a:xfrm>
            <a:off x="1637415" y="4987255"/>
            <a:ext cx="4206794" cy="426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solidFill>
                  <a:srgbClr val="0070C0"/>
                </a:solidFill>
              </a:rPr>
              <a:t>They Are Asking for Advice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4FD486C-94CE-4ACB-A982-8C56FDDDFA0C}"/>
              </a:ext>
            </a:extLst>
          </p:cNvPr>
          <p:cNvSpPr txBox="1">
            <a:spLocks/>
          </p:cNvSpPr>
          <p:nvPr/>
        </p:nvSpPr>
        <p:spPr>
          <a:xfrm>
            <a:off x="3283843" y="3215964"/>
            <a:ext cx="3628741" cy="426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Expensive Home, Cars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051A0C3-2165-43DA-9F69-6E2190BB4CFE}"/>
              </a:ext>
            </a:extLst>
          </p:cNvPr>
          <p:cNvSpPr txBox="1">
            <a:spLocks/>
          </p:cNvSpPr>
          <p:nvPr/>
        </p:nvSpPr>
        <p:spPr>
          <a:xfrm>
            <a:off x="5270490" y="4448857"/>
            <a:ext cx="3464035" cy="426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High Financial Debt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B9F5648-74B1-46A2-9045-CEFCCC34A802}"/>
              </a:ext>
            </a:extLst>
          </p:cNvPr>
          <p:cNvSpPr txBox="1">
            <a:spLocks/>
          </p:cNvSpPr>
          <p:nvPr/>
        </p:nvSpPr>
        <p:spPr>
          <a:xfrm>
            <a:off x="1254535" y="2032900"/>
            <a:ext cx="3410227" cy="426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Christian Family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6B50052-DE91-4629-B0FB-EA0A7A7CBF31}"/>
              </a:ext>
            </a:extLst>
          </p:cNvPr>
          <p:cNvSpPr txBox="1">
            <a:spLocks/>
          </p:cNvSpPr>
          <p:nvPr/>
        </p:nvSpPr>
        <p:spPr>
          <a:xfrm>
            <a:off x="7171085" y="5062844"/>
            <a:ext cx="2442822" cy="426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Chaotic Life</a:t>
            </a:r>
          </a:p>
        </p:txBody>
      </p:sp>
    </p:spTree>
    <p:extLst>
      <p:ext uri="{BB962C8B-B14F-4D97-AF65-F5344CB8AC3E}">
        <p14:creationId xmlns:p14="http://schemas.microsoft.com/office/powerpoint/2010/main" val="141897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2A57-2FBF-4D26-8016-2E68C503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136" y="1364277"/>
            <a:ext cx="9766313" cy="742711"/>
          </a:xfrm>
        </p:spPr>
        <p:txBody>
          <a:bodyPr/>
          <a:lstStyle/>
          <a:p>
            <a:r>
              <a:rPr lang="en-US" sz="4400" dirty="0"/>
              <a:t>SPIRITUAL POVERTY IN LAODICEA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D7FB2-CE9E-48AE-996F-F3569C79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563" y="1986248"/>
            <a:ext cx="8591107" cy="60133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Revelation 3:14 - 18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D2FA4BB-B97C-4297-A7FF-7DB673A4542E}"/>
              </a:ext>
            </a:extLst>
          </p:cNvPr>
          <p:cNvSpPr txBox="1">
            <a:spLocks/>
          </p:cNvSpPr>
          <p:nvPr/>
        </p:nvSpPr>
        <p:spPr>
          <a:xfrm>
            <a:off x="2398642" y="4218356"/>
            <a:ext cx="8786193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2 Cor. 8:1-5 </a:t>
            </a:r>
            <a:r>
              <a:rPr lang="en-US" sz="2800" i="1" dirty="0">
                <a:solidFill>
                  <a:schemeClr val="tx1"/>
                </a:solidFill>
              </a:rPr>
              <a:t>Compare the Laodiceans with Macedonians</a:t>
            </a:r>
            <a:endParaRPr lang="en-US" sz="2800" i="1" dirty="0">
              <a:solidFill>
                <a:srgbClr val="0070C0"/>
              </a:solidFill>
            </a:endParaRPr>
          </a:p>
          <a:p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255D90A-C091-4673-BD93-056DDE8D73AE}"/>
              </a:ext>
            </a:extLst>
          </p:cNvPr>
          <p:cNvSpPr txBox="1">
            <a:spLocks/>
          </p:cNvSpPr>
          <p:nvPr/>
        </p:nvSpPr>
        <p:spPr>
          <a:xfrm>
            <a:off x="1050116" y="2772855"/>
            <a:ext cx="8591107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Acts 5:1-5 </a:t>
            </a:r>
            <a:r>
              <a:rPr lang="en-US" sz="2800" i="1" dirty="0">
                <a:solidFill>
                  <a:schemeClr val="tx1"/>
                </a:solidFill>
              </a:rPr>
              <a:t>Possessing surplus is not inherently sinful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D5411B1-CFDB-47A3-A513-A5C472FAE978}"/>
              </a:ext>
            </a:extLst>
          </p:cNvPr>
          <p:cNvSpPr txBox="1">
            <a:spLocks/>
          </p:cNvSpPr>
          <p:nvPr/>
        </p:nvSpPr>
        <p:spPr>
          <a:xfrm>
            <a:off x="4214191" y="5118215"/>
            <a:ext cx="2941983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F700AB8-52CE-42A0-A584-BD230B50B5E3}"/>
              </a:ext>
            </a:extLst>
          </p:cNvPr>
          <p:cNvSpPr txBox="1">
            <a:spLocks/>
          </p:cNvSpPr>
          <p:nvPr/>
        </p:nvSpPr>
        <p:spPr>
          <a:xfrm>
            <a:off x="1873593" y="3477805"/>
            <a:ext cx="7623178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Phil. 4:11-12 </a:t>
            </a:r>
            <a:r>
              <a:rPr lang="en-US" sz="2800" i="1" dirty="0">
                <a:solidFill>
                  <a:schemeClr val="tx1"/>
                </a:solidFill>
              </a:rPr>
              <a:t>Contentment with whatever I have…</a:t>
            </a:r>
            <a:endParaRPr lang="en-US" sz="2800" i="1" dirty="0">
              <a:solidFill>
                <a:srgbClr val="0070C0"/>
              </a:solidFill>
            </a:endParaRPr>
          </a:p>
          <a:p>
            <a:endParaRPr lang="en-US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2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2A57-2FBF-4D26-8016-2E68C503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351133"/>
            <a:ext cx="9780103" cy="742711"/>
          </a:xfrm>
        </p:spPr>
        <p:txBody>
          <a:bodyPr/>
          <a:lstStyle/>
          <a:p>
            <a:r>
              <a:rPr lang="en-US" sz="4800" dirty="0"/>
              <a:t>SPIRITUAL POVERTY IN Each OF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D7FB2-CE9E-48AE-996F-F3569C79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740" y="2140732"/>
            <a:ext cx="8591107" cy="60133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Matthew 5:3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D5411B1-CFDB-47A3-A513-A5C472FAE978}"/>
              </a:ext>
            </a:extLst>
          </p:cNvPr>
          <p:cNvSpPr txBox="1">
            <a:spLocks/>
          </p:cNvSpPr>
          <p:nvPr/>
        </p:nvSpPr>
        <p:spPr>
          <a:xfrm>
            <a:off x="2040835" y="4374340"/>
            <a:ext cx="8888509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It starts with understanding what life without God is like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2F2900C-7399-41DD-879B-234C53DD2905}"/>
              </a:ext>
            </a:extLst>
          </p:cNvPr>
          <p:cNvSpPr txBox="1">
            <a:spLocks/>
          </p:cNvSpPr>
          <p:nvPr/>
        </p:nvSpPr>
        <p:spPr>
          <a:xfrm>
            <a:off x="1149241" y="3531204"/>
            <a:ext cx="9780103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It’s the single-most important building block to being a Christian 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B2C312D-54F7-420F-84E8-5B5BF3987671}"/>
              </a:ext>
            </a:extLst>
          </p:cNvPr>
          <p:cNvSpPr txBox="1">
            <a:spLocks/>
          </p:cNvSpPr>
          <p:nvPr/>
        </p:nvSpPr>
        <p:spPr>
          <a:xfrm>
            <a:off x="1139688" y="2742071"/>
            <a:ext cx="9308571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Giving myself to God starts with realizing my Spiritual Poverty</a:t>
            </a:r>
          </a:p>
        </p:txBody>
      </p:sp>
    </p:spTree>
    <p:extLst>
      <p:ext uri="{BB962C8B-B14F-4D97-AF65-F5344CB8AC3E}">
        <p14:creationId xmlns:p14="http://schemas.microsoft.com/office/powerpoint/2010/main" val="182866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2A57-2FBF-4D26-8016-2E68C503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351133"/>
            <a:ext cx="9780103" cy="742711"/>
          </a:xfrm>
        </p:spPr>
        <p:txBody>
          <a:bodyPr/>
          <a:lstStyle/>
          <a:p>
            <a:r>
              <a:rPr lang="en-US" sz="4800" dirty="0"/>
              <a:t>LIFE WITHOUT GOD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A239A39-A503-4256-81C9-CCB1AA2744EA}"/>
              </a:ext>
            </a:extLst>
          </p:cNvPr>
          <p:cNvSpPr txBox="1">
            <a:spLocks/>
          </p:cNvSpPr>
          <p:nvPr/>
        </p:nvSpPr>
        <p:spPr>
          <a:xfrm>
            <a:off x="1036864" y="2501076"/>
            <a:ext cx="7881849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Romans 1:28-32 </a:t>
            </a:r>
            <a:r>
              <a:rPr lang="en-US" sz="2800" i="1" dirty="0">
                <a:solidFill>
                  <a:schemeClr val="tx1"/>
                </a:solidFill>
              </a:rPr>
              <a:t>Selfishness takes over ourselves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D0ACBFF-CD1C-4DCE-905C-07D53E99E636}"/>
              </a:ext>
            </a:extLst>
          </p:cNvPr>
          <p:cNvSpPr txBox="1">
            <a:spLocks/>
          </p:cNvSpPr>
          <p:nvPr/>
        </p:nvSpPr>
        <p:spPr>
          <a:xfrm>
            <a:off x="1847500" y="3359426"/>
            <a:ext cx="7535038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Romans 3:10 </a:t>
            </a:r>
            <a:r>
              <a:rPr lang="en-US" sz="2800" i="1" dirty="0">
                <a:solidFill>
                  <a:schemeClr val="tx1"/>
                </a:solidFill>
              </a:rPr>
              <a:t>Selfishness takes over everyone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838688E-332B-49E4-9131-54D3534C731E}"/>
              </a:ext>
            </a:extLst>
          </p:cNvPr>
          <p:cNvSpPr txBox="1">
            <a:spLocks/>
          </p:cNvSpPr>
          <p:nvPr/>
        </p:nvSpPr>
        <p:spPr>
          <a:xfrm>
            <a:off x="3529590" y="4217776"/>
            <a:ext cx="6672735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Isaiah 1:2-8 </a:t>
            </a:r>
            <a:r>
              <a:rPr lang="en-US" sz="2800" i="1" dirty="0">
                <a:solidFill>
                  <a:schemeClr val="tx1"/>
                </a:solidFill>
              </a:rPr>
              <a:t>What if takes over completely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2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2A57-2FBF-4D26-8016-2E68C503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351133"/>
            <a:ext cx="9780103" cy="742711"/>
          </a:xfrm>
        </p:spPr>
        <p:txBody>
          <a:bodyPr/>
          <a:lstStyle/>
          <a:p>
            <a:r>
              <a:rPr lang="en-US" sz="4800" dirty="0"/>
              <a:t>REALIZING SPIRITUAL POVERTY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D7FB2-CE9E-48AE-996F-F3569C79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740" y="2140732"/>
            <a:ext cx="8591107" cy="60133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Matthew 13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D5411B1-CFDB-47A3-A513-A5C472FAE978}"/>
              </a:ext>
            </a:extLst>
          </p:cNvPr>
          <p:cNvSpPr txBox="1">
            <a:spLocks/>
          </p:cNvSpPr>
          <p:nvPr/>
        </p:nvSpPr>
        <p:spPr>
          <a:xfrm>
            <a:off x="1122736" y="2788959"/>
            <a:ext cx="9647583" cy="510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tx1"/>
                </a:solidFill>
              </a:rPr>
              <a:t>Realizing Spiritual Poverty starts with LISTENING 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4B570FB-FC76-42DE-A244-176019B03C6C}"/>
              </a:ext>
            </a:extLst>
          </p:cNvPr>
          <p:cNvSpPr txBox="1">
            <a:spLocks/>
          </p:cNvSpPr>
          <p:nvPr/>
        </p:nvSpPr>
        <p:spPr>
          <a:xfrm>
            <a:off x="2481084" y="4204142"/>
            <a:ext cx="8196468" cy="950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It can be missed in Christian homes or forgotten in happy congregations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B9797A9-5B2E-428D-B7F9-C6B9D9E150F9}"/>
              </a:ext>
            </a:extLst>
          </p:cNvPr>
          <p:cNvSpPr txBox="1">
            <a:spLocks/>
          </p:cNvSpPr>
          <p:nvPr/>
        </p:nvSpPr>
        <p:spPr>
          <a:xfrm>
            <a:off x="1122736" y="3448046"/>
            <a:ext cx="9554816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It must be “seen” and only YOU can SEE it for YOURSELF </a:t>
            </a:r>
          </a:p>
        </p:txBody>
      </p:sp>
    </p:spTree>
    <p:extLst>
      <p:ext uri="{BB962C8B-B14F-4D97-AF65-F5344CB8AC3E}">
        <p14:creationId xmlns:p14="http://schemas.microsoft.com/office/powerpoint/2010/main" val="387564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D4D7FB2-CE9E-48AE-996F-F3569C79B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191" y="1438367"/>
            <a:ext cx="9753340" cy="702366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REMEMBERING SPIRITUAL POVERTY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F3F2FC6-89AE-4048-AEEF-0FDB9BA46E5E}"/>
              </a:ext>
            </a:extLst>
          </p:cNvPr>
          <p:cNvSpPr txBox="1">
            <a:spLocks/>
          </p:cNvSpPr>
          <p:nvPr/>
        </p:nvSpPr>
        <p:spPr>
          <a:xfrm>
            <a:off x="1166191" y="2346021"/>
            <a:ext cx="4412974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</a:rPr>
              <a:t>Spiritual Poverty will ruin us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654B455-99B5-4313-8A50-1A88313DD383}"/>
              </a:ext>
            </a:extLst>
          </p:cNvPr>
          <p:cNvSpPr txBox="1">
            <a:spLocks/>
          </p:cNvSpPr>
          <p:nvPr/>
        </p:nvSpPr>
        <p:spPr>
          <a:xfrm>
            <a:off x="2136793" y="2941126"/>
            <a:ext cx="7099972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</a:rPr>
              <a:t>Everyone comes from Spiritual Poverty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E591D7-2A17-42D0-AC84-DE1687CE108B}"/>
              </a:ext>
            </a:extLst>
          </p:cNvPr>
          <p:cNvSpPr txBox="1">
            <a:spLocks/>
          </p:cNvSpPr>
          <p:nvPr/>
        </p:nvSpPr>
        <p:spPr>
          <a:xfrm>
            <a:off x="3190339" y="3628090"/>
            <a:ext cx="7570425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</a:rPr>
              <a:t>Spiritual Poverty must be personally seen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3FED856-6E5B-4D5A-AF7B-C04A81FE895C}"/>
              </a:ext>
            </a:extLst>
          </p:cNvPr>
          <p:cNvSpPr txBox="1">
            <a:spLocks/>
          </p:cNvSpPr>
          <p:nvPr/>
        </p:nvSpPr>
        <p:spPr>
          <a:xfrm>
            <a:off x="3864485" y="4315054"/>
            <a:ext cx="7570425" cy="389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</a:rPr>
              <a:t>Spiritual Poverty takes work to fix</a:t>
            </a:r>
          </a:p>
        </p:txBody>
      </p:sp>
    </p:spTree>
    <p:extLst>
      <p:ext uri="{BB962C8B-B14F-4D97-AF65-F5344CB8AC3E}">
        <p14:creationId xmlns:p14="http://schemas.microsoft.com/office/powerpoint/2010/main" val="3728561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724</TotalTime>
  <Words>196</Words>
  <Application>Microsoft Office PowerPoint</Application>
  <PresentationFormat>Widescreen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SPIRITUAL Poverty </vt:lpstr>
      <vt:lpstr>Upwardly MOBILE?</vt:lpstr>
      <vt:lpstr>SPIRITUAL POVERTY IN LAODICEA</vt:lpstr>
      <vt:lpstr>SPIRITUAL POVERTY IN Each OF US</vt:lpstr>
      <vt:lpstr>LIFE WITHOUT GOD</vt:lpstr>
      <vt:lpstr>REALIZING SPIRITUAL POVERTY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ARREST  CONVICTION EXECUTION</dc:title>
  <dc:creator>Teredactyl</dc:creator>
  <cp:lastModifiedBy>Jeff Smelser</cp:lastModifiedBy>
  <cp:revision>66</cp:revision>
  <cp:lastPrinted>2019-08-11T18:22:03Z</cp:lastPrinted>
  <dcterms:created xsi:type="dcterms:W3CDTF">2017-07-15T22:55:14Z</dcterms:created>
  <dcterms:modified xsi:type="dcterms:W3CDTF">2019-08-11T23:27:12Z</dcterms:modified>
</cp:coreProperties>
</file>