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2" r:id="rId4"/>
    <p:sldId id="291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5" autoAdjust="0"/>
    <p:restoredTop sz="94660"/>
  </p:normalViewPr>
  <p:slideViewPr>
    <p:cSldViewPr>
      <p:cViewPr varScale="1">
        <p:scale>
          <a:sx n="85" d="100"/>
          <a:sy n="85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9EF675-DE44-4998-BAFD-B2EBEA0D46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24645-C415-4F70-ACB1-7F75F486CC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BE213-CF0C-47C8-ACF1-E784C142DB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8E249-AB8E-40B0-8E83-907959BFF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908E8AB-E12A-4348-848F-B715F0D2A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26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3C7D6E0-6450-4127-8CDA-362A63839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6811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0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072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031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6555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7074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589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4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F8D60C-EF84-4836-AB2F-46434173C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1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3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9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41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0246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09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5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3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8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4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CEA95C-5BA2-4B28-BCEC-C962DC685F85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F8D60C-EF84-4836-AB2F-46434173C43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09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42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is God, therefore…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0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1941-5245-4D1E-B1CF-33EC0FC04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I Am Not of This World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E1F96-00F6-45D9-9418-5EC31F2BB6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accent1"/>
                </a:solidFill>
              </a:rPr>
              <a:t>"You are from beneath; 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1"/>
                </a:solidFill>
              </a:rPr>
              <a:t>I am from above. 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1"/>
                </a:solidFill>
              </a:rPr>
              <a:t>You are of this world; 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1"/>
                </a:solidFill>
              </a:rPr>
              <a:t>I am not of this world.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John 8:23; NKJV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1"/>
                </a:solidFill>
              </a:rPr>
              <a:t>Because of Him, neither am I.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64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8800" y="2051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8:24, 28, 58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5791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in Him!</a:t>
            </a:r>
          </a:p>
        </p:txBody>
      </p:sp>
    </p:spTree>
    <p:extLst>
      <p:ext uri="{BB962C8B-B14F-4D97-AF65-F5344CB8AC3E}">
        <p14:creationId xmlns:p14="http://schemas.microsoft.com/office/powerpoint/2010/main" val="51905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Divine Titles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1:1 – The Word,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20:28 – Lord,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8:58 – I AM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3:3 – LORD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Isaiah 40:3 – YHWH, Yahweh, Jehovah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12:41 – Isaiah saw Him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Isaiah 6 – Lord, YHWH of Hosts, King</a:t>
            </a:r>
          </a:p>
        </p:txBody>
      </p:sp>
    </p:spTree>
    <p:extLst>
      <p:ext uri="{BB962C8B-B14F-4D97-AF65-F5344CB8AC3E}">
        <p14:creationId xmlns:p14="http://schemas.microsoft.com/office/powerpoint/2010/main" val="120745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Divine 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Creator – Colossians 1:16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Sustainer – Colossians 1:17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Miracles – Matthew 4:23-24; John 3:2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Forgave Sins – Mark 2:1-11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Judge – Acts 10:42; 17:30-31</a:t>
            </a:r>
          </a:p>
        </p:txBody>
      </p:sp>
    </p:spTree>
    <p:extLst>
      <p:ext uri="{BB962C8B-B14F-4D97-AF65-F5344CB8AC3E}">
        <p14:creationId xmlns:p14="http://schemas.microsoft.com/office/powerpoint/2010/main" val="103899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Worship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Accepted Worship – Matthew 2:1-11; 4:10; 8:2; 9:18; 14:33; 15:25; 21:9; 28:9, 17; Luke 4:8; 24:52; John 9:38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Angels Rejected Worship 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Revelation 19:9-10;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22:8-9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Rejected Worship – Acts 10:25-26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Rejected Worship – Acts 14:8-18</a:t>
            </a:r>
          </a:p>
        </p:txBody>
      </p:sp>
    </p:spTree>
    <p:extLst>
      <p:ext uri="{BB962C8B-B14F-4D97-AF65-F5344CB8AC3E}">
        <p14:creationId xmlns:p14="http://schemas.microsoft.com/office/powerpoint/2010/main" val="98479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Claimed to be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5:18; 8:58-59; 9:35-39; 10:31-39 – 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a good work we do not stone You, but for blasphemy, and because You, being a Man, make Yourself God.”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26:63-64; Mark 14:61-62; Luke 22:70 – </a:t>
            </a:r>
            <a:r>
              <a:rPr lang="en-US" sz="27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rightly say that I am.”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2:1-12 – 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“Who can forgive sins but God alone?”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19:7 – 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have a law, and according to our law He ought to die, because He made Himself the Son of God.”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0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Resurrection Declares Jesus to be the Son of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1:4; Acts 2:32; 17:30-31</a:t>
            </a:r>
          </a:p>
          <a:p>
            <a:pPr marL="274320" lvl="1" indent="0" algn="ctr">
              <a:buNone/>
            </a:pPr>
            <a:endParaRPr lang="en-US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 algn="ctr">
              <a:buNone/>
            </a:pPr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Jesus arose, then there is a God.</a:t>
            </a:r>
          </a:p>
          <a:p>
            <a:pPr marL="274320" lvl="1" indent="0" algn="ctr">
              <a:buNone/>
            </a:pPr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arose.</a:t>
            </a:r>
          </a:p>
          <a:p>
            <a:pPr marL="274320" lvl="1" indent="0" algn="ctr">
              <a:buNone/>
            </a:pPr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there is a God. </a:t>
            </a:r>
          </a:p>
          <a:p>
            <a:pPr marL="0" indent="0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Who Jesus Is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Jesus is God, then God is.</a:t>
            </a:r>
          </a:p>
          <a:p>
            <a:pPr marL="0" indent="0" algn="ctr">
              <a:buNone/>
            </a:pP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is God.</a:t>
            </a:r>
          </a:p>
          <a:p>
            <a:pPr marL="0" indent="0" algn="ctr">
              <a:buNone/>
            </a:pP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God is.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953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Divine Titles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Divine Works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Accepted Worship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Claimed to be God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The Resurrection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775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372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Wingdings</vt:lpstr>
      <vt:lpstr>Wingdings 2</vt:lpstr>
      <vt:lpstr>Office Theme</vt:lpstr>
      <vt:lpstr>Civic</vt:lpstr>
      <vt:lpstr>PowerPoint Presentation</vt:lpstr>
      <vt:lpstr>I Am Not of This World</vt:lpstr>
      <vt:lpstr>PowerPoint Presentation</vt:lpstr>
      <vt:lpstr>Who Jesus Is</vt:lpstr>
      <vt:lpstr>Who Jesus Is</vt:lpstr>
      <vt:lpstr>Who Jesus Is</vt:lpstr>
      <vt:lpstr>Who Jesus Is</vt:lpstr>
      <vt:lpstr>Who Jesus Is</vt:lpstr>
      <vt:lpstr>Who Jesus Is</vt:lpstr>
      <vt:lpstr>Who Jesus Is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JHCicero</dc:creator>
  <cp:lastModifiedBy>Jason Cicero</cp:lastModifiedBy>
  <cp:revision>6</cp:revision>
  <cp:lastPrinted>2019-04-08T16:02:23Z</cp:lastPrinted>
  <dcterms:created xsi:type="dcterms:W3CDTF">2019-04-06T14:15:38Z</dcterms:created>
  <dcterms:modified xsi:type="dcterms:W3CDTF">2019-04-08T16:03:11Z</dcterms:modified>
</cp:coreProperties>
</file>