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0A0B-E0A8-4A2C-A32F-6D5AFCD61A8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F1C5-C672-48DA-8F4E-4BC9AFD8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5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238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 dirty="0" smtClean="0"/>
              <a:t>A </a:t>
            </a:r>
            <a:r>
              <a:rPr lang="en-US" sz="3800" b="1" i="1" dirty="0" smtClean="0"/>
              <a:t>Certain</a:t>
            </a:r>
            <a:r>
              <a:rPr lang="en-US" sz="3600" b="1" i="1" dirty="0" smtClean="0"/>
              <a:t> Disciple  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38500"/>
            <a:ext cx="12192000" cy="3619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i="1" dirty="0" smtClean="0"/>
              <a:t>Acts 16:1</a:t>
            </a:r>
          </a:p>
        </p:txBody>
      </p:sp>
    </p:spTree>
    <p:extLst>
      <p:ext uri="{BB962C8B-B14F-4D97-AF65-F5344CB8AC3E}">
        <p14:creationId xmlns:p14="http://schemas.microsoft.com/office/powerpoint/2010/main" val="24034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41300"/>
            <a:ext cx="114173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067800" y="3434842"/>
            <a:ext cx="762508" cy="33439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454900" y="2790826"/>
            <a:ext cx="342900" cy="711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3962400" y="1244600"/>
            <a:ext cx="812800" cy="304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2209800" y="750094"/>
            <a:ext cx="355600" cy="74453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257300" y="88900"/>
            <a:ext cx="355600" cy="7577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869950" y="1122362"/>
            <a:ext cx="330200" cy="72256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2209800" y="2316163"/>
            <a:ext cx="787400" cy="31670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257300" y="2632870"/>
            <a:ext cx="355600" cy="77177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 Certain Disciple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Smelser</dc:creator>
  <cp:lastModifiedBy>Dale Smelser</cp:lastModifiedBy>
  <cp:revision>15</cp:revision>
  <dcterms:created xsi:type="dcterms:W3CDTF">2018-09-22T19:16:55Z</dcterms:created>
  <dcterms:modified xsi:type="dcterms:W3CDTF">2018-09-23T00:52:00Z</dcterms:modified>
</cp:coreProperties>
</file>