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3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4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1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4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4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1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5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9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6610E-1608-4150-B04C-3D789EBD27C0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D68B-EEFD-4EA8-9059-DAAD1C6FF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3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5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685800"/>
            <a:ext cx="77724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34301" y="1143000"/>
            <a:ext cx="6475427" cy="38779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SALVATION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PROCESS</a:t>
            </a:r>
          </a:p>
          <a:p>
            <a:pPr algn="ctr"/>
            <a:r>
              <a:rPr lang="en-US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INSTANTANEOUS EVENT?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87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685800"/>
            <a:ext cx="77724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990600"/>
            <a:ext cx="6096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chemeClr val="bg1"/>
                </a:solidFill>
              </a:rPr>
              <a:t>IF NOT AN EVENT, BUT A PROCESS…</a:t>
            </a:r>
          </a:p>
          <a:p>
            <a:endParaRPr lang="en-US" sz="2400" b="1" i="1" u="sng" dirty="0" smtClean="0">
              <a:solidFill>
                <a:schemeClr val="bg1"/>
              </a:solidFill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1 John 5:13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These things I have written to you who believe in the name of the Son of God, so that you may know that you have eternal life.</a:t>
            </a:r>
            <a:endParaRPr lang="en-US" sz="2400" b="1" u="sng" baseline="30000" dirty="0">
              <a:solidFill>
                <a:schemeClr val="bg1"/>
              </a:solidFill>
            </a:endParaRPr>
          </a:p>
          <a:p>
            <a:endParaRPr lang="en-US" sz="2400" b="1" u="sng" baseline="30000" dirty="0" smtClean="0">
              <a:solidFill>
                <a:schemeClr val="bg1"/>
              </a:solidFill>
            </a:endParaRPr>
          </a:p>
          <a:p>
            <a:endParaRPr lang="en-US" sz="2400" b="1" u="sng" baseline="30000" dirty="0" smtClean="0">
              <a:solidFill>
                <a:schemeClr val="bg1"/>
              </a:solidFill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2 Corinthians 13:5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Test yourselves </a:t>
            </a:r>
            <a:r>
              <a:rPr lang="en-US" sz="2400" i="1" dirty="0" smtClean="0">
                <a:solidFill>
                  <a:schemeClr val="bg1"/>
                </a:solidFill>
              </a:rPr>
              <a:t>to see</a:t>
            </a:r>
            <a:r>
              <a:rPr lang="en-US" sz="2400" dirty="0" smtClean="0">
                <a:solidFill>
                  <a:schemeClr val="bg1"/>
                </a:solidFill>
              </a:rPr>
              <a:t> if you are in the faith; examine yourselves! Or do you not recognize this about yourselves, that Jesus Christ is in you—unless indeed you fail the test?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5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685800"/>
            <a:ext cx="77724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990600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chemeClr val="bg1"/>
                </a:solidFill>
              </a:rPr>
              <a:t>BOTH A PROCESS AND AN EVENT</a:t>
            </a:r>
          </a:p>
          <a:p>
            <a:endParaRPr lang="en-US" sz="2400" b="1" i="1" u="sng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But when is the “event”?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2895600"/>
            <a:ext cx="434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PROCESS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2819400"/>
            <a:ext cx="76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685800"/>
            <a:ext cx="77724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990600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chemeClr val="bg1"/>
                </a:solidFill>
              </a:rPr>
              <a:t>CONSIDER ISRAEL’S SALVATION FROM SLAVERY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404640"/>
            <a:ext cx="8458200" cy="4462760"/>
          </a:xfrm>
          <a:prstGeom prst="rect">
            <a:avLst/>
          </a:prstGeom>
        </p:spPr>
        <p:txBody>
          <a:bodyPr wrap="square" numCol="2" spcCol="27432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MOSES WILLINGNESS TO LEAD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Exodus 3-4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MOSES GIVEN SIGNS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	Exodus 4:1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THE PEOPLE BELIEVED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Exodus 4:31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THE INITIAL REQUEST TO PHARAOH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Exodus 5:1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FOREMEN OF THE PEOPLE COMPLAIN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Exodus 5:19-21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GOD’S PROMISE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Exodus 6:6-8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THE PEOPLE DID NOT LISTEN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Exodus 6:9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PLAGUES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Exodus 7-12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THE PEOPLE START OUT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Exodus 13:17-18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THE SALVATION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Exodus 14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91100" y="1524000"/>
            <a:ext cx="0" cy="41148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31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685800"/>
            <a:ext cx="77724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990600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chemeClr val="bg1"/>
                </a:solidFill>
              </a:rPr>
              <a:t>OUR SALVATION FROM SLAVERY TO SIN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404640"/>
            <a:ext cx="8458200" cy="4462760"/>
          </a:xfrm>
          <a:prstGeom prst="rect">
            <a:avLst/>
          </a:prstGeom>
        </p:spPr>
        <p:txBody>
          <a:bodyPr wrap="square" numCol="2" spcCol="27432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MOSES WILLINGNESS TO LEAD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Exodus 3-4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MOSES GIVEN SIGNS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	Exodus 4:1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THE PEOPLE BELIEVED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Exodus 4:31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THE INITIAL REQUEST TO PHARAOH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Exodus 5:1</a:t>
            </a:r>
          </a:p>
          <a:p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FOREMEN OF THE PEOPLE COMPLAIN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Exodus 5:19-21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GOD’S PROMISE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Exodus 6:6-8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THE PEOPLE DID NOT LISTEN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Exodus 6:9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PLAGUES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Exodus 7-12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THE PEOPLE START OUT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Exodus 13:17-18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THE SALVATION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Exodus 14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991100" y="1524000"/>
            <a:ext cx="0" cy="41148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257800" y="4472924"/>
            <a:ext cx="2286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Change of Heart</a:t>
            </a:r>
          </a:p>
          <a:p>
            <a:r>
              <a:rPr lang="en-US" i="1" dirty="0" smtClean="0"/>
              <a:t>Right Steps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5421959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Change of Status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74798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126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7</cp:revision>
  <dcterms:created xsi:type="dcterms:W3CDTF">2012-06-10T12:42:17Z</dcterms:created>
  <dcterms:modified xsi:type="dcterms:W3CDTF">2012-06-10T13:41:02Z</dcterms:modified>
</cp:coreProperties>
</file>