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2"/>
  </p:notesMasterIdLst>
  <p:sldIdLst>
    <p:sldId id="372" r:id="rId2"/>
    <p:sldId id="373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8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23" autoAdjust="0"/>
    <p:restoredTop sz="86325" autoAdjust="0"/>
  </p:normalViewPr>
  <p:slideViewPr>
    <p:cSldViewPr>
      <p:cViewPr varScale="1">
        <p:scale>
          <a:sx n="44" d="100"/>
          <a:sy n="44" d="100"/>
        </p:scale>
        <p:origin x="197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 smtClean="0"/>
              <a:pPr/>
              <a:t>12/31/2017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9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50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42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30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20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78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87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8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16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9A9A-FEED-480C-82F8-D34372BC893F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4239-3554-408D-BE4E-10BB0670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53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9A9A-FEED-480C-82F8-D34372BC893F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4239-3554-408D-BE4E-10BB0670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8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9A9A-FEED-480C-82F8-D34372BC893F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4239-3554-408D-BE4E-10BB0670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0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9A9A-FEED-480C-82F8-D34372BC893F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4239-3554-408D-BE4E-10BB0670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2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9A9A-FEED-480C-82F8-D34372BC893F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4239-3554-408D-BE4E-10BB0670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3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9A9A-FEED-480C-82F8-D34372BC893F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4239-3554-408D-BE4E-10BB0670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28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9A9A-FEED-480C-82F8-D34372BC893F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4239-3554-408D-BE4E-10BB0670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7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9A9A-FEED-480C-82F8-D34372BC893F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4239-3554-408D-BE4E-10BB0670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2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9A9A-FEED-480C-82F8-D34372BC893F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4239-3554-408D-BE4E-10BB0670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2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9A9A-FEED-480C-82F8-D34372BC893F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4239-3554-408D-BE4E-10BB0670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38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9A9A-FEED-480C-82F8-D34372BC893F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4239-3554-408D-BE4E-10BB0670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3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F9A9A-FEED-480C-82F8-D34372BC893F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A4239-3554-408D-BE4E-10BB0670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9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B2C8E-2292-4A71-9E24-DBDDC93F9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151F7A-3A03-40FB-8BD1-6F453CFDAB5E}"/>
              </a:ext>
            </a:extLst>
          </p:cNvPr>
          <p:cNvSpPr txBox="1"/>
          <p:nvPr/>
        </p:nvSpPr>
        <p:spPr>
          <a:xfrm>
            <a:off x="1248101" y="1738197"/>
            <a:ext cx="2437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27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Cor. 15:3-8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720319-B8FE-4E63-9E70-7D48B5BD0A7F}"/>
              </a:ext>
            </a:extLst>
          </p:cNvPr>
          <p:cNvSpPr txBox="1"/>
          <p:nvPr/>
        </p:nvSpPr>
        <p:spPr>
          <a:xfrm>
            <a:off x="2376495" y="184653"/>
            <a:ext cx="4391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72733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First Principles</a:t>
            </a:r>
          </a:p>
        </p:txBody>
      </p:sp>
    </p:spTree>
    <p:extLst>
      <p:ext uri="{BB962C8B-B14F-4D97-AF65-F5344CB8AC3E}">
        <p14:creationId xmlns:p14="http://schemas.microsoft.com/office/powerpoint/2010/main" val="19434926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8812E5-BFB6-4754-A4DD-6D83B92DE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7EBDF2-B75E-4250-8F66-2F8BDE03FAD2}"/>
              </a:ext>
            </a:extLst>
          </p:cNvPr>
          <p:cNvSpPr txBox="1"/>
          <p:nvPr/>
        </p:nvSpPr>
        <p:spPr>
          <a:xfrm>
            <a:off x="624470" y="2513032"/>
            <a:ext cx="2218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19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Mark 16:16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313183-7AB4-4461-9C77-72F78B8531BA}"/>
              </a:ext>
            </a:extLst>
          </p:cNvPr>
          <p:cNvSpPr txBox="1"/>
          <p:nvPr/>
        </p:nvSpPr>
        <p:spPr>
          <a:xfrm>
            <a:off x="1070521" y="3036252"/>
            <a:ext cx="1779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19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John 3:5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70C119-77C6-4D7B-B1A3-2C18D89A450E}"/>
              </a:ext>
            </a:extLst>
          </p:cNvPr>
          <p:cNvSpPr txBox="1"/>
          <p:nvPr/>
        </p:nvSpPr>
        <p:spPr>
          <a:xfrm>
            <a:off x="190223" y="1275691"/>
            <a:ext cx="8485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19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Water baptism is the dividing line between being lost and being saved.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3D62EA-C62D-4C69-B089-2DA4FB45E10B}"/>
              </a:ext>
            </a:extLst>
          </p:cNvPr>
          <p:cNvSpPr txBox="1"/>
          <p:nvPr/>
        </p:nvSpPr>
        <p:spPr>
          <a:xfrm>
            <a:off x="1412491" y="3559472"/>
            <a:ext cx="1888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19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Acts 2:38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FCDC7B-6D2E-44B3-82BB-3E2A312EC382}"/>
              </a:ext>
            </a:extLst>
          </p:cNvPr>
          <p:cNvSpPr txBox="1"/>
          <p:nvPr/>
        </p:nvSpPr>
        <p:spPr>
          <a:xfrm>
            <a:off x="1733908" y="4077542"/>
            <a:ext cx="2055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19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Acts 22:16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F276B8-9DF2-4BE4-8F6D-E7641B8BF0EB}"/>
              </a:ext>
            </a:extLst>
          </p:cNvPr>
          <p:cNvSpPr txBox="1"/>
          <p:nvPr/>
        </p:nvSpPr>
        <p:spPr>
          <a:xfrm>
            <a:off x="2055713" y="4605912"/>
            <a:ext cx="206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19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Num. 21:9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96B3E3-5CA0-4377-8235-1735953884EB}"/>
              </a:ext>
            </a:extLst>
          </p:cNvPr>
          <p:cNvSpPr txBox="1"/>
          <p:nvPr/>
        </p:nvSpPr>
        <p:spPr>
          <a:xfrm>
            <a:off x="2468752" y="5129132"/>
            <a:ext cx="2202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19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Josh. 6:2-5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7BC900-6DE2-47D9-8D0D-D7C3499C2901}"/>
              </a:ext>
            </a:extLst>
          </p:cNvPr>
          <p:cNvSpPr txBox="1"/>
          <p:nvPr/>
        </p:nvSpPr>
        <p:spPr>
          <a:xfrm>
            <a:off x="3570175" y="2513032"/>
            <a:ext cx="1946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19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Josh. 7:11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A3B700-F69C-487F-A51C-9AF0B76CD087}"/>
              </a:ext>
            </a:extLst>
          </p:cNvPr>
          <p:cNvSpPr txBox="1"/>
          <p:nvPr/>
        </p:nvSpPr>
        <p:spPr>
          <a:xfrm>
            <a:off x="3933632" y="3033677"/>
            <a:ext cx="2576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19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Luke 5:18-20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5BE88E-09D9-4BEA-9F4E-030045964844}"/>
              </a:ext>
            </a:extLst>
          </p:cNvPr>
          <p:cNvSpPr txBox="1"/>
          <p:nvPr/>
        </p:nvSpPr>
        <p:spPr>
          <a:xfrm>
            <a:off x="4297089" y="3558184"/>
            <a:ext cx="1758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19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Col. 2:12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161ED6-5725-4894-B2F4-905BD439AF4A}"/>
              </a:ext>
            </a:extLst>
          </p:cNvPr>
          <p:cNvSpPr txBox="1"/>
          <p:nvPr/>
        </p:nvSpPr>
        <p:spPr>
          <a:xfrm>
            <a:off x="4714397" y="4077542"/>
            <a:ext cx="2018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19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1 Pet. 3:21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E0030F-8261-4E44-BFE5-F8F4BD5C5CB8}"/>
              </a:ext>
            </a:extLst>
          </p:cNvPr>
          <p:cNvSpPr txBox="1"/>
          <p:nvPr/>
        </p:nvSpPr>
        <p:spPr>
          <a:xfrm>
            <a:off x="5046653" y="4605912"/>
            <a:ext cx="2198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19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Rom. 6:3-7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84A532-E373-4AE2-8988-0183834DBC7B}"/>
              </a:ext>
            </a:extLst>
          </p:cNvPr>
          <p:cNvSpPr txBox="1"/>
          <p:nvPr/>
        </p:nvSpPr>
        <p:spPr>
          <a:xfrm>
            <a:off x="470584" y="117304"/>
            <a:ext cx="8210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1194D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The First Principle of Baptism</a:t>
            </a:r>
          </a:p>
        </p:txBody>
      </p:sp>
    </p:spTree>
    <p:extLst>
      <p:ext uri="{BB962C8B-B14F-4D97-AF65-F5344CB8AC3E}">
        <p14:creationId xmlns:p14="http://schemas.microsoft.com/office/powerpoint/2010/main" val="1459021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973C2F-338F-46A7-98F2-6391F2699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151F7A-3A03-40FB-8BD1-6F453CFDAB5E}"/>
              </a:ext>
            </a:extLst>
          </p:cNvPr>
          <p:cNvSpPr txBox="1"/>
          <p:nvPr/>
        </p:nvSpPr>
        <p:spPr>
          <a:xfrm>
            <a:off x="775640" y="1510712"/>
            <a:ext cx="7592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27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Lost people need to hear first principles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36E9C2-041F-4E7A-BA7D-83B0AF8B8879}"/>
              </a:ext>
            </a:extLst>
          </p:cNvPr>
          <p:cNvSpPr txBox="1"/>
          <p:nvPr/>
        </p:nvSpPr>
        <p:spPr>
          <a:xfrm>
            <a:off x="2376495" y="184653"/>
            <a:ext cx="4391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72733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First Principles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36A009-B3D0-40B2-8613-3F75376180F7}"/>
              </a:ext>
            </a:extLst>
          </p:cNvPr>
          <p:cNvSpPr txBox="1"/>
          <p:nvPr/>
        </p:nvSpPr>
        <p:spPr>
          <a:xfrm>
            <a:off x="1266294" y="2108763"/>
            <a:ext cx="19848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27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Rom. 10:1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27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Rom. 1:16</a:t>
            </a:r>
          </a:p>
        </p:txBody>
      </p:sp>
    </p:spTree>
    <p:extLst>
      <p:ext uri="{BB962C8B-B14F-4D97-AF65-F5344CB8AC3E}">
        <p14:creationId xmlns:p14="http://schemas.microsoft.com/office/powerpoint/2010/main" val="2191026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7B136D-B6D9-4534-8F5A-721D2EAF3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151F7A-3A03-40FB-8BD1-6F453CFDAB5E}"/>
              </a:ext>
            </a:extLst>
          </p:cNvPr>
          <p:cNvSpPr txBox="1"/>
          <p:nvPr/>
        </p:nvSpPr>
        <p:spPr>
          <a:xfrm>
            <a:off x="775640" y="1510712"/>
            <a:ext cx="7592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27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Lost people need to hear first principles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36E9C2-041F-4E7A-BA7D-83B0AF8B8879}"/>
              </a:ext>
            </a:extLst>
          </p:cNvPr>
          <p:cNvSpPr txBox="1"/>
          <p:nvPr/>
        </p:nvSpPr>
        <p:spPr>
          <a:xfrm>
            <a:off x="2376495" y="184653"/>
            <a:ext cx="4391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72733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First Principles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36A009-B3D0-40B2-8613-3F75376180F7}"/>
              </a:ext>
            </a:extLst>
          </p:cNvPr>
          <p:cNvSpPr txBox="1"/>
          <p:nvPr/>
        </p:nvSpPr>
        <p:spPr>
          <a:xfrm>
            <a:off x="1288596" y="2805992"/>
            <a:ext cx="2190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27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Rom. 10:14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16CB8C-3D85-415B-99A9-709F23376163}"/>
              </a:ext>
            </a:extLst>
          </p:cNvPr>
          <p:cNvSpPr txBox="1"/>
          <p:nvPr/>
        </p:nvSpPr>
        <p:spPr>
          <a:xfrm>
            <a:off x="775640" y="2221217"/>
            <a:ext cx="7850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27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Our children need to hear first principles</a:t>
            </a:r>
          </a:p>
        </p:txBody>
      </p:sp>
    </p:spTree>
    <p:extLst>
      <p:ext uri="{BB962C8B-B14F-4D97-AF65-F5344CB8AC3E}">
        <p14:creationId xmlns:p14="http://schemas.microsoft.com/office/powerpoint/2010/main" val="32479139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76EF667-0FED-4F44-B522-C3E3CA94F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151F7A-3A03-40FB-8BD1-6F453CFDAB5E}"/>
              </a:ext>
            </a:extLst>
          </p:cNvPr>
          <p:cNvSpPr txBox="1"/>
          <p:nvPr/>
        </p:nvSpPr>
        <p:spPr>
          <a:xfrm>
            <a:off x="775640" y="1510712"/>
            <a:ext cx="7592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27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Lost people need to hear first principles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36E9C2-041F-4E7A-BA7D-83B0AF8B8879}"/>
              </a:ext>
            </a:extLst>
          </p:cNvPr>
          <p:cNvSpPr txBox="1"/>
          <p:nvPr/>
        </p:nvSpPr>
        <p:spPr>
          <a:xfrm>
            <a:off x="2376495" y="184653"/>
            <a:ext cx="4391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72733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First Principles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36A009-B3D0-40B2-8613-3F75376180F7}"/>
              </a:ext>
            </a:extLst>
          </p:cNvPr>
          <p:cNvSpPr txBox="1"/>
          <p:nvPr/>
        </p:nvSpPr>
        <p:spPr>
          <a:xfrm>
            <a:off x="1377806" y="3606199"/>
            <a:ext cx="27590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27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Pet.1:12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727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27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727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27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27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Pet. 3:1-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727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27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27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Judg. 2:10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727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27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727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27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16CB8C-3D85-415B-99A9-709F23376163}"/>
              </a:ext>
            </a:extLst>
          </p:cNvPr>
          <p:cNvSpPr txBox="1"/>
          <p:nvPr/>
        </p:nvSpPr>
        <p:spPr>
          <a:xfrm>
            <a:off x="775640" y="2221217"/>
            <a:ext cx="7850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27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Our children need to hear first principles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B2A17-3485-4B4A-8948-34CF1824D50C}"/>
              </a:ext>
            </a:extLst>
          </p:cNvPr>
          <p:cNvSpPr txBox="1"/>
          <p:nvPr/>
        </p:nvSpPr>
        <p:spPr>
          <a:xfrm>
            <a:off x="804096" y="2931722"/>
            <a:ext cx="6145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27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need to hear first principles</a:t>
            </a:r>
          </a:p>
        </p:txBody>
      </p:sp>
    </p:spTree>
    <p:extLst>
      <p:ext uri="{BB962C8B-B14F-4D97-AF65-F5344CB8AC3E}">
        <p14:creationId xmlns:p14="http://schemas.microsoft.com/office/powerpoint/2010/main" val="289293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1B866B-E076-47F5-B406-75A1E0B26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29D309-204A-4914-9317-9A32DC34A2BE}"/>
              </a:ext>
            </a:extLst>
          </p:cNvPr>
          <p:cNvSpPr txBox="1"/>
          <p:nvPr/>
        </p:nvSpPr>
        <p:spPr>
          <a:xfrm>
            <a:off x="4973444" y="1650380"/>
            <a:ext cx="2630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19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1 Pet. 3:20-21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A250A1-86E0-4312-BF37-A42437500324}"/>
              </a:ext>
            </a:extLst>
          </p:cNvPr>
          <p:cNvSpPr txBox="1"/>
          <p:nvPr/>
        </p:nvSpPr>
        <p:spPr>
          <a:xfrm>
            <a:off x="5482683" y="2262810"/>
            <a:ext cx="1888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19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Acts 2:38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310051-A4F6-47BD-AF23-2DE756F782F3}"/>
              </a:ext>
            </a:extLst>
          </p:cNvPr>
          <p:cNvSpPr txBox="1"/>
          <p:nvPr/>
        </p:nvSpPr>
        <p:spPr>
          <a:xfrm>
            <a:off x="6055918" y="2875240"/>
            <a:ext cx="2055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19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Acts 22:16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25D2FC-031B-474E-8B7D-6A25139FCC4C}"/>
              </a:ext>
            </a:extLst>
          </p:cNvPr>
          <p:cNvSpPr txBox="1"/>
          <p:nvPr/>
        </p:nvSpPr>
        <p:spPr>
          <a:xfrm>
            <a:off x="470584" y="117304"/>
            <a:ext cx="8210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1194D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The First Principle of Baptism</a:t>
            </a:r>
          </a:p>
        </p:txBody>
      </p:sp>
    </p:spTree>
    <p:extLst>
      <p:ext uri="{BB962C8B-B14F-4D97-AF65-F5344CB8AC3E}">
        <p14:creationId xmlns:p14="http://schemas.microsoft.com/office/powerpoint/2010/main" val="41477387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8812E5-BFB6-4754-A4DD-6D83B92DE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7EBDF2-B75E-4250-8F66-2F8BDE03FAD2}"/>
              </a:ext>
            </a:extLst>
          </p:cNvPr>
          <p:cNvSpPr txBox="1"/>
          <p:nvPr/>
        </p:nvSpPr>
        <p:spPr>
          <a:xfrm>
            <a:off x="1070518" y="2453271"/>
            <a:ext cx="2271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19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Gen. 6:5-18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313183-7AB4-4461-9C77-72F78B8531BA}"/>
              </a:ext>
            </a:extLst>
          </p:cNvPr>
          <p:cNvSpPr txBox="1"/>
          <p:nvPr/>
        </p:nvSpPr>
        <p:spPr>
          <a:xfrm>
            <a:off x="1516569" y="2976491"/>
            <a:ext cx="2093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19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1 Pet. 3:20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70C119-77C6-4D7B-B1A3-2C18D89A450E}"/>
              </a:ext>
            </a:extLst>
          </p:cNvPr>
          <p:cNvSpPr txBox="1"/>
          <p:nvPr/>
        </p:nvSpPr>
        <p:spPr>
          <a:xfrm>
            <a:off x="413243" y="1019214"/>
            <a:ext cx="83175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19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Water was the dividing line between the wickedness of the old world and the cleanness of the new.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6DD9A7-EE20-4D88-AA36-C0F7CF630509}"/>
              </a:ext>
            </a:extLst>
          </p:cNvPr>
          <p:cNvSpPr txBox="1"/>
          <p:nvPr/>
        </p:nvSpPr>
        <p:spPr>
          <a:xfrm>
            <a:off x="470584" y="117304"/>
            <a:ext cx="8210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1194D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The First Principle of Baptism</a:t>
            </a:r>
          </a:p>
        </p:txBody>
      </p:sp>
    </p:spTree>
    <p:extLst>
      <p:ext uri="{BB962C8B-B14F-4D97-AF65-F5344CB8AC3E}">
        <p14:creationId xmlns:p14="http://schemas.microsoft.com/office/powerpoint/2010/main" val="364487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8812E5-BFB6-4754-A4DD-6D83B92DE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7EBDF2-B75E-4250-8F66-2F8BDE03FAD2}"/>
              </a:ext>
            </a:extLst>
          </p:cNvPr>
          <p:cNvSpPr txBox="1"/>
          <p:nvPr/>
        </p:nvSpPr>
        <p:spPr>
          <a:xfrm>
            <a:off x="1070518" y="3456879"/>
            <a:ext cx="2627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19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Exo. 14:26-31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313183-7AB4-4461-9C77-72F78B8531BA}"/>
              </a:ext>
            </a:extLst>
          </p:cNvPr>
          <p:cNvSpPr txBox="1"/>
          <p:nvPr/>
        </p:nvSpPr>
        <p:spPr>
          <a:xfrm>
            <a:off x="1516569" y="3980099"/>
            <a:ext cx="2310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19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1 Cor 10:1-3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70C119-77C6-4D7B-B1A3-2C18D89A450E}"/>
              </a:ext>
            </a:extLst>
          </p:cNvPr>
          <p:cNvSpPr txBox="1"/>
          <p:nvPr/>
        </p:nvSpPr>
        <p:spPr>
          <a:xfrm>
            <a:off x="413243" y="1019214"/>
            <a:ext cx="83175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19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Water was the dividing line between the wickedness of the old world and the cleanness of the new.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B735CD-0112-4EA7-87BF-7707B6D910FE}"/>
              </a:ext>
            </a:extLst>
          </p:cNvPr>
          <p:cNvSpPr txBox="1"/>
          <p:nvPr/>
        </p:nvSpPr>
        <p:spPr>
          <a:xfrm>
            <a:off x="413243" y="2516826"/>
            <a:ext cx="8317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19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Water was the dividing line between bondage and freedom.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F6109B-FC35-44CB-95D5-A5F26CCC7CD5}"/>
              </a:ext>
            </a:extLst>
          </p:cNvPr>
          <p:cNvSpPr txBox="1"/>
          <p:nvPr/>
        </p:nvSpPr>
        <p:spPr>
          <a:xfrm>
            <a:off x="470584" y="117304"/>
            <a:ext cx="8210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1194D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The First Principle of Baptism</a:t>
            </a:r>
          </a:p>
        </p:txBody>
      </p:sp>
    </p:spTree>
    <p:extLst>
      <p:ext uri="{BB962C8B-B14F-4D97-AF65-F5344CB8AC3E}">
        <p14:creationId xmlns:p14="http://schemas.microsoft.com/office/powerpoint/2010/main" val="2313453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8812E5-BFB6-4754-A4DD-6D83B92DE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7EBDF2-B75E-4250-8F66-2F8BDE03FAD2}"/>
              </a:ext>
            </a:extLst>
          </p:cNvPr>
          <p:cNvSpPr txBox="1"/>
          <p:nvPr/>
        </p:nvSpPr>
        <p:spPr>
          <a:xfrm>
            <a:off x="925551" y="4611921"/>
            <a:ext cx="2775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19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2 Kings 5:9-14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70C119-77C6-4D7B-B1A3-2C18D89A450E}"/>
              </a:ext>
            </a:extLst>
          </p:cNvPr>
          <p:cNvSpPr txBox="1"/>
          <p:nvPr/>
        </p:nvSpPr>
        <p:spPr>
          <a:xfrm>
            <a:off x="413243" y="1019214"/>
            <a:ext cx="83175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19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Water was the dividing line between the wickedness of the old world and the cleanness of the new.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B735CD-0112-4EA7-87BF-7707B6D910FE}"/>
              </a:ext>
            </a:extLst>
          </p:cNvPr>
          <p:cNvSpPr txBox="1"/>
          <p:nvPr/>
        </p:nvSpPr>
        <p:spPr>
          <a:xfrm>
            <a:off x="413243" y="2516826"/>
            <a:ext cx="8317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19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Water was the dividing line between bondage and freedom.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980BDF-7034-419B-8088-38B61941BAFF}"/>
              </a:ext>
            </a:extLst>
          </p:cNvPr>
          <p:cNvSpPr txBox="1"/>
          <p:nvPr/>
        </p:nvSpPr>
        <p:spPr>
          <a:xfrm>
            <a:off x="413243" y="3583550"/>
            <a:ext cx="8317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19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Water was the dividing line between sickness and health.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AC48C7-13BB-477E-A78F-5B8D6C08D8A8}"/>
              </a:ext>
            </a:extLst>
          </p:cNvPr>
          <p:cNvSpPr txBox="1"/>
          <p:nvPr/>
        </p:nvSpPr>
        <p:spPr>
          <a:xfrm>
            <a:off x="470584" y="117304"/>
            <a:ext cx="8210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1194D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The First Principle of Baptism</a:t>
            </a:r>
          </a:p>
        </p:txBody>
      </p:sp>
    </p:spTree>
    <p:extLst>
      <p:ext uri="{BB962C8B-B14F-4D97-AF65-F5344CB8AC3E}">
        <p14:creationId xmlns:p14="http://schemas.microsoft.com/office/powerpoint/2010/main" val="301125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8812E5-BFB6-4754-A4DD-6D83B92DE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7EBDF2-B75E-4250-8F66-2F8BDE03FAD2}"/>
              </a:ext>
            </a:extLst>
          </p:cNvPr>
          <p:cNvSpPr txBox="1"/>
          <p:nvPr/>
        </p:nvSpPr>
        <p:spPr>
          <a:xfrm>
            <a:off x="5129561" y="5577176"/>
            <a:ext cx="2084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19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John 9:1-7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70C119-77C6-4D7B-B1A3-2C18D89A450E}"/>
              </a:ext>
            </a:extLst>
          </p:cNvPr>
          <p:cNvSpPr txBox="1"/>
          <p:nvPr/>
        </p:nvSpPr>
        <p:spPr>
          <a:xfrm>
            <a:off x="413243" y="1019214"/>
            <a:ext cx="83175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19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Water was the dividing line between the wickedness of the old world and the cleanness of the new.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B735CD-0112-4EA7-87BF-7707B6D910FE}"/>
              </a:ext>
            </a:extLst>
          </p:cNvPr>
          <p:cNvSpPr txBox="1"/>
          <p:nvPr/>
        </p:nvSpPr>
        <p:spPr>
          <a:xfrm>
            <a:off x="413243" y="2516826"/>
            <a:ext cx="8317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19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Water was the dividing line between bondage and freedom.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980BDF-7034-419B-8088-38B61941BAFF}"/>
              </a:ext>
            </a:extLst>
          </p:cNvPr>
          <p:cNvSpPr txBox="1"/>
          <p:nvPr/>
        </p:nvSpPr>
        <p:spPr>
          <a:xfrm>
            <a:off x="413243" y="3583550"/>
            <a:ext cx="8317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19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Water was the dividing line between sickness and health.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A55E96-BC4F-42B0-973A-05F84A2926CB}"/>
              </a:ext>
            </a:extLst>
          </p:cNvPr>
          <p:cNvSpPr txBox="1"/>
          <p:nvPr/>
        </p:nvSpPr>
        <p:spPr>
          <a:xfrm>
            <a:off x="413243" y="4650274"/>
            <a:ext cx="8317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194D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Water was the dividing line between blindness and sight.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433182-40DA-4FBA-A670-15BA28380536}"/>
              </a:ext>
            </a:extLst>
          </p:cNvPr>
          <p:cNvSpPr txBox="1"/>
          <p:nvPr/>
        </p:nvSpPr>
        <p:spPr>
          <a:xfrm>
            <a:off x="470584" y="117304"/>
            <a:ext cx="8210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1194D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The First Principle of Baptism</a:t>
            </a:r>
          </a:p>
        </p:txBody>
      </p:sp>
    </p:spTree>
    <p:extLst>
      <p:ext uri="{BB962C8B-B14F-4D97-AF65-F5344CB8AC3E}">
        <p14:creationId xmlns:p14="http://schemas.microsoft.com/office/powerpoint/2010/main" val="13008174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322</Words>
  <Application>Microsoft Office PowerPoint</Application>
  <PresentationFormat>On-screen Show (4:3)</PresentationFormat>
  <Paragraphs>64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Times New Roman</vt:lpstr>
      <vt:lpstr>Trajan Pro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Jeff Smelser</cp:lastModifiedBy>
  <cp:revision>11</cp:revision>
  <dcterms:created xsi:type="dcterms:W3CDTF">2008-03-16T18:22:36Z</dcterms:created>
  <dcterms:modified xsi:type="dcterms:W3CDTF">2017-12-31T18:27:36Z</dcterms:modified>
</cp:coreProperties>
</file>