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366" y="-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89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515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89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6159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780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01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2284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02933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765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434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76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064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4393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029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81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518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930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BC54ECB-0950-40AA-A710-018C12860871}" type="datetimeFigureOut">
              <a:rPr lang="en-US" smtClean="0"/>
              <a:t>6/11/2017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975A3-025F-4794-A1DD-D519BE9D2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5646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 42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 Textual Study</a:t>
            </a:r>
          </a:p>
        </p:txBody>
      </p:sp>
    </p:spTree>
    <p:extLst>
      <p:ext uri="{BB962C8B-B14F-4D97-AF65-F5344CB8AC3E}">
        <p14:creationId xmlns:p14="http://schemas.microsoft.com/office/powerpoint/2010/main" val="39794466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Psalm 42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0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 Key Themes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true need for God</a:t>
            </a:r>
          </a:p>
          <a:p>
            <a:pPr lvl="1"/>
            <a:r>
              <a:rPr lang="en-US" dirty="0"/>
              <a:t>V.1-2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Bleakness of life without Him</a:t>
            </a:r>
          </a:p>
          <a:p>
            <a:pPr lvl="1"/>
            <a:r>
              <a:rPr lang="en-US" dirty="0"/>
              <a:t>V.3-4, 6-7, 9-10</a:t>
            </a:r>
          </a:p>
          <a:p>
            <a:endParaRPr lang="en-US" dirty="0"/>
          </a:p>
          <a:p>
            <a:r>
              <a:rPr lang="en-US" dirty="0"/>
              <a:t>Hope and help in God</a:t>
            </a:r>
          </a:p>
          <a:p>
            <a:pPr lvl="1"/>
            <a:r>
              <a:rPr lang="en-US" dirty="0"/>
              <a:t>V. 5, 8, 11</a:t>
            </a:r>
          </a:p>
        </p:txBody>
      </p:sp>
    </p:spTree>
    <p:extLst>
      <p:ext uri="{BB962C8B-B14F-4D97-AF65-F5344CB8AC3E}">
        <p14:creationId xmlns:p14="http://schemas.microsoft.com/office/powerpoint/2010/main" val="965577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True Need for God v.1-2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God is a basic need, just like water, food and breath.</a:t>
            </a:r>
          </a:p>
          <a:p>
            <a:r>
              <a:rPr lang="en-US" dirty="0"/>
              <a:t>Recognize our reliance on Him</a:t>
            </a:r>
          </a:p>
          <a:p>
            <a:pPr lvl="1"/>
            <a:r>
              <a:rPr lang="en-US" dirty="0"/>
              <a:t>Psalm 86:1-4 – Lifting of our souls</a:t>
            </a:r>
          </a:p>
          <a:p>
            <a:pPr lvl="1"/>
            <a:r>
              <a:rPr lang="en-US" dirty="0"/>
              <a:t>John 15:5 – Nothing without Him</a:t>
            </a:r>
          </a:p>
          <a:p>
            <a:pPr lvl="1"/>
            <a:r>
              <a:rPr lang="en-US" dirty="0"/>
              <a:t>Philippians 4:19-20 – Fully supplied needs</a:t>
            </a:r>
          </a:p>
          <a:p>
            <a:pPr lvl="1"/>
            <a:r>
              <a:rPr lang="en-US" dirty="0"/>
              <a:t>Proverbs 30:5 – a shield for refuge.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461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True Need for God v.1-2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 always fully before our God – Psalm 42:4</a:t>
            </a:r>
          </a:p>
          <a:p>
            <a:pPr lvl="1"/>
            <a:r>
              <a:rPr lang="en-US" dirty="0"/>
              <a:t>Hebrews 4:16 – approach in prayer, for mercy and help</a:t>
            </a:r>
          </a:p>
          <a:p>
            <a:pPr lvl="1"/>
            <a:r>
              <a:rPr lang="en-US" dirty="0"/>
              <a:t>1 Thessalonians 5:16-18 – rejoice, pray, and give thanks</a:t>
            </a:r>
          </a:p>
          <a:p>
            <a:pPr lvl="1"/>
            <a:r>
              <a:rPr lang="en-US" dirty="0"/>
              <a:t>Who is your closest relationship with in your life? </a:t>
            </a:r>
          </a:p>
          <a:p>
            <a:pPr lvl="1"/>
            <a:r>
              <a:rPr lang="en-US" dirty="0"/>
              <a:t>Who should it be?</a:t>
            </a:r>
          </a:p>
          <a:p>
            <a:pPr lvl="1"/>
            <a:r>
              <a:rPr lang="en-US" dirty="0"/>
              <a:t>Are both of those the same for you?</a:t>
            </a:r>
          </a:p>
          <a:p>
            <a:pPr lvl="1"/>
            <a:r>
              <a:rPr lang="en-US" dirty="0"/>
              <a:t>Matthew 10:37-39</a:t>
            </a:r>
          </a:p>
        </p:txBody>
      </p:sp>
    </p:spTree>
    <p:extLst>
      <p:ext uri="{BB962C8B-B14F-4D97-AF65-F5344CB8AC3E}">
        <p14:creationId xmlns:p14="http://schemas.microsoft.com/office/powerpoint/2010/main" val="3580410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Bleakness of Life without Him v. 3-4, 6-7, 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Full, raw emotion in the psalm</a:t>
            </a:r>
          </a:p>
          <a:p>
            <a:r>
              <a:rPr lang="en-US" dirty="0"/>
              <a:t>Despair, loneliness, anguish, pressure, sorrow</a:t>
            </a:r>
          </a:p>
          <a:p>
            <a:r>
              <a:rPr lang="en-US" dirty="0"/>
              <a:t>Do we feel these when we are spiritually weak, or do we simply not notice?</a:t>
            </a:r>
          </a:p>
          <a:p>
            <a:r>
              <a:rPr lang="en-US" dirty="0"/>
              <a:t>1 Corinthians 15:12-19 – most to be pitied</a:t>
            </a:r>
          </a:p>
        </p:txBody>
      </p:sp>
    </p:spTree>
    <p:extLst>
      <p:ext uri="{BB962C8B-B14F-4D97-AF65-F5344CB8AC3E}">
        <p14:creationId xmlns:p14="http://schemas.microsoft.com/office/powerpoint/2010/main" val="113811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Bleakness of Life without Him v. 3-4, 6-7, 9-10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Life without God, means life without these:</a:t>
            </a:r>
          </a:p>
          <a:p>
            <a:pPr lvl="1"/>
            <a:r>
              <a:rPr lang="en-US" dirty="0"/>
              <a:t>The Light of the World – John 8:12</a:t>
            </a:r>
          </a:p>
          <a:p>
            <a:pPr lvl="1"/>
            <a:r>
              <a:rPr lang="en-US" dirty="0"/>
              <a:t>The way, truth, and life – John 14:6</a:t>
            </a:r>
          </a:p>
          <a:p>
            <a:pPr lvl="1"/>
            <a:r>
              <a:rPr lang="en-US" dirty="0"/>
              <a:t>Our redeemer – Colossians 1:13-14 </a:t>
            </a:r>
          </a:p>
          <a:p>
            <a:pPr lvl="1"/>
            <a:r>
              <a:rPr lang="en-US" dirty="0"/>
              <a:t>The Righteous Judge – 2 Timothy 4:8</a:t>
            </a:r>
          </a:p>
          <a:p>
            <a:pPr lvl="1"/>
            <a:r>
              <a:rPr lang="en-US" dirty="0"/>
              <a:t>King of Kings – 1 Timothy 6:15, Deut. 10:17, Rev. 19:16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sz="3200" u="sng" dirty="0"/>
              <a:t>Without God we have no peace, no truth, and no purpose. </a:t>
            </a:r>
          </a:p>
          <a:p>
            <a:pPr lvl="1"/>
            <a:endParaRPr lang="en-US" u="sng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7060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Hope and Help in God v.5, 8, 11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Psalm structure points to self conversation</a:t>
            </a:r>
          </a:p>
          <a:p>
            <a:r>
              <a:rPr lang="en-US" dirty="0"/>
              <a:t>A constant reminder to himself</a:t>
            </a:r>
          </a:p>
          <a:p>
            <a:r>
              <a:rPr lang="en-US" dirty="0"/>
              <a:t>We must remember as well</a:t>
            </a:r>
          </a:p>
          <a:p>
            <a:pPr lvl="1"/>
            <a:r>
              <a:rPr lang="en-US" dirty="0"/>
              <a:t>Psalm 77:11 – His deeds and wonders</a:t>
            </a:r>
          </a:p>
          <a:p>
            <a:pPr lvl="1"/>
            <a:r>
              <a:rPr lang="en-US" dirty="0"/>
              <a:t>Luke 22:19 – commandment, even today</a:t>
            </a:r>
          </a:p>
          <a:p>
            <a:pPr lvl="1"/>
            <a:r>
              <a:rPr lang="en-US" dirty="0"/>
              <a:t>Everyday of the week, not just the first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70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Hope and Help in God v.5, 8, 11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Hope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Matthew 10:32-33 – Confess before the Father</a:t>
            </a:r>
          </a:p>
          <a:p>
            <a:r>
              <a:rPr lang="en-US" dirty="0"/>
              <a:t>1 John 2:25 – Eternal life with our Creator </a:t>
            </a:r>
          </a:p>
          <a:p>
            <a:r>
              <a:rPr lang="en-US" dirty="0"/>
              <a:t>1 John 1:9 – He </a:t>
            </a:r>
            <a:r>
              <a:rPr lang="en-US" i="1" u="sng" dirty="0"/>
              <a:t>can</a:t>
            </a:r>
            <a:r>
              <a:rPr lang="en-US" dirty="0"/>
              <a:t> and He </a:t>
            </a:r>
            <a:r>
              <a:rPr lang="en-US" i="1" u="sng" dirty="0"/>
              <a:t>will </a:t>
            </a:r>
            <a:r>
              <a:rPr lang="en-US" dirty="0"/>
              <a:t>forgive us.</a:t>
            </a:r>
            <a:endParaRPr lang="en-US" i="1" u="sng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Help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Matthew 11:28-30 – all weary and heavy laden</a:t>
            </a:r>
          </a:p>
          <a:p>
            <a:r>
              <a:rPr lang="en-US" dirty="0"/>
              <a:t>1 Peter 5:6-7 – </a:t>
            </a:r>
            <a:r>
              <a:rPr lang="en-US" i="1" dirty="0"/>
              <a:t>because</a:t>
            </a:r>
            <a:r>
              <a:rPr lang="en-US" dirty="0"/>
              <a:t> He cares for you</a:t>
            </a:r>
          </a:p>
          <a:p>
            <a:r>
              <a:rPr lang="en-US" dirty="0"/>
              <a:t>Psalm 55:22 – He sustains us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36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Psalm 42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true need for God</a:t>
            </a:r>
          </a:p>
          <a:p>
            <a:pPr lvl="1"/>
            <a:r>
              <a:rPr lang="en-US" dirty="0"/>
              <a:t>V.1-2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Bleakness of life without Him</a:t>
            </a:r>
          </a:p>
          <a:p>
            <a:pPr lvl="1"/>
            <a:r>
              <a:rPr lang="en-US" dirty="0"/>
              <a:t>V.3-4, 6-7, 9-10</a:t>
            </a:r>
          </a:p>
          <a:p>
            <a:endParaRPr lang="en-US" dirty="0"/>
          </a:p>
          <a:p>
            <a:r>
              <a:rPr lang="en-US" dirty="0"/>
              <a:t>Hope and help in God</a:t>
            </a:r>
          </a:p>
          <a:p>
            <a:pPr lvl="1"/>
            <a:r>
              <a:rPr lang="en-US" dirty="0"/>
              <a:t>V. 5, 8, 11</a:t>
            </a:r>
          </a:p>
        </p:txBody>
      </p:sp>
    </p:spTree>
    <p:extLst>
      <p:ext uri="{BB962C8B-B14F-4D97-AF65-F5344CB8AC3E}">
        <p14:creationId xmlns:p14="http://schemas.microsoft.com/office/powerpoint/2010/main" val="4048728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29</TotalTime>
  <Words>428</Words>
  <Application>Microsoft Office PowerPoint</Application>
  <PresentationFormat>Custom</PresentationFormat>
  <Paragraphs>67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Ion</vt:lpstr>
      <vt:lpstr>Psalm 42</vt:lpstr>
      <vt:lpstr>Three Key Themes</vt:lpstr>
      <vt:lpstr>A True Need for God v.1-2</vt:lpstr>
      <vt:lpstr>A True Need for God v.1-2</vt:lpstr>
      <vt:lpstr>Bleakness of Life without Him v. 3-4, 6-7, 9-10</vt:lpstr>
      <vt:lpstr>Bleakness of Life without Him v. 3-4, 6-7, 9-10</vt:lpstr>
      <vt:lpstr>Hope and Help in God v.5, 8, 11</vt:lpstr>
      <vt:lpstr>Hope and Help in God v.5, 8, 11</vt:lpstr>
      <vt:lpstr>Psalm 42</vt:lpstr>
      <vt:lpstr>Psalm 42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Psalm 42</dc:title>
  <dc:creator>Matt Vaughan</dc:creator>
  <cp:lastModifiedBy>Jeff Smelser</cp:lastModifiedBy>
  <cp:revision>6</cp:revision>
  <dcterms:created xsi:type="dcterms:W3CDTF">2017-06-10T14:44:28Z</dcterms:created>
  <dcterms:modified xsi:type="dcterms:W3CDTF">2017-06-11T20:46:18Z</dcterms:modified>
</cp:coreProperties>
</file>