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32"/>
  </p:handoutMasterIdLst>
  <p:sldIdLst>
    <p:sldId id="256" r:id="rId3"/>
    <p:sldId id="257" r:id="rId4"/>
    <p:sldId id="258" r:id="rId5"/>
    <p:sldId id="259" r:id="rId6"/>
    <p:sldId id="264" r:id="rId7"/>
    <p:sldId id="262" r:id="rId8"/>
    <p:sldId id="265" r:id="rId9"/>
    <p:sldId id="268" r:id="rId10"/>
    <p:sldId id="269" r:id="rId11"/>
    <p:sldId id="272" r:id="rId12"/>
    <p:sldId id="273" r:id="rId13"/>
    <p:sldId id="270" r:id="rId14"/>
    <p:sldId id="275" r:id="rId15"/>
    <p:sldId id="280" r:id="rId16"/>
    <p:sldId id="281" r:id="rId17"/>
    <p:sldId id="285" r:id="rId18"/>
    <p:sldId id="299" r:id="rId19"/>
    <p:sldId id="283" r:id="rId20"/>
    <p:sldId id="286" r:id="rId21"/>
    <p:sldId id="289" r:id="rId22"/>
    <p:sldId id="290" r:id="rId23"/>
    <p:sldId id="284" r:id="rId24"/>
    <p:sldId id="291" r:id="rId25"/>
    <p:sldId id="292" r:id="rId26"/>
    <p:sldId id="293" r:id="rId27"/>
    <p:sldId id="296" r:id="rId28"/>
    <p:sldId id="297" r:id="rId29"/>
    <p:sldId id="298" r:id="rId30"/>
    <p:sldId id="271"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61" autoAdjust="0"/>
    <p:restoredTop sz="94660"/>
  </p:normalViewPr>
  <p:slideViewPr>
    <p:cSldViewPr snapToGrid="0">
      <p:cViewPr>
        <p:scale>
          <a:sx n="77" d="100"/>
          <a:sy n="77" d="100"/>
        </p:scale>
        <p:origin x="-1140"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1728"/>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1728"/>
          </a:xfrm>
          <a:prstGeom prst="rect">
            <a:avLst/>
          </a:prstGeom>
        </p:spPr>
        <p:txBody>
          <a:bodyPr vert="horz" lIns="96651" tIns="48325" rIns="96651" bIns="48325" rtlCol="0"/>
          <a:lstStyle>
            <a:lvl1pPr algn="r">
              <a:defRPr sz="1200"/>
            </a:lvl1pPr>
          </a:lstStyle>
          <a:p>
            <a:fld id="{87376B14-0F55-426D-B4BD-1CDAEF804A7E}" type="datetimeFigureOut">
              <a:rPr lang="en-US" smtClean="0"/>
              <a:t>4/17/2017</a:t>
            </a:fld>
            <a:endParaRPr lang="en-US"/>
          </a:p>
        </p:txBody>
      </p:sp>
      <p:sp>
        <p:nvSpPr>
          <p:cNvPr id="4" name="Footer Placeholder 3"/>
          <p:cNvSpPr>
            <a:spLocks noGrp="1"/>
          </p:cNvSpPr>
          <p:nvPr>
            <p:ph type="ftr" sz="quarter" idx="2"/>
          </p:nvPr>
        </p:nvSpPr>
        <p:spPr>
          <a:xfrm>
            <a:off x="0" y="9119475"/>
            <a:ext cx="3169921" cy="481727"/>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1" cy="481727"/>
          </a:xfrm>
          <a:prstGeom prst="rect">
            <a:avLst/>
          </a:prstGeom>
        </p:spPr>
        <p:txBody>
          <a:bodyPr vert="horz" lIns="96651" tIns="48325" rIns="96651" bIns="48325" rtlCol="0" anchor="b"/>
          <a:lstStyle>
            <a:lvl1pPr algn="r">
              <a:defRPr sz="1200"/>
            </a:lvl1pPr>
          </a:lstStyle>
          <a:p>
            <a:fld id="{B27EAD1E-5D3B-4FEF-B466-2A71180B4AC1}" type="slidenum">
              <a:rPr lang="en-US" smtClean="0"/>
              <a:t>‹#›</a:t>
            </a:fld>
            <a:endParaRPr lang="en-US"/>
          </a:p>
        </p:txBody>
      </p:sp>
    </p:spTree>
    <p:extLst>
      <p:ext uri="{BB962C8B-B14F-4D97-AF65-F5344CB8AC3E}">
        <p14:creationId xmlns:p14="http://schemas.microsoft.com/office/powerpoint/2010/main" val="26201087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5D57EF-B124-4C1A-B8A2-5BEBCFD29F1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16933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D57EF-B124-4C1A-B8A2-5BEBCFD29F1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419062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D57EF-B124-4C1A-B8A2-5BEBCFD29F1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415319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DFF66-9E2B-40AD-80F5-E973735FE329}"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3013567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FF66-9E2B-40AD-80F5-E973735FE329}"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1519754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ADFF66-9E2B-40AD-80F5-E973735FE329}"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83810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DFF66-9E2B-40AD-80F5-E973735FE329}"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232610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DFF66-9E2B-40AD-80F5-E973735FE329}"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367358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ADFF66-9E2B-40AD-80F5-E973735FE329}"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2020971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DFF66-9E2B-40AD-80F5-E973735FE329}"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222385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DFF66-9E2B-40AD-80F5-E973735FE329}"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306553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D57EF-B124-4C1A-B8A2-5BEBCFD29F1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134555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ADFF66-9E2B-40AD-80F5-E973735FE329}"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137654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FF66-9E2B-40AD-80F5-E973735FE329}"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344340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DFF66-9E2B-40AD-80F5-E973735FE329}"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8868A-8CE2-407B-90DA-38E6A265381D}" type="slidenum">
              <a:rPr lang="en-US" smtClean="0"/>
              <a:t>‹#›</a:t>
            </a:fld>
            <a:endParaRPr lang="en-US"/>
          </a:p>
        </p:txBody>
      </p:sp>
    </p:spTree>
    <p:extLst>
      <p:ext uri="{BB962C8B-B14F-4D97-AF65-F5344CB8AC3E}">
        <p14:creationId xmlns:p14="http://schemas.microsoft.com/office/powerpoint/2010/main" val="193150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D57EF-B124-4C1A-B8A2-5BEBCFD29F11}"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131105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5D57EF-B124-4C1A-B8A2-5BEBCFD29F1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158484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5D57EF-B124-4C1A-B8A2-5BEBCFD29F11}"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3588428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5D57EF-B124-4C1A-B8A2-5BEBCFD29F11}"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42874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D57EF-B124-4C1A-B8A2-5BEBCFD29F11}"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54800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5D57EF-B124-4C1A-B8A2-5BEBCFD29F1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293256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5D57EF-B124-4C1A-B8A2-5BEBCFD29F11}"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4F915-F43F-4E3B-BA9E-3007710A278D}" type="slidenum">
              <a:rPr lang="en-US" smtClean="0"/>
              <a:t>‹#›</a:t>
            </a:fld>
            <a:endParaRPr lang="en-US"/>
          </a:p>
        </p:txBody>
      </p:sp>
    </p:spTree>
    <p:extLst>
      <p:ext uri="{BB962C8B-B14F-4D97-AF65-F5344CB8AC3E}">
        <p14:creationId xmlns:p14="http://schemas.microsoft.com/office/powerpoint/2010/main" val="375305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D57EF-B124-4C1A-B8A2-5BEBCFD29F11}" type="datetimeFigureOut">
              <a:rPr lang="en-US" smtClean="0"/>
              <a:t>4/17/2017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4F915-F43F-4E3B-BA9E-3007710A278D}" type="slidenum">
              <a:rPr lang="en-US" smtClean="0"/>
              <a:t>‹#›</a:t>
            </a:fld>
            <a:endParaRPr lang="en-US"/>
          </a:p>
        </p:txBody>
      </p:sp>
    </p:spTree>
    <p:extLst>
      <p:ext uri="{BB962C8B-B14F-4D97-AF65-F5344CB8AC3E}">
        <p14:creationId xmlns:p14="http://schemas.microsoft.com/office/powerpoint/2010/main" val="23690203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DFF66-9E2B-40AD-80F5-E973735FE329}" type="datetimeFigureOut">
              <a:rPr lang="en-US" smtClean="0"/>
              <a:t>4/17/2017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8868A-8CE2-407B-90DA-38E6A265381D}" type="slidenum">
              <a:rPr lang="en-US" smtClean="0"/>
              <a:t>‹#›</a:t>
            </a:fld>
            <a:endParaRPr lang="en-US"/>
          </a:p>
        </p:txBody>
      </p:sp>
    </p:spTree>
    <p:extLst>
      <p:ext uri="{BB962C8B-B14F-4D97-AF65-F5344CB8AC3E}">
        <p14:creationId xmlns:p14="http://schemas.microsoft.com/office/powerpoint/2010/main" val="34170211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e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53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91" t="5828" r="18790" b="5828"/>
          <a:stretch/>
        </p:blipFill>
        <p:spPr>
          <a:xfrm>
            <a:off x="-1" y="-1"/>
            <a:ext cx="9144001" cy="6858001"/>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8126" y="3764347"/>
            <a:ext cx="865214" cy="216965"/>
          </a:xfrm>
          <a:prstGeom prst="rect">
            <a:avLst/>
          </a:prstGeom>
          <a:noFill/>
        </p:spPr>
        <p:txBody>
          <a:bodyPr wrap="none" rtlCol="0">
            <a:prstTxWarp prst="textPlain">
              <a:avLst/>
            </a:prstTxWarp>
            <a:spAutoFit/>
          </a:bodyPr>
          <a:lstStyle/>
          <a:p>
            <a:pPr algn="ctr"/>
            <a:r>
              <a:rPr lang="en-US" b="1" dirty="0">
                <a:solidFill>
                  <a:srgbClr val="FF0000"/>
                </a:solidFill>
              </a:rPr>
              <a:t>Jerusalem</a:t>
            </a:r>
          </a:p>
        </p:txBody>
      </p:sp>
      <p:sp>
        <p:nvSpPr>
          <p:cNvPr id="12" name="Oval 11"/>
          <p:cNvSpPr/>
          <p:nvPr/>
        </p:nvSpPr>
        <p:spPr>
          <a:xfrm>
            <a:off x="2998126" y="411963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6836" y="332257"/>
            <a:ext cx="8695383" cy="954107"/>
          </a:xfrm>
          <a:prstGeom prst="rect">
            <a:avLst/>
          </a:prstGeom>
          <a:solidFill>
            <a:schemeClr val="bg1"/>
          </a:solidFill>
        </p:spPr>
        <p:txBody>
          <a:bodyPr wrap="square" rtlCol="0">
            <a:spAutoFit/>
          </a:bodyPr>
          <a:lstStyle/>
          <a:p>
            <a:r>
              <a:rPr lang="en-US" sz="2800" dirty="0"/>
              <a:t>“Nebuchadnezzar king of Babylon came to Jerusalem and besieged it” (Daniel 1:1 NASB)</a:t>
            </a:r>
          </a:p>
        </p:txBody>
      </p:sp>
      <p:sp>
        <p:nvSpPr>
          <p:cNvPr id="15" name="TextBox 14"/>
          <p:cNvSpPr txBox="1"/>
          <p:nvPr/>
        </p:nvSpPr>
        <p:spPr>
          <a:xfrm>
            <a:off x="216836" y="1468746"/>
            <a:ext cx="8695383" cy="1384995"/>
          </a:xfrm>
          <a:prstGeom prst="rect">
            <a:avLst/>
          </a:prstGeom>
          <a:solidFill>
            <a:schemeClr val="bg1"/>
          </a:solidFill>
        </p:spPr>
        <p:txBody>
          <a:bodyPr wrap="square" rtlCol="0">
            <a:spAutoFit/>
          </a:bodyPr>
          <a:lstStyle/>
          <a:p>
            <a:r>
              <a:rPr lang="en-US" sz="2800" dirty="0"/>
              <a:t>“In his days Nebuchadnezzar king of Babylon came up, and </a:t>
            </a:r>
            <a:r>
              <a:rPr lang="en-US" sz="2800" dirty="0" err="1"/>
              <a:t>Jehoiakim</a:t>
            </a:r>
            <a:r>
              <a:rPr lang="en-US" sz="2800" dirty="0"/>
              <a:t> became servant for three years; then he turned and rebelled against him.” (2Ki. 24.1 NASB) (605 BC)</a:t>
            </a:r>
          </a:p>
        </p:txBody>
      </p:sp>
    </p:spTree>
    <p:extLst>
      <p:ext uri="{BB962C8B-B14F-4D97-AF65-F5344CB8AC3E}">
        <p14:creationId xmlns:p14="http://schemas.microsoft.com/office/powerpoint/2010/main" val="298694406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91" t="5828" r="18790" b="5828"/>
          <a:stretch/>
        </p:blipFill>
        <p:spPr>
          <a:xfrm>
            <a:off x="-1" y="-1"/>
            <a:ext cx="9144001" cy="6858001"/>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8126" y="3764347"/>
            <a:ext cx="865214" cy="216965"/>
          </a:xfrm>
          <a:prstGeom prst="rect">
            <a:avLst/>
          </a:prstGeom>
          <a:noFill/>
        </p:spPr>
        <p:txBody>
          <a:bodyPr wrap="none" rtlCol="0">
            <a:prstTxWarp prst="textPlain">
              <a:avLst/>
            </a:prstTxWarp>
            <a:spAutoFit/>
          </a:bodyPr>
          <a:lstStyle/>
          <a:p>
            <a:pPr algn="ctr"/>
            <a:r>
              <a:rPr lang="en-US" b="1" dirty="0">
                <a:solidFill>
                  <a:srgbClr val="FF0000"/>
                </a:solidFill>
              </a:rPr>
              <a:t>Jerusalem</a:t>
            </a:r>
          </a:p>
        </p:txBody>
      </p:sp>
      <p:sp>
        <p:nvSpPr>
          <p:cNvPr id="12" name="Oval 11"/>
          <p:cNvSpPr/>
          <p:nvPr/>
        </p:nvSpPr>
        <p:spPr>
          <a:xfrm>
            <a:off x="2998126" y="411963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6836" y="332257"/>
            <a:ext cx="8695383" cy="1815882"/>
          </a:xfrm>
          <a:prstGeom prst="rect">
            <a:avLst/>
          </a:prstGeom>
          <a:solidFill>
            <a:schemeClr val="bg1"/>
          </a:solidFill>
        </p:spPr>
        <p:txBody>
          <a:bodyPr wrap="square" rtlCol="0">
            <a:spAutoFit/>
          </a:bodyPr>
          <a:lstStyle/>
          <a:p>
            <a:r>
              <a:rPr lang="en-US" sz="2800" dirty="0"/>
              <a:t>“At that time the servants of Nebuchadnezzar king of Babylon went up to Jerusalem, and the city came under siege…[Nebuchadnezzar] led </a:t>
            </a:r>
            <a:r>
              <a:rPr lang="en-US" sz="2800" dirty="0" err="1"/>
              <a:t>Jehoiachin</a:t>
            </a:r>
            <a:r>
              <a:rPr lang="en-US" sz="2800" dirty="0"/>
              <a:t> away into exile in Babylon” (2 Kings 24:10-16 NASB) </a:t>
            </a:r>
            <a:r>
              <a:rPr lang="en-US" sz="2800" dirty="0">
                <a:solidFill>
                  <a:srgbClr val="FFFF00"/>
                </a:solidFill>
              </a:rPr>
              <a:t>(597 BC)</a:t>
            </a:r>
          </a:p>
        </p:txBody>
      </p:sp>
      <p:sp>
        <p:nvSpPr>
          <p:cNvPr id="14" name="TextBox 13"/>
          <p:cNvSpPr txBox="1"/>
          <p:nvPr/>
        </p:nvSpPr>
        <p:spPr>
          <a:xfrm>
            <a:off x="216836" y="2408086"/>
            <a:ext cx="8695383" cy="2246769"/>
          </a:xfrm>
          <a:prstGeom prst="rect">
            <a:avLst/>
          </a:prstGeom>
          <a:solidFill>
            <a:schemeClr val="bg1"/>
          </a:solidFill>
        </p:spPr>
        <p:txBody>
          <a:bodyPr wrap="square" rtlCol="0">
            <a:spAutoFit/>
          </a:bodyPr>
          <a:lstStyle/>
          <a:p>
            <a:r>
              <a:rPr lang="en-US" sz="2800" dirty="0"/>
              <a:t>“Now on the seventh day of the fifth month, which was the nineteenth year of King Nebuchadnezzar, king of Babylon, </a:t>
            </a:r>
            <a:r>
              <a:rPr lang="en-US" sz="2800" dirty="0" err="1"/>
              <a:t>Nebuzaradan</a:t>
            </a:r>
            <a:r>
              <a:rPr lang="en-US" sz="2800" dirty="0"/>
              <a:t> the captain of the guard, a servant of the king of Babylon, came to Jerusalem.” (2 Kings 25:1-21 NASB) </a:t>
            </a:r>
            <a:r>
              <a:rPr lang="en-US" sz="2800" dirty="0">
                <a:solidFill>
                  <a:srgbClr val="FFFF00"/>
                </a:solidFill>
              </a:rPr>
              <a:t>(586 BC)</a:t>
            </a:r>
          </a:p>
        </p:txBody>
      </p:sp>
    </p:spTree>
    <p:extLst>
      <p:ext uri="{BB962C8B-B14F-4D97-AF65-F5344CB8AC3E}">
        <p14:creationId xmlns:p14="http://schemas.microsoft.com/office/powerpoint/2010/main" val="209256988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8126" y="3764347"/>
            <a:ext cx="865214" cy="216965"/>
          </a:xfrm>
          <a:prstGeom prst="rect">
            <a:avLst/>
          </a:prstGeom>
          <a:noFill/>
        </p:spPr>
        <p:txBody>
          <a:bodyPr wrap="none" rtlCol="0">
            <a:prstTxWarp prst="textPlain">
              <a:avLst/>
            </a:prstTxWarp>
            <a:spAutoFit/>
          </a:bodyPr>
          <a:lstStyle/>
          <a:p>
            <a:pPr algn="ctr"/>
            <a:r>
              <a:rPr lang="en-US" b="1" dirty="0">
                <a:solidFill>
                  <a:srgbClr val="FF0000"/>
                </a:solidFill>
              </a:rPr>
              <a:t>Jerusalem</a:t>
            </a:r>
          </a:p>
        </p:txBody>
      </p:sp>
      <p:sp>
        <p:nvSpPr>
          <p:cNvPr id="12" name="Oval 11"/>
          <p:cNvSpPr/>
          <p:nvPr/>
        </p:nvSpPr>
        <p:spPr>
          <a:xfrm>
            <a:off x="2998126" y="411963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4258101"/>
            <a:ext cx="9144001" cy="259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TextBox 13"/>
          <p:cNvSpPr txBox="1"/>
          <p:nvPr/>
        </p:nvSpPr>
        <p:spPr>
          <a:xfrm>
            <a:off x="2057976" y="4481070"/>
            <a:ext cx="4309770" cy="1938992"/>
          </a:xfrm>
          <a:prstGeom prst="rect">
            <a:avLst/>
          </a:prstGeom>
          <a:noFill/>
        </p:spPr>
        <p:txBody>
          <a:bodyPr wrap="none" rtlCol="0">
            <a:spAutoFit/>
          </a:bodyPr>
          <a:lstStyle/>
          <a:p>
            <a:r>
              <a:rPr lang="en-US" sz="2400" dirty="0"/>
              <a:t>Important Dates:</a:t>
            </a:r>
          </a:p>
          <a:p>
            <a:r>
              <a:rPr lang="en-US" sz="2400" dirty="0"/>
              <a:t>722 BC		- Samaria destroyed</a:t>
            </a:r>
          </a:p>
          <a:p>
            <a:r>
              <a:rPr lang="en-US" sz="2400" dirty="0"/>
              <a:t>605 BC		- 1</a:t>
            </a:r>
            <a:r>
              <a:rPr lang="en-US" sz="2400" baseline="30000" dirty="0"/>
              <a:t>st</a:t>
            </a:r>
            <a:r>
              <a:rPr lang="en-US" sz="2400" dirty="0"/>
              <a:t> group taken</a:t>
            </a:r>
          </a:p>
          <a:p>
            <a:r>
              <a:rPr lang="en-US" sz="2400" dirty="0"/>
              <a:t>597 BC		- 2</a:t>
            </a:r>
            <a:r>
              <a:rPr lang="en-US" sz="2400" baseline="30000" dirty="0"/>
              <a:t>nd</a:t>
            </a:r>
            <a:r>
              <a:rPr lang="en-US" sz="2400" dirty="0"/>
              <a:t> group taken</a:t>
            </a:r>
          </a:p>
          <a:p>
            <a:r>
              <a:rPr lang="en-US" sz="2400" dirty="0"/>
              <a:t>586 BC		- Jerusalem destroyed</a:t>
            </a:r>
          </a:p>
        </p:txBody>
      </p:sp>
      <p:sp>
        <p:nvSpPr>
          <p:cNvPr id="15" name="TextBox 14"/>
          <p:cNvSpPr txBox="1"/>
          <p:nvPr/>
        </p:nvSpPr>
        <p:spPr>
          <a:xfrm>
            <a:off x="5676776" y="4481070"/>
            <a:ext cx="1686167" cy="1938992"/>
          </a:xfrm>
          <a:prstGeom prst="rect">
            <a:avLst/>
          </a:prstGeom>
          <a:noFill/>
        </p:spPr>
        <p:txBody>
          <a:bodyPr wrap="none" rtlCol="0">
            <a:spAutoFit/>
          </a:bodyPr>
          <a:lstStyle/>
          <a:p>
            <a:endParaRPr lang="es-ES" sz="2400" dirty="0"/>
          </a:p>
          <a:p>
            <a:r>
              <a:rPr lang="es-ES" sz="2400" dirty="0">
                <a:solidFill>
                  <a:srgbClr val="FFCC00"/>
                </a:solidFill>
              </a:rPr>
              <a:t>	</a:t>
            </a:r>
          </a:p>
          <a:p>
            <a:r>
              <a:rPr lang="en-US" sz="2400" dirty="0">
                <a:sym typeface="Wingdings" panose="05000000000000000000" pitchFamily="2" charset="2"/>
              </a:rPr>
              <a:t>	</a:t>
            </a:r>
            <a:r>
              <a:rPr lang="en-US" sz="2400" dirty="0"/>
              <a:t>(Daniel)</a:t>
            </a:r>
          </a:p>
          <a:p>
            <a:r>
              <a:rPr lang="en-US" sz="2400" dirty="0">
                <a:sym typeface="Wingdings" panose="05000000000000000000" pitchFamily="2" charset="2"/>
              </a:rPr>
              <a:t>	</a:t>
            </a:r>
            <a:r>
              <a:rPr lang="en-US" sz="2400" dirty="0"/>
              <a:t>(Ezekiel)</a:t>
            </a:r>
          </a:p>
          <a:p>
            <a:endParaRPr lang="en-US" sz="2400" dirty="0"/>
          </a:p>
        </p:txBody>
      </p:sp>
      <p:sp>
        <p:nvSpPr>
          <p:cNvPr id="16" name="Left Brace 15"/>
          <p:cNvSpPr/>
          <p:nvPr/>
        </p:nvSpPr>
        <p:spPr>
          <a:xfrm>
            <a:off x="1843843" y="5308361"/>
            <a:ext cx="214133" cy="1014412"/>
          </a:xfrm>
          <a:prstGeom prst="leftBrace">
            <a:avLst>
              <a:gd name="adj1" fmla="val 107305"/>
              <a:gd name="adj2" fmla="val 50000"/>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rot="16200000">
            <a:off x="691375" y="5423152"/>
            <a:ext cx="1470966" cy="784830"/>
          </a:xfrm>
          <a:prstGeom prst="rect">
            <a:avLst/>
          </a:prstGeom>
          <a:solidFill>
            <a:schemeClr val="bg1"/>
          </a:solidFill>
        </p:spPr>
        <p:txBody>
          <a:bodyPr wrap="square" bIns="0" rtlCol="0">
            <a:spAutoFit/>
          </a:bodyPr>
          <a:lstStyle/>
          <a:p>
            <a:pPr algn="ctr"/>
            <a:r>
              <a:rPr lang="en-US" sz="2400" dirty="0">
                <a:solidFill>
                  <a:srgbClr val="FFCC00"/>
                </a:solidFill>
              </a:rPr>
              <a:t>Jerusalem</a:t>
            </a:r>
          </a:p>
          <a:p>
            <a:pPr algn="ctr"/>
            <a:r>
              <a:rPr lang="en-US" sz="2400" dirty="0"/>
              <a:t>Jeremiah</a:t>
            </a:r>
          </a:p>
        </p:txBody>
      </p:sp>
      <p:sp>
        <p:nvSpPr>
          <p:cNvPr id="18" name="Rectangle 17"/>
          <p:cNvSpPr/>
          <p:nvPr/>
        </p:nvSpPr>
        <p:spPr>
          <a:xfrm rot="16200000">
            <a:off x="7139006" y="5584735"/>
            <a:ext cx="1193084" cy="461665"/>
          </a:xfrm>
          <a:prstGeom prst="rect">
            <a:avLst/>
          </a:prstGeom>
        </p:spPr>
        <p:txBody>
          <a:bodyPr wrap="none">
            <a:spAutoFit/>
          </a:bodyPr>
          <a:lstStyle/>
          <a:p>
            <a:r>
              <a:rPr lang="en-US" sz="2400" dirty="0">
                <a:solidFill>
                  <a:srgbClr val="FFCC00"/>
                </a:solidFill>
              </a:rPr>
              <a:t>Babylon</a:t>
            </a:r>
            <a:endParaRPr lang="en-US" dirty="0"/>
          </a:p>
        </p:txBody>
      </p:sp>
    </p:spTree>
    <p:extLst>
      <p:ext uri="{BB962C8B-B14F-4D97-AF65-F5344CB8AC3E}">
        <p14:creationId xmlns:p14="http://schemas.microsoft.com/office/powerpoint/2010/main" val="125375574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91" t="5828" r="18790" b="5828"/>
          <a:stretch/>
        </p:blipFill>
        <p:spPr>
          <a:xfrm>
            <a:off x="-1" y="-1"/>
            <a:ext cx="9144001" cy="6858001"/>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8126" y="3764347"/>
            <a:ext cx="865214" cy="216965"/>
          </a:xfrm>
          <a:prstGeom prst="rect">
            <a:avLst/>
          </a:prstGeom>
          <a:noFill/>
        </p:spPr>
        <p:txBody>
          <a:bodyPr wrap="none" rtlCol="0">
            <a:prstTxWarp prst="textPlain">
              <a:avLst/>
            </a:prstTxWarp>
            <a:spAutoFit/>
          </a:bodyPr>
          <a:lstStyle/>
          <a:p>
            <a:pPr algn="ctr"/>
            <a:r>
              <a:rPr lang="en-US" b="1" dirty="0">
                <a:solidFill>
                  <a:srgbClr val="FF0000"/>
                </a:solidFill>
              </a:rPr>
              <a:t>Jerusalem</a:t>
            </a:r>
          </a:p>
        </p:txBody>
      </p:sp>
      <p:sp>
        <p:nvSpPr>
          <p:cNvPr id="12" name="Oval 11"/>
          <p:cNvSpPr/>
          <p:nvPr/>
        </p:nvSpPr>
        <p:spPr>
          <a:xfrm>
            <a:off x="2998126" y="411963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6836" y="1559976"/>
            <a:ext cx="8695383" cy="1815882"/>
          </a:xfrm>
          <a:prstGeom prst="rect">
            <a:avLst/>
          </a:prstGeom>
          <a:solidFill>
            <a:schemeClr val="bg1"/>
          </a:solidFill>
        </p:spPr>
        <p:txBody>
          <a:bodyPr wrap="square" rtlCol="0">
            <a:spAutoFit/>
          </a:bodyPr>
          <a:lstStyle/>
          <a:p>
            <a:r>
              <a:rPr lang="en-US" sz="2800" dirty="0"/>
              <a:t>If “you do not obey Me,...I will scatter among the nations and will draw out a sword after you, as your land becomes desolate and your cities become waste” (Leviticus 26:27-33 NASB).</a:t>
            </a:r>
          </a:p>
        </p:txBody>
      </p:sp>
      <p:sp>
        <p:nvSpPr>
          <p:cNvPr id="13" name="TextBox 12"/>
          <p:cNvSpPr txBox="1"/>
          <p:nvPr/>
        </p:nvSpPr>
        <p:spPr>
          <a:xfrm>
            <a:off x="216836" y="3531470"/>
            <a:ext cx="8695383" cy="1384995"/>
          </a:xfrm>
          <a:prstGeom prst="rect">
            <a:avLst/>
          </a:prstGeom>
          <a:solidFill>
            <a:schemeClr val="bg1"/>
          </a:solidFill>
        </p:spPr>
        <p:txBody>
          <a:bodyPr wrap="square" rtlCol="0">
            <a:spAutoFit/>
          </a:bodyPr>
          <a:lstStyle/>
          <a:p>
            <a:r>
              <a:rPr lang="en-US" sz="2800" dirty="0"/>
              <a:t>Jeremiah declared that because of Judah’s sin the “whole land will be a desolation and a horror, and these nations will serve the king of Babylon seventy years.” (25.11 NASB)</a:t>
            </a:r>
          </a:p>
        </p:txBody>
      </p:sp>
      <p:sp>
        <p:nvSpPr>
          <p:cNvPr id="14" name="TextBox 13"/>
          <p:cNvSpPr txBox="1"/>
          <p:nvPr/>
        </p:nvSpPr>
        <p:spPr>
          <a:xfrm>
            <a:off x="216836" y="5072077"/>
            <a:ext cx="8695383" cy="523220"/>
          </a:xfrm>
          <a:prstGeom prst="rect">
            <a:avLst/>
          </a:prstGeom>
          <a:solidFill>
            <a:schemeClr val="bg1"/>
          </a:solidFill>
        </p:spPr>
        <p:txBody>
          <a:bodyPr wrap="square" rtlCol="0">
            <a:spAutoFit/>
          </a:bodyPr>
          <a:lstStyle/>
          <a:p>
            <a:r>
              <a:rPr lang="en-US" sz="2800" dirty="0"/>
              <a:t>“remove them from His sight” (2 Kings 24.1-5 NASB)</a:t>
            </a:r>
          </a:p>
        </p:txBody>
      </p:sp>
      <p:sp>
        <p:nvSpPr>
          <p:cNvPr id="15" name="TextBox 14"/>
          <p:cNvSpPr txBox="1"/>
          <p:nvPr/>
        </p:nvSpPr>
        <p:spPr>
          <a:xfrm>
            <a:off x="216836" y="469972"/>
            <a:ext cx="8695383" cy="954107"/>
          </a:xfrm>
          <a:prstGeom prst="rect">
            <a:avLst/>
          </a:prstGeom>
          <a:solidFill>
            <a:schemeClr val="bg1"/>
          </a:solidFill>
        </p:spPr>
        <p:txBody>
          <a:bodyPr wrap="square" rtlCol="0">
            <a:spAutoFit/>
          </a:bodyPr>
          <a:lstStyle/>
          <a:p>
            <a:r>
              <a:rPr lang="en-US" sz="2800" dirty="0"/>
              <a:t> “the Lord gave </a:t>
            </a:r>
            <a:r>
              <a:rPr lang="en-US" sz="2800" dirty="0" err="1"/>
              <a:t>Jehoiakim</a:t>
            </a:r>
            <a:r>
              <a:rPr lang="en-US" sz="2800" dirty="0"/>
              <a:t> king of Judah into his hand” (Daniel 1:2 NASB)</a:t>
            </a:r>
          </a:p>
        </p:txBody>
      </p:sp>
    </p:spTree>
    <p:extLst>
      <p:ext uri="{BB962C8B-B14F-4D97-AF65-F5344CB8AC3E}">
        <p14:creationId xmlns:p14="http://schemas.microsoft.com/office/powerpoint/2010/main" val="405766967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p:cNvSpPr/>
          <p:nvPr/>
        </p:nvSpPr>
        <p:spPr>
          <a:xfrm>
            <a:off x="373277" y="44566"/>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373277" y="4586854"/>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373277" y="6290212"/>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373277" y="4019068"/>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373277" y="5722426"/>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373277" y="1180138"/>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373277" y="2315710"/>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373277" y="612352"/>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373277" y="1747924"/>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373277" y="3451282"/>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373277" y="2883496"/>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373277" y="5154640"/>
            <a:ext cx="547900"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1035140" y="4240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1035140" y="345128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1779948" y="487420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1779948" y="1460897"/>
            <a:ext cx="1929479" cy="523220"/>
          </a:xfrm>
          <a:prstGeom prst="rect">
            <a:avLst/>
          </a:prstGeom>
          <a:noFill/>
        </p:spPr>
        <p:txBody>
          <a:bodyPr wrap="square" rtlCol="0" anchor="ctr" anchorCtr="0">
            <a:spAutoFit/>
          </a:bodyPr>
          <a:lstStyle/>
          <a:p>
            <a:r>
              <a:rPr lang="en-US" sz="2800" dirty="0"/>
              <a:t>NARRATIVE</a:t>
            </a:r>
          </a:p>
        </p:txBody>
      </p:sp>
      <p:sp>
        <p:nvSpPr>
          <p:cNvPr id="43" name="TextBox 42"/>
          <p:cNvSpPr txBox="1"/>
          <p:nvPr/>
        </p:nvSpPr>
        <p:spPr>
          <a:xfrm>
            <a:off x="3933625" y="1030009"/>
            <a:ext cx="3861814" cy="1384995"/>
          </a:xfrm>
          <a:prstGeom prst="rect">
            <a:avLst/>
          </a:prstGeom>
          <a:noFill/>
        </p:spPr>
        <p:txBody>
          <a:bodyPr wrap="square" rtlCol="0" anchor="t" anchorCtr="0">
            <a:spAutoFit/>
          </a:bodyPr>
          <a:lstStyle/>
          <a:p>
            <a:pPr marL="231775" indent="-231775">
              <a:buFont typeface="Arial" panose="020B0604020202020204" pitchFamily="34" charset="0"/>
              <a:buChar char="•"/>
            </a:pPr>
            <a:r>
              <a:rPr lang="en-US" sz="2800" dirty="0"/>
              <a:t>The power of God</a:t>
            </a:r>
          </a:p>
          <a:p>
            <a:pPr marL="231775" indent="-231775">
              <a:buFont typeface="Arial" panose="020B0604020202020204" pitchFamily="34" charset="0"/>
              <a:buChar char="•"/>
            </a:pPr>
            <a:r>
              <a:rPr lang="en-US" sz="2800" dirty="0"/>
              <a:t>Godly living in difficult circumstances</a:t>
            </a:r>
          </a:p>
        </p:txBody>
      </p:sp>
      <p:sp>
        <p:nvSpPr>
          <p:cNvPr id="44" name="TextBox 43"/>
          <p:cNvSpPr txBox="1"/>
          <p:nvPr/>
        </p:nvSpPr>
        <p:spPr>
          <a:xfrm>
            <a:off x="3933625" y="4008972"/>
            <a:ext cx="3861814" cy="2246769"/>
          </a:xfrm>
          <a:prstGeom prst="rect">
            <a:avLst/>
          </a:prstGeom>
          <a:noFill/>
        </p:spPr>
        <p:txBody>
          <a:bodyPr wrap="square" rtlCol="0" anchor="t" anchorCtr="0">
            <a:spAutoFit/>
          </a:bodyPr>
          <a:lstStyle/>
          <a:p>
            <a:pPr marL="231775" indent="-231775">
              <a:buFont typeface="Arial" panose="020B0604020202020204" pitchFamily="34" charset="0"/>
              <a:buChar char="•"/>
            </a:pPr>
            <a:r>
              <a:rPr lang="en-US" sz="2800" dirty="0"/>
              <a:t>Rise and fall of nations</a:t>
            </a:r>
          </a:p>
          <a:p>
            <a:pPr marL="231775" indent="-231775">
              <a:buFont typeface="Arial" panose="020B0604020202020204" pitchFamily="34" charset="0"/>
              <a:buChar char="•"/>
            </a:pPr>
            <a:r>
              <a:rPr lang="en-US" sz="2800" dirty="0"/>
              <a:t>Future of God’s people </a:t>
            </a:r>
          </a:p>
          <a:p>
            <a:pPr marL="231775" indent="-231775">
              <a:buFont typeface="Arial" panose="020B0604020202020204" pitchFamily="34" charset="0"/>
              <a:buChar char="•"/>
            </a:pPr>
            <a:r>
              <a:rPr lang="en-US" sz="2800" dirty="0"/>
              <a:t>God’s power to arrange and execute his plans throughout history</a:t>
            </a:r>
          </a:p>
        </p:txBody>
      </p:sp>
      <p:sp>
        <p:nvSpPr>
          <p:cNvPr id="45" name="TextBox 44"/>
          <p:cNvSpPr txBox="1"/>
          <p:nvPr/>
        </p:nvSpPr>
        <p:spPr>
          <a:xfrm>
            <a:off x="2978150" y="78652"/>
            <a:ext cx="6076950" cy="1015663"/>
          </a:xfrm>
          <a:prstGeom prst="rect">
            <a:avLst/>
          </a:prstGeom>
          <a:noFill/>
        </p:spPr>
        <p:txBody>
          <a:bodyPr wrap="square" rtlCol="0" anchor="ctr" anchorCtr="0">
            <a:spAutoFit/>
          </a:bodyPr>
          <a:lstStyle/>
          <a:p>
            <a:pPr algn="ctr"/>
            <a:r>
              <a:rPr lang="en-US" sz="6000" dirty="0"/>
              <a:t>The Book of Daniel</a:t>
            </a:r>
          </a:p>
        </p:txBody>
      </p:sp>
    </p:spTree>
    <p:extLst>
      <p:ext uri="{BB962C8B-B14F-4D97-AF65-F5344CB8AC3E}">
        <p14:creationId xmlns:p14="http://schemas.microsoft.com/office/powerpoint/2010/main" val="5113949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7979" y="-2065170"/>
            <a:ext cx="9113920" cy="1446550"/>
          </a:xfrm>
          <a:prstGeom prst="rect">
            <a:avLst/>
          </a:prstGeom>
          <a:noFill/>
        </p:spPr>
        <p:txBody>
          <a:bodyPr wrap="square" rtlCol="0" anchor="ctr" anchorCtr="0">
            <a:spAutoFit/>
          </a:bodyPr>
          <a:lstStyle/>
          <a:p>
            <a:pPr algn="ctr"/>
            <a:r>
              <a:rPr lang="en-US" sz="8800" dirty="0"/>
              <a:t>Daniel</a:t>
            </a:r>
          </a:p>
        </p:txBody>
      </p:sp>
      <p:sp>
        <p:nvSpPr>
          <p:cNvPr id="24" name="TextBox 23"/>
          <p:cNvSpPr txBox="1"/>
          <p:nvPr/>
        </p:nvSpPr>
        <p:spPr>
          <a:xfrm>
            <a:off x="60282" y="612352"/>
            <a:ext cx="1735395" cy="523220"/>
          </a:xfrm>
          <a:prstGeom prst="rect">
            <a:avLst/>
          </a:prstGeom>
          <a:noFill/>
        </p:spPr>
        <p:txBody>
          <a:bodyPr wrap="square" rtlCol="0" anchor="t" anchorCtr="0">
            <a:spAutoFit/>
          </a:bodyPr>
          <a:lstStyle/>
          <a:p>
            <a:r>
              <a:rPr lang="en-US" sz="2800" dirty="0"/>
              <a:t>ARAMAIC</a:t>
            </a:r>
          </a:p>
        </p:txBody>
      </p:sp>
      <p:sp>
        <p:nvSpPr>
          <p:cNvPr id="25" name="TextBox 24"/>
          <p:cNvSpPr txBox="1"/>
          <p:nvPr/>
        </p:nvSpPr>
        <p:spPr>
          <a:xfrm>
            <a:off x="60283" y="4019068"/>
            <a:ext cx="1735395" cy="523220"/>
          </a:xfrm>
          <a:prstGeom prst="rect">
            <a:avLst/>
          </a:prstGeom>
          <a:noFill/>
        </p:spPr>
        <p:txBody>
          <a:bodyPr wrap="square" rtlCol="0" anchor="t" anchorCtr="0">
            <a:spAutoFit/>
          </a:bodyPr>
          <a:lstStyle/>
          <a:p>
            <a:r>
              <a:rPr lang="en-US" sz="2800" dirty="0"/>
              <a:t>HEBREW</a:t>
            </a:r>
          </a:p>
        </p:txBody>
      </p:sp>
      <p:sp>
        <p:nvSpPr>
          <p:cNvPr id="26" name="TextBox 25"/>
          <p:cNvSpPr txBox="1"/>
          <p:nvPr/>
        </p:nvSpPr>
        <p:spPr>
          <a:xfrm>
            <a:off x="60282" y="42406"/>
            <a:ext cx="1735395" cy="523220"/>
          </a:xfrm>
          <a:prstGeom prst="rect">
            <a:avLst/>
          </a:prstGeom>
          <a:noFill/>
        </p:spPr>
        <p:txBody>
          <a:bodyPr wrap="square" rtlCol="0" anchor="t" anchorCtr="0">
            <a:spAutoFit/>
          </a:bodyPr>
          <a:lstStyle/>
          <a:p>
            <a:r>
              <a:rPr lang="en-US" sz="2800" dirty="0"/>
              <a:t>HEBREW</a:t>
            </a:r>
          </a:p>
        </p:txBody>
      </p:sp>
      <p:sp>
        <p:nvSpPr>
          <p:cNvPr id="27" name="Rectangle: Rounded Corners 26"/>
          <p:cNvSpPr/>
          <p:nvPr/>
        </p:nvSpPr>
        <p:spPr>
          <a:xfrm>
            <a:off x="1795677" y="4456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1795677" y="4586854"/>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1795677" y="6290212"/>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1795677" y="4019068"/>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1795677" y="572242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1795677" y="1180138"/>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1795677" y="2315710"/>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1795677" y="61235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1795677" y="1747924"/>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1795677" y="345128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1795677" y="2883496"/>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1795677" y="5154640"/>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2457540" y="4240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2457540" y="345128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3202348" y="487420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3202348" y="1460897"/>
            <a:ext cx="1929479" cy="523220"/>
          </a:xfrm>
          <a:prstGeom prst="rect">
            <a:avLst/>
          </a:prstGeom>
          <a:noFill/>
        </p:spPr>
        <p:txBody>
          <a:bodyPr wrap="square" rtlCol="0" anchor="ctr" anchorCtr="0">
            <a:spAutoFit/>
          </a:bodyPr>
          <a:lstStyle/>
          <a:p>
            <a:r>
              <a:rPr lang="en-US" sz="2800" dirty="0"/>
              <a:t>NARRATIVE</a:t>
            </a:r>
          </a:p>
        </p:txBody>
      </p:sp>
      <p:sp>
        <p:nvSpPr>
          <p:cNvPr id="45" name="TextBox 44"/>
          <p:cNvSpPr txBox="1"/>
          <p:nvPr/>
        </p:nvSpPr>
        <p:spPr>
          <a:xfrm>
            <a:off x="5131827" y="2668052"/>
            <a:ext cx="4012174" cy="954107"/>
          </a:xfrm>
          <a:prstGeom prst="rect">
            <a:avLst/>
          </a:prstGeom>
          <a:noFill/>
        </p:spPr>
        <p:txBody>
          <a:bodyPr wrap="square" rtlCol="0">
            <a:spAutoFit/>
          </a:bodyPr>
          <a:lstStyle/>
          <a:p>
            <a:pPr algn="ctr"/>
            <a:r>
              <a:rPr lang="en-US" sz="2800" dirty="0"/>
              <a:t>COINCIDENCE?</a:t>
            </a:r>
          </a:p>
          <a:p>
            <a:pPr algn="ctr"/>
            <a:r>
              <a:rPr lang="en-US" sz="2800" dirty="0"/>
              <a:t>DELIBRATE?</a:t>
            </a:r>
          </a:p>
        </p:txBody>
      </p:sp>
      <p:sp>
        <p:nvSpPr>
          <p:cNvPr id="46" name="TextBox 45"/>
          <p:cNvSpPr txBox="1"/>
          <p:nvPr/>
        </p:nvSpPr>
        <p:spPr>
          <a:xfrm>
            <a:off x="2978150" y="78652"/>
            <a:ext cx="6076950" cy="1015663"/>
          </a:xfrm>
          <a:prstGeom prst="rect">
            <a:avLst/>
          </a:prstGeom>
          <a:noFill/>
        </p:spPr>
        <p:txBody>
          <a:bodyPr wrap="square" rtlCol="0" anchor="ctr" anchorCtr="0">
            <a:spAutoFit/>
          </a:bodyPr>
          <a:lstStyle/>
          <a:p>
            <a:pPr algn="ctr"/>
            <a:r>
              <a:rPr lang="en-US" sz="6000" dirty="0"/>
              <a:t>The Book of Daniel</a:t>
            </a:r>
          </a:p>
        </p:txBody>
      </p:sp>
    </p:spTree>
    <p:extLst>
      <p:ext uri="{BB962C8B-B14F-4D97-AF65-F5344CB8AC3E}">
        <p14:creationId xmlns:p14="http://schemas.microsoft.com/office/powerpoint/2010/main" val="38567379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7979" y="-2065170"/>
            <a:ext cx="9113920" cy="1446550"/>
          </a:xfrm>
          <a:prstGeom prst="rect">
            <a:avLst/>
          </a:prstGeom>
          <a:noFill/>
        </p:spPr>
        <p:txBody>
          <a:bodyPr wrap="square" rtlCol="0" anchor="ctr" anchorCtr="0">
            <a:spAutoFit/>
          </a:bodyPr>
          <a:lstStyle/>
          <a:p>
            <a:pPr algn="ctr"/>
            <a:r>
              <a:rPr lang="en-US" sz="8800" dirty="0"/>
              <a:t>Daniel</a:t>
            </a:r>
          </a:p>
        </p:txBody>
      </p:sp>
      <p:sp>
        <p:nvSpPr>
          <p:cNvPr id="24" name="TextBox 23"/>
          <p:cNvSpPr txBox="1"/>
          <p:nvPr/>
        </p:nvSpPr>
        <p:spPr>
          <a:xfrm>
            <a:off x="60282" y="612352"/>
            <a:ext cx="1735395" cy="523220"/>
          </a:xfrm>
          <a:prstGeom prst="rect">
            <a:avLst/>
          </a:prstGeom>
          <a:noFill/>
        </p:spPr>
        <p:txBody>
          <a:bodyPr wrap="square" rtlCol="0" anchor="t" anchorCtr="0">
            <a:spAutoFit/>
          </a:bodyPr>
          <a:lstStyle/>
          <a:p>
            <a:r>
              <a:rPr lang="en-US" sz="2800" dirty="0"/>
              <a:t>ARAMAIC</a:t>
            </a:r>
          </a:p>
        </p:txBody>
      </p:sp>
      <p:sp>
        <p:nvSpPr>
          <p:cNvPr id="25" name="TextBox 24"/>
          <p:cNvSpPr txBox="1"/>
          <p:nvPr/>
        </p:nvSpPr>
        <p:spPr>
          <a:xfrm>
            <a:off x="60283" y="4019068"/>
            <a:ext cx="1735395" cy="523220"/>
          </a:xfrm>
          <a:prstGeom prst="rect">
            <a:avLst/>
          </a:prstGeom>
          <a:noFill/>
        </p:spPr>
        <p:txBody>
          <a:bodyPr wrap="square" rtlCol="0" anchor="t" anchorCtr="0">
            <a:spAutoFit/>
          </a:bodyPr>
          <a:lstStyle/>
          <a:p>
            <a:r>
              <a:rPr lang="en-US" sz="2800" dirty="0"/>
              <a:t>HEBREW</a:t>
            </a:r>
          </a:p>
        </p:txBody>
      </p:sp>
      <p:sp>
        <p:nvSpPr>
          <p:cNvPr id="26" name="TextBox 25"/>
          <p:cNvSpPr txBox="1"/>
          <p:nvPr/>
        </p:nvSpPr>
        <p:spPr>
          <a:xfrm>
            <a:off x="60282" y="42406"/>
            <a:ext cx="1735395" cy="523220"/>
          </a:xfrm>
          <a:prstGeom prst="rect">
            <a:avLst/>
          </a:prstGeom>
          <a:noFill/>
        </p:spPr>
        <p:txBody>
          <a:bodyPr wrap="square" rtlCol="0" anchor="t" anchorCtr="0">
            <a:spAutoFit/>
          </a:bodyPr>
          <a:lstStyle/>
          <a:p>
            <a:r>
              <a:rPr lang="en-US" sz="2800" dirty="0"/>
              <a:t>HEBREW</a:t>
            </a:r>
          </a:p>
        </p:txBody>
      </p:sp>
      <p:sp>
        <p:nvSpPr>
          <p:cNvPr id="27" name="Rectangle: Rounded Corners 26"/>
          <p:cNvSpPr/>
          <p:nvPr/>
        </p:nvSpPr>
        <p:spPr>
          <a:xfrm>
            <a:off x="1795677" y="4456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1795677" y="4586854"/>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1795677" y="6290212"/>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1795677" y="4019068"/>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1795677" y="572242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1795677" y="1180138"/>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1795677" y="2315710"/>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1795677" y="61235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1795677" y="1747924"/>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1795677" y="345128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1795677" y="2883496"/>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1795677" y="5154640"/>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2457540" y="4240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2457540" y="345128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3202348" y="487420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3202348" y="1460897"/>
            <a:ext cx="1929479" cy="523220"/>
          </a:xfrm>
          <a:prstGeom prst="rect">
            <a:avLst/>
          </a:prstGeom>
          <a:noFill/>
        </p:spPr>
        <p:txBody>
          <a:bodyPr wrap="square" rtlCol="0" anchor="ctr" anchorCtr="0">
            <a:spAutoFit/>
          </a:bodyPr>
          <a:lstStyle/>
          <a:p>
            <a:r>
              <a:rPr lang="en-US" sz="2800" dirty="0"/>
              <a:t>NARRATIVE</a:t>
            </a:r>
          </a:p>
        </p:txBody>
      </p:sp>
      <p:sp>
        <p:nvSpPr>
          <p:cNvPr id="44" name="TextBox 43"/>
          <p:cNvSpPr txBox="1"/>
          <p:nvPr/>
        </p:nvSpPr>
        <p:spPr>
          <a:xfrm>
            <a:off x="5131827" y="1460897"/>
            <a:ext cx="4012174" cy="3108543"/>
          </a:xfrm>
          <a:prstGeom prst="rect">
            <a:avLst/>
          </a:prstGeom>
          <a:noFill/>
        </p:spPr>
        <p:txBody>
          <a:bodyPr wrap="square" rtlCol="0">
            <a:spAutoFit/>
          </a:bodyPr>
          <a:lstStyle/>
          <a:p>
            <a:r>
              <a:rPr lang="en-US" sz="2800" dirty="0"/>
              <a:t>Common Suggestion</a:t>
            </a:r>
          </a:p>
          <a:p>
            <a:pPr marL="457200" indent="-457200">
              <a:buFont typeface="Arial" panose="020B0604020202020204" pitchFamily="34" charset="0"/>
              <a:buChar char="•"/>
            </a:pPr>
            <a:r>
              <a:rPr lang="en-US" sz="2800" dirty="0"/>
              <a:t>The Aramaic section is material of interest to the Nations</a:t>
            </a:r>
          </a:p>
          <a:p>
            <a:pPr marL="457200" indent="-457200">
              <a:buFont typeface="Arial" panose="020B0604020202020204" pitchFamily="34" charset="0"/>
              <a:buChar char="•"/>
            </a:pPr>
            <a:r>
              <a:rPr lang="en-US" sz="2800" dirty="0"/>
              <a:t>The Hebrew section is material of interest to Hebrews</a:t>
            </a:r>
          </a:p>
        </p:txBody>
      </p:sp>
      <p:sp>
        <p:nvSpPr>
          <p:cNvPr id="47" name="TextBox 46"/>
          <p:cNvSpPr txBox="1"/>
          <p:nvPr/>
        </p:nvSpPr>
        <p:spPr>
          <a:xfrm>
            <a:off x="2978150" y="78652"/>
            <a:ext cx="6076950" cy="1015663"/>
          </a:xfrm>
          <a:prstGeom prst="rect">
            <a:avLst/>
          </a:prstGeom>
          <a:noFill/>
        </p:spPr>
        <p:txBody>
          <a:bodyPr wrap="square" rtlCol="0" anchor="ctr" anchorCtr="0">
            <a:spAutoFit/>
          </a:bodyPr>
          <a:lstStyle/>
          <a:p>
            <a:pPr algn="ctr"/>
            <a:r>
              <a:rPr lang="en-US" sz="6000" dirty="0"/>
              <a:t>The Book of Daniel</a:t>
            </a:r>
          </a:p>
        </p:txBody>
      </p:sp>
    </p:spTree>
    <p:extLst>
      <p:ext uri="{BB962C8B-B14F-4D97-AF65-F5344CB8AC3E}">
        <p14:creationId xmlns:p14="http://schemas.microsoft.com/office/powerpoint/2010/main" val="1854146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27979" y="-2065170"/>
            <a:ext cx="9113920" cy="1446550"/>
          </a:xfrm>
          <a:prstGeom prst="rect">
            <a:avLst/>
          </a:prstGeom>
          <a:noFill/>
        </p:spPr>
        <p:txBody>
          <a:bodyPr wrap="square" rtlCol="0" anchor="ctr" anchorCtr="0">
            <a:spAutoFit/>
          </a:bodyPr>
          <a:lstStyle/>
          <a:p>
            <a:pPr algn="ctr"/>
            <a:r>
              <a:rPr lang="en-US" sz="8800" dirty="0"/>
              <a:t>Daniel</a:t>
            </a:r>
          </a:p>
        </p:txBody>
      </p:sp>
      <p:sp>
        <p:nvSpPr>
          <p:cNvPr id="24" name="TextBox 23"/>
          <p:cNvSpPr txBox="1"/>
          <p:nvPr/>
        </p:nvSpPr>
        <p:spPr>
          <a:xfrm>
            <a:off x="60282" y="612352"/>
            <a:ext cx="1735395" cy="523220"/>
          </a:xfrm>
          <a:prstGeom prst="rect">
            <a:avLst/>
          </a:prstGeom>
          <a:noFill/>
        </p:spPr>
        <p:txBody>
          <a:bodyPr wrap="square" rtlCol="0" anchor="t" anchorCtr="0">
            <a:spAutoFit/>
          </a:bodyPr>
          <a:lstStyle/>
          <a:p>
            <a:r>
              <a:rPr lang="en-US" sz="2800" dirty="0"/>
              <a:t>ARAMAIC</a:t>
            </a:r>
          </a:p>
        </p:txBody>
      </p:sp>
      <p:sp>
        <p:nvSpPr>
          <p:cNvPr id="25" name="TextBox 24"/>
          <p:cNvSpPr txBox="1"/>
          <p:nvPr/>
        </p:nvSpPr>
        <p:spPr>
          <a:xfrm>
            <a:off x="60283" y="4019068"/>
            <a:ext cx="1735395" cy="523220"/>
          </a:xfrm>
          <a:prstGeom prst="rect">
            <a:avLst/>
          </a:prstGeom>
          <a:noFill/>
        </p:spPr>
        <p:txBody>
          <a:bodyPr wrap="square" rtlCol="0" anchor="t" anchorCtr="0">
            <a:spAutoFit/>
          </a:bodyPr>
          <a:lstStyle/>
          <a:p>
            <a:r>
              <a:rPr lang="en-US" sz="2800" dirty="0"/>
              <a:t>HEBREW</a:t>
            </a:r>
          </a:p>
        </p:txBody>
      </p:sp>
      <p:sp>
        <p:nvSpPr>
          <p:cNvPr id="26" name="TextBox 25"/>
          <p:cNvSpPr txBox="1"/>
          <p:nvPr/>
        </p:nvSpPr>
        <p:spPr>
          <a:xfrm>
            <a:off x="60282" y="42406"/>
            <a:ext cx="1735395" cy="523220"/>
          </a:xfrm>
          <a:prstGeom prst="rect">
            <a:avLst/>
          </a:prstGeom>
          <a:noFill/>
        </p:spPr>
        <p:txBody>
          <a:bodyPr wrap="square" rtlCol="0" anchor="t" anchorCtr="0">
            <a:spAutoFit/>
          </a:bodyPr>
          <a:lstStyle/>
          <a:p>
            <a:r>
              <a:rPr lang="en-US" sz="2800" dirty="0"/>
              <a:t>HEBREW</a:t>
            </a:r>
          </a:p>
        </p:txBody>
      </p:sp>
      <p:sp>
        <p:nvSpPr>
          <p:cNvPr id="27" name="Rectangle: Rounded Corners 26"/>
          <p:cNvSpPr/>
          <p:nvPr/>
        </p:nvSpPr>
        <p:spPr>
          <a:xfrm>
            <a:off x="1795677" y="4456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1795677" y="4586854"/>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1795677" y="6290212"/>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1795677" y="4019068"/>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1795677" y="572242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1795677" y="1180138"/>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1795677" y="2315710"/>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1795677" y="61235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1795677" y="1747924"/>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1795677" y="345128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1795677" y="2883496"/>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1795677" y="5154640"/>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2457540" y="4240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2457540" y="345128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3202348" y="487420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3202348" y="1460897"/>
            <a:ext cx="1929479" cy="523220"/>
          </a:xfrm>
          <a:prstGeom prst="rect">
            <a:avLst/>
          </a:prstGeom>
          <a:noFill/>
        </p:spPr>
        <p:txBody>
          <a:bodyPr wrap="square" rtlCol="0" anchor="ctr" anchorCtr="0">
            <a:spAutoFit/>
          </a:bodyPr>
          <a:lstStyle/>
          <a:p>
            <a:r>
              <a:rPr lang="en-US" sz="2800" dirty="0"/>
              <a:t>NARRATIVE</a:t>
            </a:r>
          </a:p>
        </p:txBody>
      </p:sp>
      <p:sp>
        <p:nvSpPr>
          <p:cNvPr id="45" name="TextBox 44"/>
          <p:cNvSpPr txBox="1"/>
          <p:nvPr/>
        </p:nvSpPr>
        <p:spPr>
          <a:xfrm>
            <a:off x="5131827" y="1460897"/>
            <a:ext cx="4012174" cy="954107"/>
          </a:xfrm>
          <a:prstGeom prst="rect">
            <a:avLst/>
          </a:prstGeom>
          <a:noFill/>
        </p:spPr>
        <p:txBody>
          <a:bodyPr wrap="square" rtlCol="0">
            <a:spAutoFit/>
          </a:bodyPr>
          <a:lstStyle/>
          <a:p>
            <a:pPr algn="ctr"/>
            <a:r>
              <a:rPr lang="en-US" sz="2800" dirty="0"/>
              <a:t>Two or three sections in separate circulation?</a:t>
            </a:r>
          </a:p>
        </p:txBody>
      </p:sp>
      <p:pic>
        <p:nvPicPr>
          <p:cNvPr id="5" name="Graphic 4" descr="Line Arrow: Counterclockwise curv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74712" y="2082800"/>
            <a:ext cx="2210227" cy="2692400"/>
          </a:xfrm>
          <a:prstGeom prst="rect">
            <a:avLst/>
          </a:prstGeom>
        </p:spPr>
      </p:pic>
      <p:pic>
        <p:nvPicPr>
          <p:cNvPr id="43" name="Graphic 42" descr="Line Arrow: Counterclockwise curve"/>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2481351" y="2107698"/>
            <a:ext cx="2210227" cy="2692400"/>
          </a:xfrm>
          <a:prstGeom prst="rect">
            <a:avLst/>
          </a:prstGeom>
        </p:spPr>
      </p:pic>
      <p:sp>
        <p:nvSpPr>
          <p:cNvPr id="44" name="TextBox 43"/>
          <p:cNvSpPr txBox="1"/>
          <p:nvPr/>
        </p:nvSpPr>
        <p:spPr>
          <a:xfrm>
            <a:off x="5131827" y="2687161"/>
            <a:ext cx="4012174" cy="3108543"/>
          </a:xfrm>
          <a:prstGeom prst="rect">
            <a:avLst/>
          </a:prstGeom>
          <a:noFill/>
        </p:spPr>
        <p:txBody>
          <a:bodyPr wrap="square" rtlCol="0">
            <a:spAutoFit/>
          </a:bodyPr>
          <a:lstStyle/>
          <a:p>
            <a:r>
              <a:rPr lang="en-US" sz="2800" dirty="0"/>
              <a:t>Unity between the sections of Daniel</a:t>
            </a:r>
          </a:p>
          <a:p>
            <a:pPr marL="457200" indent="-457200">
              <a:buFont typeface="Arial" panose="020B0604020202020204" pitchFamily="34" charset="0"/>
              <a:buChar char="•"/>
            </a:pPr>
            <a:r>
              <a:rPr lang="en-US" sz="2800" dirty="0"/>
              <a:t>Progression in prophecy</a:t>
            </a:r>
          </a:p>
          <a:p>
            <a:pPr marL="457200" indent="-457200">
              <a:buFont typeface="Arial" panose="020B0604020202020204" pitchFamily="34" charset="0"/>
              <a:buChar char="•"/>
            </a:pPr>
            <a:r>
              <a:rPr lang="en-US" sz="2800" dirty="0"/>
              <a:t>Prophecy and Narrative build </a:t>
            </a:r>
            <a:br>
              <a:rPr lang="en-US" sz="2800" dirty="0"/>
            </a:br>
            <a:r>
              <a:rPr lang="en-US" sz="2800" dirty="0"/>
              <a:t>on each other</a:t>
            </a:r>
          </a:p>
        </p:txBody>
      </p:sp>
      <p:cxnSp>
        <p:nvCxnSpPr>
          <p:cNvPr id="7" name="Straight Connector 6"/>
          <p:cNvCxnSpPr>
            <a:stCxn id="40" idx="3"/>
          </p:cNvCxnSpPr>
          <p:nvPr/>
        </p:nvCxnSpPr>
        <p:spPr>
          <a:xfrm flipV="1">
            <a:off x="5131827" y="1703358"/>
            <a:ext cx="3872473" cy="191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131826" y="2150363"/>
            <a:ext cx="3872473" cy="191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978150" y="78652"/>
            <a:ext cx="6076950" cy="1015663"/>
          </a:xfrm>
          <a:prstGeom prst="rect">
            <a:avLst/>
          </a:prstGeom>
          <a:noFill/>
        </p:spPr>
        <p:txBody>
          <a:bodyPr wrap="square" rtlCol="0" anchor="ctr" anchorCtr="0">
            <a:spAutoFit/>
          </a:bodyPr>
          <a:lstStyle/>
          <a:p>
            <a:pPr algn="ctr"/>
            <a:r>
              <a:rPr lang="en-US" sz="6000" dirty="0"/>
              <a:t>The Book of Daniel</a:t>
            </a:r>
          </a:p>
        </p:txBody>
      </p:sp>
    </p:spTree>
    <p:extLst>
      <p:ext uri="{BB962C8B-B14F-4D97-AF65-F5344CB8AC3E}">
        <p14:creationId xmlns:p14="http://schemas.microsoft.com/office/powerpoint/2010/main" val="40842578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anim calcmode="lin" valueType="num">
                                      <p:cBhvr>
                                        <p:cTn id="8" dur="500" fill="hold"/>
                                        <p:tgtEl>
                                          <p:spTgt spid="45"/>
                                        </p:tgtEl>
                                        <p:attrNameLst>
                                          <p:attrName>ppt_x</p:attrName>
                                        </p:attrNameLst>
                                      </p:cBhvr>
                                      <p:tavLst>
                                        <p:tav tm="0">
                                          <p:val>
                                            <p:strVal val="#ppt_x"/>
                                          </p:val>
                                        </p:tav>
                                        <p:tav tm="100000">
                                          <p:val>
                                            <p:strVal val="#ppt_x"/>
                                          </p:val>
                                        </p:tav>
                                      </p:tavLst>
                                    </p:anim>
                                    <p:anim calcmode="lin" valueType="num">
                                      <p:cBhvr>
                                        <p:cTn id="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par>
                                <p:cTn id="20" presetID="2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1"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721101" y="1747924"/>
            <a:ext cx="4089400" cy="1091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7979" y="-2065170"/>
            <a:ext cx="9113920" cy="1446550"/>
          </a:xfrm>
          <a:prstGeom prst="rect">
            <a:avLst/>
          </a:prstGeom>
          <a:noFill/>
        </p:spPr>
        <p:txBody>
          <a:bodyPr wrap="square" rtlCol="0" anchor="ctr" anchorCtr="0">
            <a:spAutoFit/>
          </a:bodyPr>
          <a:lstStyle/>
          <a:p>
            <a:pPr algn="ctr"/>
            <a:r>
              <a:rPr lang="en-US" sz="8800" dirty="0"/>
              <a:t>Daniel</a:t>
            </a:r>
          </a:p>
        </p:txBody>
      </p:sp>
      <p:sp>
        <p:nvSpPr>
          <p:cNvPr id="24" name="TextBox 23"/>
          <p:cNvSpPr txBox="1"/>
          <p:nvPr/>
        </p:nvSpPr>
        <p:spPr>
          <a:xfrm>
            <a:off x="60282" y="612352"/>
            <a:ext cx="1735395" cy="523220"/>
          </a:xfrm>
          <a:prstGeom prst="rect">
            <a:avLst/>
          </a:prstGeom>
          <a:noFill/>
        </p:spPr>
        <p:txBody>
          <a:bodyPr wrap="square" rtlCol="0" anchor="t" anchorCtr="0">
            <a:spAutoFit/>
          </a:bodyPr>
          <a:lstStyle/>
          <a:p>
            <a:r>
              <a:rPr lang="en-US" sz="2800" dirty="0"/>
              <a:t>ARAMAIC</a:t>
            </a:r>
          </a:p>
        </p:txBody>
      </p:sp>
      <p:sp>
        <p:nvSpPr>
          <p:cNvPr id="25" name="TextBox 24"/>
          <p:cNvSpPr txBox="1"/>
          <p:nvPr/>
        </p:nvSpPr>
        <p:spPr>
          <a:xfrm>
            <a:off x="60283" y="4019068"/>
            <a:ext cx="1735395" cy="523220"/>
          </a:xfrm>
          <a:prstGeom prst="rect">
            <a:avLst/>
          </a:prstGeom>
          <a:noFill/>
        </p:spPr>
        <p:txBody>
          <a:bodyPr wrap="square" rtlCol="0" anchor="t" anchorCtr="0">
            <a:spAutoFit/>
          </a:bodyPr>
          <a:lstStyle/>
          <a:p>
            <a:r>
              <a:rPr lang="en-US" sz="2800" dirty="0"/>
              <a:t>HEBREW</a:t>
            </a:r>
          </a:p>
        </p:txBody>
      </p:sp>
      <p:sp>
        <p:nvSpPr>
          <p:cNvPr id="26" name="TextBox 25"/>
          <p:cNvSpPr txBox="1"/>
          <p:nvPr/>
        </p:nvSpPr>
        <p:spPr>
          <a:xfrm>
            <a:off x="60282" y="42406"/>
            <a:ext cx="1735395" cy="523220"/>
          </a:xfrm>
          <a:prstGeom prst="rect">
            <a:avLst/>
          </a:prstGeom>
          <a:noFill/>
        </p:spPr>
        <p:txBody>
          <a:bodyPr wrap="square" rtlCol="0" anchor="t" anchorCtr="0">
            <a:spAutoFit/>
          </a:bodyPr>
          <a:lstStyle/>
          <a:p>
            <a:r>
              <a:rPr lang="en-US" sz="2800" dirty="0"/>
              <a:t>HEBREW</a:t>
            </a:r>
          </a:p>
        </p:txBody>
      </p:sp>
      <p:sp>
        <p:nvSpPr>
          <p:cNvPr id="27" name="Rectangle: Rounded Corners 26"/>
          <p:cNvSpPr/>
          <p:nvPr/>
        </p:nvSpPr>
        <p:spPr>
          <a:xfrm>
            <a:off x="1795677" y="4456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1795677" y="4586854"/>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1795677" y="6290212"/>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1795677" y="4019068"/>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1795677" y="572242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2343577" y="1180138"/>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2891477" y="2315710"/>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1795677" y="61235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2891477" y="1747924"/>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1795677" y="345128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2343577" y="2883496"/>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1795677" y="5154640"/>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9521289" y="4456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9521289" y="345344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10266097" y="487636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10266097" y="1463057"/>
            <a:ext cx="1929479" cy="523220"/>
          </a:xfrm>
          <a:prstGeom prst="rect">
            <a:avLst/>
          </a:prstGeom>
          <a:noFill/>
        </p:spPr>
        <p:txBody>
          <a:bodyPr wrap="square" rtlCol="0" anchor="ctr" anchorCtr="0">
            <a:spAutoFit/>
          </a:bodyPr>
          <a:lstStyle/>
          <a:p>
            <a:r>
              <a:rPr lang="en-US" sz="2800" dirty="0"/>
              <a:t>NARRATIVE</a:t>
            </a:r>
          </a:p>
        </p:txBody>
      </p:sp>
      <p:sp>
        <p:nvSpPr>
          <p:cNvPr id="47" name="Rectangle: Rounded Corners 46"/>
          <p:cNvSpPr/>
          <p:nvPr/>
        </p:nvSpPr>
        <p:spPr>
          <a:xfrm>
            <a:off x="3844172" y="1180138"/>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Protection of God’s People</a:t>
            </a:r>
          </a:p>
        </p:txBody>
      </p:sp>
      <p:sp>
        <p:nvSpPr>
          <p:cNvPr id="48" name="Rectangle: Rounded Corners 47"/>
          <p:cNvSpPr/>
          <p:nvPr/>
        </p:nvSpPr>
        <p:spPr>
          <a:xfrm>
            <a:off x="3844172" y="2315710"/>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Judgement on Kings</a:t>
            </a:r>
          </a:p>
        </p:txBody>
      </p:sp>
      <p:sp>
        <p:nvSpPr>
          <p:cNvPr id="49" name="Rectangle: Rounded Corners 48"/>
          <p:cNvSpPr/>
          <p:nvPr/>
        </p:nvSpPr>
        <p:spPr>
          <a:xfrm>
            <a:off x="3844172" y="612352"/>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Four Kingdoms</a:t>
            </a:r>
          </a:p>
        </p:txBody>
      </p:sp>
      <p:sp>
        <p:nvSpPr>
          <p:cNvPr id="50" name="Rectangle: Rounded Corners 49"/>
          <p:cNvSpPr/>
          <p:nvPr/>
        </p:nvSpPr>
        <p:spPr>
          <a:xfrm>
            <a:off x="3844172" y="1747924"/>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Judgement on Kings</a:t>
            </a:r>
          </a:p>
        </p:txBody>
      </p:sp>
      <p:sp>
        <p:nvSpPr>
          <p:cNvPr id="51" name="Rectangle: Rounded Corners 50"/>
          <p:cNvSpPr/>
          <p:nvPr/>
        </p:nvSpPr>
        <p:spPr>
          <a:xfrm>
            <a:off x="3844172" y="3451282"/>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Four Kingdoms</a:t>
            </a:r>
          </a:p>
        </p:txBody>
      </p:sp>
      <p:sp>
        <p:nvSpPr>
          <p:cNvPr id="52" name="Rectangle: Rounded Corners 51"/>
          <p:cNvSpPr/>
          <p:nvPr/>
        </p:nvSpPr>
        <p:spPr>
          <a:xfrm>
            <a:off x="3844172" y="2883496"/>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Protection of God’s People</a:t>
            </a:r>
          </a:p>
        </p:txBody>
      </p:sp>
      <p:sp>
        <p:nvSpPr>
          <p:cNvPr id="53" name="Rectangle: Rounded Corners 52"/>
          <p:cNvSpPr/>
          <p:nvPr/>
        </p:nvSpPr>
        <p:spPr>
          <a:xfrm>
            <a:off x="3844172" y="104584"/>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b="1" dirty="0">
                <a:solidFill>
                  <a:srgbClr val="FFFF00"/>
                </a:solidFill>
              </a:rPr>
              <a:t>CHIASM IN 2-7?</a:t>
            </a:r>
          </a:p>
        </p:txBody>
      </p:sp>
      <p:sp>
        <p:nvSpPr>
          <p:cNvPr id="60" name="Rectangle: Rounded Corners 59"/>
          <p:cNvSpPr/>
          <p:nvPr/>
        </p:nvSpPr>
        <p:spPr>
          <a:xfrm>
            <a:off x="1244600" y="3406716"/>
            <a:ext cx="7728789" cy="2103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t>Daniel 2-7 as a whole would serve as a strong message to the kings of the earth (or the nations under them) about God’s rule, God’s people, and about those kings who get in his way (and eventually providing confidence to the Hebrew reader as well).</a:t>
            </a:r>
          </a:p>
        </p:txBody>
      </p:sp>
      <p:sp>
        <p:nvSpPr>
          <p:cNvPr id="61" name="Rectangle: Rounded Corners 60"/>
          <p:cNvSpPr/>
          <p:nvPr/>
        </p:nvSpPr>
        <p:spPr>
          <a:xfrm>
            <a:off x="1244600" y="5733668"/>
            <a:ext cx="7728789" cy="950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t>Proclamations of kings:</a:t>
            </a:r>
          </a:p>
          <a:p>
            <a:pPr fontAlgn="base"/>
            <a:r>
              <a:rPr lang="en-US" sz="2400" dirty="0"/>
              <a:t>2.47; 3.28-29; 4.1, 37; 5.29; 6.25-27; 7.27</a:t>
            </a:r>
          </a:p>
        </p:txBody>
      </p:sp>
    </p:spTree>
    <p:extLst>
      <p:ext uri="{BB962C8B-B14F-4D97-AF65-F5344CB8AC3E}">
        <p14:creationId xmlns:p14="http://schemas.microsoft.com/office/powerpoint/2010/main" val="22034173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721101" y="1747924"/>
            <a:ext cx="4089400" cy="1091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27979" y="-2065170"/>
            <a:ext cx="9113920" cy="1446550"/>
          </a:xfrm>
          <a:prstGeom prst="rect">
            <a:avLst/>
          </a:prstGeom>
          <a:noFill/>
        </p:spPr>
        <p:txBody>
          <a:bodyPr wrap="square" rtlCol="0" anchor="ctr" anchorCtr="0">
            <a:spAutoFit/>
          </a:bodyPr>
          <a:lstStyle/>
          <a:p>
            <a:pPr algn="ctr"/>
            <a:r>
              <a:rPr lang="en-US" sz="8800" dirty="0"/>
              <a:t>Daniel</a:t>
            </a:r>
          </a:p>
        </p:txBody>
      </p:sp>
      <p:sp>
        <p:nvSpPr>
          <p:cNvPr id="24" name="TextBox 23"/>
          <p:cNvSpPr txBox="1"/>
          <p:nvPr/>
        </p:nvSpPr>
        <p:spPr>
          <a:xfrm>
            <a:off x="60282" y="612352"/>
            <a:ext cx="1735395" cy="523220"/>
          </a:xfrm>
          <a:prstGeom prst="rect">
            <a:avLst/>
          </a:prstGeom>
          <a:noFill/>
        </p:spPr>
        <p:txBody>
          <a:bodyPr wrap="square" rtlCol="0" anchor="t" anchorCtr="0">
            <a:spAutoFit/>
          </a:bodyPr>
          <a:lstStyle/>
          <a:p>
            <a:r>
              <a:rPr lang="en-US" sz="2800" dirty="0"/>
              <a:t>ARAMAIC</a:t>
            </a:r>
          </a:p>
        </p:txBody>
      </p:sp>
      <p:sp>
        <p:nvSpPr>
          <p:cNvPr id="25" name="TextBox 24"/>
          <p:cNvSpPr txBox="1"/>
          <p:nvPr/>
        </p:nvSpPr>
        <p:spPr>
          <a:xfrm>
            <a:off x="60283" y="4019068"/>
            <a:ext cx="1735395" cy="523220"/>
          </a:xfrm>
          <a:prstGeom prst="rect">
            <a:avLst/>
          </a:prstGeom>
          <a:noFill/>
        </p:spPr>
        <p:txBody>
          <a:bodyPr wrap="square" rtlCol="0" anchor="t" anchorCtr="0">
            <a:spAutoFit/>
          </a:bodyPr>
          <a:lstStyle/>
          <a:p>
            <a:r>
              <a:rPr lang="en-US" sz="2800" dirty="0"/>
              <a:t>HEBREW</a:t>
            </a:r>
          </a:p>
        </p:txBody>
      </p:sp>
      <p:sp>
        <p:nvSpPr>
          <p:cNvPr id="26" name="TextBox 25"/>
          <p:cNvSpPr txBox="1"/>
          <p:nvPr/>
        </p:nvSpPr>
        <p:spPr>
          <a:xfrm>
            <a:off x="60282" y="42406"/>
            <a:ext cx="1735395" cy="523220"/>
          </a:xfrm>
          <a:prstGeom prst="rect">
            <a:avLst/>
          </a:prstGeom>
          <a:noFill/>
        </p:spPr>
        <p:txBody>
          <a:bodyPr wrap="square" rtlCol="0" anchor="t" anchorCtr="0">
            <a:spAutoFit/>
          </a:bodyPr>
          <a:lstStyle/>
          <a:p>
            <a:r>
              <a:rPr lang="en-US" sz="2800" dirty="0"/>
              <a:t>HEBREW</a:t>
            </a:r>
          </a:p>
        </p:txBody>
      </p:sp>
      <p:sp>
        <p:nvSpPr>
          <p:cNvPr id="27" name="Rectangle: Rounded Corners 26"/>
          <p:cNvSpPr/>
          <p:nvPr/>
        </p:nvSpPr>
        <p:spPr>
          <a:xfrm>
            <a:off x="1795677" y="4456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a:t>
            </a:r>
          </a:p>
        </p:txBody>
      </p:sp>
      <p:sp>
        <p:nvSpPr>
          <p:cNvPr id="28" name="Rectangle: Rounded Corners 27"/>
          <p:cNvSpPr/>
          <p:nvPr/>
        </p:nvSpPr>
        <p:spPr>
          <a:xfrm>
            <a:off x="1795677" y="4586854"/>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9</a:t>
            </a:r>
          </a:p>
        </p:txBody>
      </p:sp>
      <p:sp>
        <p:nvSpPr>
          <p:cNvPr id="29" name="Rectangle: Rounded Corners 28"/>
          <p:cNvSpPr/>
          <p:nvPr/>
        </p:nvSpPr>
        <p:spPr>
          <a:xfrm>
            <a:off x="1795677" y="6290212"/>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12</a:t>
            </a:r>
          </a:p>
        </p:txBody>
      </p:sp>
      <p:sp>
        <p:nvSpPr>
          <p:cNvPr id="30" name="Rectangle: Rounded Corners 29"/>
          <p:cNvSpPr/>
          <p:nvPr/>
        </p:nvSpPr>
        <p:spPr>
          <a:xfrm>
            <a:off x="1795677" y="4019068"/>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31" name="Rectangle: Rounded Corners 30"/>
          <p:cNvSpPr/>
          <p:nvPr/>
        </p:nvSpPr>
        <p:spPr>
          <a:xfrm>
            <a:off x="1795677" y="5722426"/>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11</a:t>
            </a:r>
          </a:p>
        </p:txBody>
      </p:sp>
      <p:sp>
        <p:nvSpPr>
          <p:cNvPr id="32" name="Rectangle: Rounded Corners 31"/>
          <p:cNvSpPr/>
          <p:nvPr/>
        </p:nvSpPr>
        <p:spPr>
          <a:xfrm>
            <a:off x="2343577" y="1180138"/>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a:t>
            </a:r>
          </a:p>
        </p:txBody>
      </p:sp>
      <p:sp>
        <p:nvSpPr>
          <p:cNvPr id="33" name="Rectangle: Rounded Corners 32"/>
          <p:cNvSpPr/>
          <p:nvPr/>
        </p:nvSpPr>
        <p:spPr>
          <a:xfrm>
            <a:off x="2891477" y="2315710"/>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a:t>
            </a:r>
          </a:p>
        </p:txBody>
      </p:sp>
      <p:sp>
        <p:nvSpPr>
          <p:cNvPr id="34" name="Rectangle: Rounded Corners 33"/>
          <p:cNvSpPr/>
          <p:nvPr/>
        </p:nvSpPr>
        <p:spPr>
          <a:xfrm>
            <a:off x="1795677" y="61235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a:t>
            </a:r>
          </a:p>
        </p:txBody>
      </p:sp>
      <p:sp>
        <p:nvSpPr>
          <p:cNvPr id="35" name="Rectangle: Rounded Corners 34"/>
          <p:cNvSpPr/>
          <p:nvPr/>
        </p:nvSpPr>
        <p:spPr>
          <a:xfrm>
            <a:off x="2891477" y="1747924"/>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a:t>
            </a:r>
          </a:p>
        </p:txBody>
      </p:sp>
      <p:sp>
        <p:nvSpPr>
          <p:cNvPr id="36" name="Rectangle: Rounded Corners 35"/>
          <p:cNvSpPr/>
          <p:nvPr/>
        </p:nvSpPr>
        <p:spPr>
          <a:xfrm>
            <a:off x="1795677" y="3451282"/>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37" name="Rectangle: Rounded Corners 36"/>
          <p:cNvSpPr/>
          <p:nvPr/>
        </p:nvSpPr>
        <p:spPr>
          <a:xfrm>
            <a:off x="2343577" y="2883496"/>
            <a:ext cx="547900" cy="52322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a:t>
            </a:r>
          </a:p>
        </p:txBody>
      </p:sp>
      <p:sp>
        <p:nvSpPr>
          <p:cNvPr id="38" name="Rectangle: Rounded Corners 37"/>
          <p:cNvSpPr/>
          <p:nvPr/>
        </p:nvSpPr>
        <p:spPr>
          <a:xfrm>
            <a:off x="1795677" y="5154640"/>
            <a:ext cx="547900" cy="52322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39" name="Right Brace 38"/>
          <p:cNvSpPr/>
          <p:nvPr/>
        </p:nvSpPr>
        <p:spPr>
          <a:xfrm>
            <a:off x="9521289" y="44566"/>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p:cNvSpPr/>
          <p:nvPr/>
        </p:nvSpPr>
        <p:spPr>
          <a:xfrm>
            <a:off x="9521289" y="3453442"/>
            <a:ext cx="520610" cy="3362150"/>
          </a:xfrm>
          <a:prstGeom prst="rightBrace">
            <a:avLst>
              <a:gd name="adj1" fmla="val 56034"/>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p:cNvSpPr txBox="1"/>
          <p:nvPr/>
        </p:nvSpPr>
        <p:spPr>
          <a:xfrm>
            <a:off x="10266097" y="4876368"/>
            <a:ext cx="1929479" cy="523220"/>
          </a:xfrm>
          <a:prstGeom prst="rect">
            <a:avLst/>
          </a:prstGeom>
          <a:noFill/>
        </p:spPr>
        <p:txBody>
          <a:bodyPr wrap="square" rtlCol="0" anchor="ctr" anchorCtr="0">
            <a:spAutoFit/>
          </a:bodyPr>
          <a:lstStyle/>
          <a:p>
            <a:r>
              <a:rPr lang="en-US" sz="2800" dirty="0"/>
              <a:t>PROPHECY</a:t>
            </a:r>
          </a:p>
        </p:txBody>
      </p:sp>
      <p:sp>
        <p:nvSpPr>
          <p:cNvPr id="40" name="TextBox 39"/>
          <p:cNvSpPr txBox="1"/>
          <p:nvPr/>
        </p:nvSpPr>
        <p:spPr>
          <a:xfrm>
            <a:off x="10266097" y="1463057"/>
            <a:ext cx="1929479" cy="523220"/>
          </a:xfrm>
          <a:prstGeom prst="rect">
            <a:avLst/>
          </a:prstGeom>
          <a:noFill/>
        </p:spPr>
        <p:txBody>
          <a:bodyPr wrap="square" rtlCol="0" anchor="ctr" anchorCtr="0">
            <a:spAutoFit/>
          </a:bodyPr>
          <a:lstStyle/>
          <a:p>
            <a:r>
              <a:rPr lang="en-US" sz="2800" dirty="0"/>
              <a:t>NARRATIVE</a:t>
            </a:r>
          </a:p>
        </p:txBody>
      </p:sp>
      <p:sp>
        <p:nvSpPr>
          <p:cNvPr id="47" name="Rectangle: Rounded Corners 46"/>
          <p:cNvSpPr/>
          <p:nvPr/>
        </p:nvSpPr>
        <p:spPr>
          <a:xfrm>
            <a:off x="3844172" y="1180138"/>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Protection of God’s People</a:t>
            </a:r>
          </a:p>
        </p:txBody>
      </p:sp>
      <p:sp>
        <p:nvSpPr>
          <p:cNvPr id="48" name="Rectangle: Rounded Corners 47"/>
          <p:cNvSpPr/>
          <p:nvPr/>
        </p:nvSpPr>
        <p:spPr>
          <a:xfrm>
            <a:off x="3844172" y="2315710"/>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Judgement on Kings</a:t>
            </a:r>
          </a:p>
        </p:txBody>
      </p:sp>
      <p:sp>
        <p:nvSpPr>
          <p:cNvPr id="49" name="Rectangle: Rounded Corners 48"/>
          <p:cNvSpPr/>
          <p:nvPr/>
        </p:nvSpPr>
        <p:spPr>
          <a:xfrm>
            <a:off x="3844172" y="612352"/>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Four Kingdoms</a:t>
            </a:r>
          </a:p>
        </p:txBody>
      </p:sp>
      <p:sp>
        <p:nvSpPr>
          <p:cNvPr id="50" name="Rectangle: Rounded Corners 49"/>
          <p:cNvSpPr/>
          <p:nvPr/>
        </p:nvSpPr>
        <p:spPr>
          <a:xfrm>
            <a:off x="3844172" y="1747924"/>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Judgement on Kings</a:t>
            </a:r>
          </a:p>
        </p:txBody>
      </p:sp>
      <p:sp>
        <p:nvSpPr>
          <p:cNvPr id="51" name="Rectangle: Rounded Corners 50"/>
          <p:cNvSpPr/>
          <p:nvPr/>
        </p:nvSpPr>
        <p:spPr>
          <a:xfrm>
            <a:off x="3844172" y="3451282"/>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Four Kingdoms</a:t>
            </a:r>
          </a:p>
        </p:txBody>
      </p:sp>
      <p:sp>
        <p:nvSpPr>
          <p:cNvPr id="52" name="Rectangle: Rounded Corners 51"/>
          <p:cNvSpPr/>
          <p:nvPr/>
        </p:nvSpPr>
        <p:spPr>
          <a:xfrm>
            <a:off x="3844172" y="2883496"/>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dirty="0"/>
              <a:t>Protection of God’s People</a:t>
            </a:r>
          </a:p>
        </p:txBody>
      </p:sp>
      <p:sp>
        <p:nvSpPr>
          <p:cNvPr id="53" name="Rectangle: Rounded Corners 52"/>
          <p:cNvSpPr/>
          <p:nvPr/>
        </p:nvSpPr>
        <p:spPr>
          <a:xfrm>
            <a:off x="3844172" y="104584"/>
            <a:ext cx="4581317" cy="5232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800" b="1" dirty="0">
                <a:solidFill>
                  <a:srgbClr val="FFFF00"/>
                </a:solidFill>
              </a:rPr>
              <a:t>Chiastic Structure?</a:t>
            </a:r>
          </a:p>
        </p:txBody>
      </p:sp>
      <p:sp>
        <p:nvSpPr>
          <p:cNvPr id="60" name="Rectangle: Rounded Corners 59"/>
          <p:cNvSpPr/>
          <p:nvPr/>
        </p:nvSpPr>
        <p:spPr>
          <a:xfrm>
            <a:off x="1244600" y="4242412"/>
            <a:ext cx="7728789" cy="1267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t>Daniel 2-7 as a whole would serve as a strong message to the kings of the earth about God’s rule, God’s people, and about those kings who get in his way.</a:t>
            </a:r>
          </a:p>
        </p:txBody>
      </p:sp>
      <p:sp>
        <p:nvSpPr>
          <p:cNvPr id="61" name="Rectangle: Rounded Corners 60"/>
          <p:cNvSpPr/>
          <p:nvPr/>
        </p:nvSpPr>
        <p:spPr>
          <a:xfrm>
            <a:off x="1244600" y="5733668"/>
            <a:ext cx="7728789" cy="950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t>Proclamations of kings:</a:t>
            </a:r>
          </a:p>
          <a:p>
            <a:pPr fontAlgn="base"/>
            <a:r>
              <a:rPr lang="en-US" sz="2400" dirty="0"/>
              <a:t>2.47; 3.28-29; 4.1, 37; 5.29; 6.25-27; 7.27</a:t>
            </a:r>
          </a:p>
        </p:txBody>
      </p:sp>
      <p:sp>
        <p:nvSpPr>
          <p:cNvPr id="2" name="Rectangle 1"/>
          <p:cNvSpPr/>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p:cNvSpPr/>
          <p:nvPr/>
        </p:nvSpPr>
        <p:spPr>
          <a:xfrm>
            <a:off x="311150" y="1116254"/>
            <a:ext cx="8521700" cy="347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t>Whether or not there is a chiasm in Daniel 2-7, </a:t>
            </a:r>
          </a:p>
          <a:p>
            <a:pPr marL="342900" indent="-342900" fontAlgn="base">
              <a:buFont typeface="Arial" panose="020B0604020202020204" pitchFamily="34" charset="0"/>
              <a:buChar char="•"/>
            </a:pPr>
            <a:r>
              <a:rPr lang="en-US" sz="2400" dirty="0"/>
              <a:t>It highlights a message to kings in particular which gives a possible explanation of it being written in Aramaic.</a:t>
            </a:r>
          </a:p>
          <a:p>
            <a:pPr marL="342900" indent="-342900" fontAlgn="base">
              <a:buFont typeface="Arial" panose="020B0604020202020204" pitchFamily="34" charset="0"/>
              <a:buChar char="•"/>
            </a:pPr>
            <a:r>
              <a:rPr lang="en-US" sz="2400" dirty="0"/>
              <a:t>It does call legitimate attention to chapter 4 and 5 as containing a core message of the section and of the book: “the Most High reigns in the kingdoms of men” </a:t>
            </a:r>
            <a:br>
              <a:rPr lang="en-US" sz="2400" dirty="0"/>
            </a:br>
            <a:r>
              <a:rPr lang="en-US" sz="2400" dirty="0"/>
              <a:t>(Dan. 4:17, 25, 32; 5.21).</a:t>
            </a:r>
          </a:p>
        </p:txBody>
      </p:sp>
    </p:spTree>
    <p:extLst>
      <p:ext uri="{BB962C8B-B14F-4D97-AF65-F5344CB8AC3E}">
        <p14:creationId xmlns:p14="http://schemas.microsoft.com/office/powerpoint/2010/main" val="3285199681"/>
      </p:ext>
    </p:extLst>
  </p:cSld>
  <p:clrMapOvr>
    <a:masterClrMapping/>
  </p:clrMapOvr>
  <mc:AlternateContent xmlns:mc="http://schemas.openxmlformats.org/markup-compatibility/2006">
    <mc:Choice xmlns:p159="http://schemas.microsoft.com/office/powerpoint/2015/09/main" xmlns="" Requires="p159">
      <p:transition>
        <p159:morph option="byObject"/>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7" name="Freeform: Shape 6"/>
          <p:cNvSpPr/>
          <p:nvPr/>
        </p:nvSpPr>
        <p:spPr>
          <a:xfrm>
            <a:off x="216836" y="-269558"/>
            <a:ext cx="8710328" cy="8184906"/>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6858000" h="5924550">
                <a:moveTo>
                  <a:pt x="2133600" y="5924550"/>
                </a:moveTo>
                <a:lnTo>
                  <a:pt x="0" y="5924550"/>
                </a:lnTo>
                <a:lnTo>
                  <a:pt x="0" y="3524250"/>
                </a:lnTo>
                <a:lnTo>
                  <a:pt x="114300" y="3505200"/>
                </a:lnTo>
                <a:lnTo>
                  <a:pt x="266700" y="3409950"/>
                </a:lnTo>
                <a:lnTo>
                  <a:pt x="400050" y="3371850"/>
                </a:lnTo>
                <a:lnTo>
                  <a:pt x="685800" y="3295650"/>
                </a:lnTo>
                <a:lnTo>
                  <a:pt x="857250" y="3295650"/>
                </a:lnTo>
                <a:lnTo>
                  <a:pt x="1009650" y="3371850"/>
                </a:lnTo>
                <a:lnTo>
                  <a:pt x="1162050" y="3429000"/>
                </a:lnTo>
                <a:lnTo>
                  <a:pt x="1352550" y="3467100"/>
                </a:lnTo>
                <a:lnTo>
                  <a:pt x="1504950" y="3448050"/>
                </a:lnTo>
                <a:lnTo>
                  <a:pt x="1695450" y="3390900"/>
                </a:lnTo>
                <a:lnTo>
                  <a:pt x="1905000" y="3314700"/>
                </a:lnTo>
                <a:lnTo>
                  <a:pt x="2000250" y="3105150"/>
                </a:lnTo>
                <a:lnTo>
                  <a:pt x="2095500" y="2857500"/>
                </a:lnTo>
                <a:lnTo>
                  <a:pt x="2228850" y="2495550"/>
                </a:lnTo>
                <a:lnTo>
                  <a:pt x="2266950" y="2362200"/>
                </a:lnTo>
                <a:lnTo>
                  <a:pt x="2343150" y="2171700"/>
                </a:lnTo>
                <a:lnTo>
                  <a:pt x="2381250" y="2019300"/>
                </a:lnTo>
                <a:lnTo>
                  <a:pt x="2362200" y="1771650"/>
                </a:lnTo>
                <a:lnTo>
                  <a:pt x="2362200" y="1543050"/>
                </a:lnTo>
                <a:lnTo>
                  <a:pt x="2400300" y="1390650"/>
                </a:lnTo>
                <a:lnTo>
                  <a:pt x="2400300" y="1390650"/>
                </a:lnTo>
                <a:lnTo>
                  <a:pt x="2438400" y="1181100"/>
                </a:lnTo>
                <a:lnTo>
                  <a:pt x="2438400" y="1181100"/>
                </a:lnTo>
                <a:lnTo>
                  <a:pt x="2228850" y="1295400"/>
                </a:lnTo>
                <a:lnTo>
                  <a:pt x="2076450" y="1238250"/>
                </a:lnTo>
                <a:lnTo>
                  <a:pt x="1924050" y="1238250"/>
                </a:lnTo>
                <a:lnTo>
                  <a:pt x="1885950" y="1257300"/>
                </a:lnTo>
                <a:lnTo>
                  <a:pt x="1790700" y="762000"/>
                </a:lnTo>
                <a:lnTo>
                  <a:pt x="1771650" y="476250"/>
                </a:lnTo>
                <a:lnTo>
                  <a:pt x="1771650" y="247650"/>
                </a:lnTo>
                <a:lnTo>
                  <a:pt x="1943100" y="95250"/>
                </a:lnTo>
                <a:lnTo>
                  <a:pt x="2247900" y="0"/>
                </a:lnTo>
                <a:lnTo>
                  <a:pt x="2495550" y="0"/>
                </a:lnTo>
                <a:lnTo>
                  <a:pt x="2743200" y="0"/>
                </a:lnTo>
                <a:lnTo>
                  <a:pt x="2971800" y="19050"/>
                </a:lnTo>
                <a:lnTo>
                  <a:pt x="3238500" y="19050"/>
                </a:lnTo>
                <a:lnTo>
                  <a:pt x="3409950" y="19050"/>
                </a:lnTo>
                <a:lnTo>
                  <a:pt x="3790950" y="76200"/>
                </a:lnTo>
                <a:lnTo>
                  <a:pt x="4000500" y="76200"/>
                </a:lnTo>
                <a:lnTo>
                  <a:pt x="4248150" y="57150"/>
                </a:lnTo>
                <a:lnTo>
                  <a:pt x="4629150" y="0"/>
                </a:lnTo>
                <a:lnTo>
                  <a:pt x="5029200" y="76200"/>
                </a:lnTo>
                <a:lnTo>
                  <a:pt x="5200650" y="152400"/>
                </a:lnTo>
                <a:lnTo>
                  <a:pt x="5276850" y="495300"/>
                </a:lnTo>
                <a:lnTo>
                  <a:pt x="5353050" y="876300"/>
                </a:lnTo>
                <a:lnTo>
                  <a:pt x="5353050" y="876300"/>
                </a:lnTo>
                <a:cubicBezTo>
                  <a:pt x="5356726" y="916736"/>
                  <a:pt x="5378005" y="1176909"/>
                  <a:pt x="5391150" y="1238250"/>
                </a:cubicBezTo>
                <a:cubicBezTo>
                  <a:pt x="5399565" y="1277519"/>
                  <a:pt x="5395834" y="1330273"/>
                  <a:pt x="5429250" y="1352550"/>
                </a:cubicBezTo>
                <a:lnTo>
                  <a:pt x="5486400" y="1390650"/>
                </a:lnTo>
                <a:cubicBezTo>
                  <a:pt x="5499100" y="1409700"/>
                  <a:pt x="5508311" y="1431611"/>
                  <a:pt x="5524500" y="1447800"/>
                </a:cubicBezTo>
                <a:cubicBezTo>
                  <a:pt x="5540689" y="1463989"/>
                  <a:pt x="5567347" y="1468022"/>
                  <a:pt x="5581650" y="1485900"/>
                </a:cubicBezTo>
                <a:cubicBezTo>
                  <a:pt x="5594194" y="1501580"/>
                  <a:pt x="5584360" y="1531378"/>
                  <a:pt x="5600700" y="1543050"/>
                </a:cubicBezTo>
                <a:cubicBezTo>
                  <a:pt x="5633380" y="1566393"/>
                  <a:pt x="5681584" y="1558873"/>
                  <a:pt x="5715000" y="1581150"/>
                </a:cubicBezTo>
                <a:lnTo>
                  <a:pt x="5829300" y="1657350"/>
                </a:lnTo>
                <a:cubicBezTo>
                  <a:pt x="5848350" y="1670050"/>
                  <a:pt x="5864730" y="1688210"/>
                  <a:pt x="5886450" y="1695450"/>
                </a:cubicBezTo>
                <a:cubicBezTo>
                  <a:pt x="5905500" y="1701800"/>
                  <a:pt x="5925639" y="1705520"/>
                  <a:pt x="5943600" y="1714500"/>
                </a:cubicBezTo>
                <a:cubicBezTo>
                  <a:pt x="6006391" y="1745895"/>
                  <a:pt x="5988736" y="1761009"/>
                  <a:pt x="6057900" y="1771650"/>
                </a:cubicBezTo>
                <a:cubicBezTo>
                  <a:pt x="6120975" y="1781354"/>
                  <a:pt x="6184900" y="1784350"/>
                  <a:pt x="6248400" y="1790700"/>
                </a:cubicBezTo>
                <a:cubicBezTo>
                  <a:pt x="6348991" y="1824230"/>
                  <a:pt x="6288842" y="1798611"/>
                  <a:pt x="6419850" y="1885950"/>
                </a:cubicBezTo>
                <a:lnTo>
                  <a:pt x="6477000" y="1924050"/>
                </a:lnTo>
                <a:cubicBezTo>
                  <a:pt x="6489700" y="1962150"/>
                  <a:pt x="6497139" y="2002429"/>
                  <a:pt x="6515100" y="2038350"/>
                </a:cubicBezTo>
                <a:cubicBezTo>
                  <a:pt x="6527800" y="2063750"/>
                  <a:pt x="6543229" y="2087960"/>
                  <a:pt x="6553200" y="2114550"/>
                </a:cubicBezTo>
                <a:cubicBezTo>
                  <a:pt x="6605921" y="2255138"/>
                  <a:pt x="6533139" y="2132083"/>
                  <a:pt x="6610350" y="2247900"/>
                </a:cubicBezTo>
                <a:lnTo>
                  <a:pt x="6648450" y="2400300"/>
                </a:lnTo>
                <a:cubicBezTo>
                  <a:pt x="6654800" y="2425700"/>
                  <a:pt x="6659221" y="2451662"/>
                  <a:pt x="6667500" y="2476500"/>
                </a:cubicBezTo>
                <a:cubicBezTo>
                  <a:pt x="6680200" y="2514600"/>
                  <a:pt x="6683323" y="2557384"/>
                  <a:pt x="6705600" y="2590800"/>
                </a:cubicBezTo>
                <a:cubicBezTo>
                  <a:pt x="6718300" y="2609850"/>
                  <a:pt x="6734401" y="2627028"/>
                  <a:pt x="6743700" y="2647950"/>
                </a:cubicBezTo>
                <a:cubicBezTo>
                  <a:pt x="6760011" y="2684650"/>
                  <a:pt x="6769100" y="2724150"/>
                  <a:pt x="6781800" y="2762250"/>
                </a:cubicBezTo>
                <a:cubicBezTo>
                  <a:pt x="6788150" y="2781300"/>
                  <a:pt x="6795980" y="2799919"/>
                  <a:pt x="6800850" y="2819400"/>
                </a:cubicBezTo>
                <a:cubicBezTo>
                  <a:pt x="6847309" y="3005236"/>
                  <a:pt x="6790581" y="2773188"/>
                  <a:pt x="6838950" y="2990850"/>
                </a:cubicBezTo>
                <a:cubicBezTo>
                  <a:pt x="6844630" y="3016408"/>
                  <a:pt x="6851650" y="3041650"/>
                  <a:pt x="6858000" y="3067050"/>
                </a:cubicBezTo>
                <a:cubicBezTo>
                  <a:pt x="6851650" y="3257550"/>
                  <a:pt x="6850481" y="3448293"/>
                  <a:pt x="6838950" y="3638550"/>
                </a:cubicBezTo>
                <a:cubicBezTo>
                  <a:pt x="6837735" y="3658594"/>
                  <a:pt x="6831039" y="3678992"/>
                  <a:pt x="6819900" y="3695700"/>
                </a:cubicBezTo>
                <a:cubicBezTo>
                  <a:pt x="6804956" y="3718116"/>
                  <a:pt x="6785166" y="3737906"/>
                  <a:pt x="6762750" y="3752850"/>
                </a:cubicBezTo>
                <a:cubicBezTo>
                  <a:pt x="6746042" y="3763989"/>
                  <a:pt x="6724650" y="3765550"/>
                  <a:pt x="6705600" y="3771900"/>
                </a:cubicBezTo>
                <a:cubicBezTo>
                  <a:pt x="6680200" y="3810000"/>
                  <a:pt x="6643880" y="3842759"/>
                  <a:pt x="6629400" y="3886200"/>
                </a:cubicBezTo>
                <a:cubicBezTo>
                  <a:pt x="6623050" y="3905250"/>
                  <a:pt x="6619330" y="3925389"/>
                  <a:pt x="6610350" y="3943350"/>
                </a:cubicBezTo>
                <a:cubicBezTo>
                  <a:pt x="6600111" y="3963828"/>
                  <a:pt x="6581549" y="3979578"/>
                  <a:pt x="6572250" y="4000500"/>
                </a:cubicBezTo>
                <a:cubicBezTo>
                  <a:pt x="6555939" y="4037200"/>
                  <a:pt x="6546850" y="4076700"/>
                  <a:pt x="6534150" y="4114800"/>
                </a:cubicBezTo>
                <a:cubicBezTo>
                  <a:pt x="6527800" y="4133850"/>
                  <a:pt x="6531808" y="4160811"/>
                  <a:pt x="6515100" y="4171950"/>
                </a:cubicBezTo>
                <a:cubicBezTo>
                  <a:pt x="6351316" y="4281139"/>
                  <a:pt x="6558541" y="4150230"/>
                  <a:pt x="6400800" y="4229100"/>
                </a:cubicBezTo>
                <a:cubicBezTo>
                  <a:pt x="6380322" y="4239339"/>
                  <a:pt x="6364128" y="4256961"/>
                  <a:pt x="6343650" y="4267200"/>
                </a:cubicBezTo>
                <a:cubicBezTo>
                  <a:pt x="6325689" y="4276180"/>
                  <a:pt x="6305873" y="4280966"/>
                  <a:pt x="6286500" y="4286250"/>
                </a:cubicBezTo>
                <a:cubicBezTo>
                  <a:pt x="6235982" y="4300028"/>
                  <a:pt x="6186383" y="4321445"/>
                  <a:pt x="6134100" y="4324350"/>
                </a:cubicBezTo>
                <a:lnTo>
                  <a:pt x="5791200" y="4343400"/>
                </a:lnTo>
                <a:cubicBezTo>
                  <a:pt x="5784850" y="4368800"/>
                  <a:pt x="5788911" y="4399487"/>
                  <a:pt x="5772150" y="4419600"/>
                </a:cubicBezTo>
                <a:cubicBezTo>
                  <a:pt x="5721480" y="4480405"/>
                  <a:pt x="5661668" y="4453892"/>
                  <a:pt x="5600700" y="4438650"/>
                </a:cubicBezTo>
                <a:cubicBezTo>
                  <a:pt x="5581219" y="4433780"/>
                  <a:pt x="5562600" y="4425950"/>
                  <a:pt x="5543550" y="4419600"/>
                </a:cubicBezTo>
                <a:cubicBezTo>
                  <a:pt x="5485913" y="4361963"/>
                  <a:pt x="5355101" y="4224850"/>
                  <a:pt x="5295900" y="4210050"/>
                </a:cubicBezTo>
                <a:lnTo>
                  <a:pt x="5219700" y="4191000"/>
                </a:lnTo>
                <a:cubicBezTo>
                  <a:pt x="5194300" y="4171950"/>
                  <a:pt x="5172979" y="4145642"/>
                  <a:pt x="5143500" y="4133850"/>
                </a:cubicBezTo>
                <a:cubicBezTo>
                  <a:pt x="5107637" y="4119505"/>
                  <a:pt x="5067797" y="4113315"/>
                  <a:pt x="5029200" y="4114800"/>
                </a:cubicBezTo>
                <a:cubicBezTo>
                  <a:pt x="4854448" y="4121521"/>
                  <a:pt x="4686275" y="4147461"/>
                  <a:pt x="4514850" y="4171950"/>
                </a:cubicBezTo>
                <a:cubicBezTo>
                  <a:pt x="4495800" y="4178300"/>
                  <a:pt x="4477181" y="4186130"/>
                  <a:pt x="4457700" y="4191000"/>
                </a:cubicBezTo>
                <a:cubicBezTo>
                  <a:pt x="4421491" y="4200052"/>
                  <a:pt x="4325362" y="4214433"/>
                  <a:pt x="4286250" y="4229100"/>
                </a:cubicBezTo>
                <a:cubicBezTo>
                  <a:pt x="4259660" y="4239071"/>
                  <a:pt x="4236991" y="4258220"/>
                  <a:pt x="4210050" y="4267200"/>
                </a:cubicBezTo>
                <a:cubicBezTo>
                  <a:pt x="4179333" y="4277439"/>
                  <a:pt x="4146408" y="4279226"/>
                  <a:pt x="4114800" y="4286250"/>
                </a:cubicBezTo>
                <a:cubicBezTo>
                  <a:pt x="4089242" y="4291930"/>
                  <a:pt x="4063678" y="4297777"/>
                  <a:pt x="4038600" y="4305300"/>
                </a:cubicBezTo>
                <a:cubicBezTo>
                  <a:pt x="3940773" y="4334648"/>
                  <a:pt x="3919940" y="4345144"/>
                  <a:pt x="3829050" y="4381500"/>
                </a:cubicBezTo>
                <a:cubicBezTo>
                  <a:pt x="3689350" y="4375150"/>
                  <a:pt x="3548038" y="4384544"/>
                  <a:pt x="3409950" y="4362450"/>
                </a:cubicBezTo>
                <a:cubicBezTo>
                  <a:pt x="3383348" y="4358194"/>
                  <a:pt x="3376350" y="4318384"/>
                  <a:pt x="3352800" y="4305300"/>
                </a:cubicBezTo>
                <a:cubicBezTo>
                  <a:pt x="3317693" y="4285796"/>
                  <a:pt x="3276600" y="4279900"/>
                  <a:pt x="3238500" y="4267200"/>
                </a:cubicBezTo>
                <a:lnTo>
                  <a:pt x="3181350" y="4248150"/>
                </a:lnTo>
                <a:cubicBezTo>
                  <a:pt x="3093551" y="4262783"/>
                  <a:pt x="2932243" y="4277453"/>
                  <a:pt x="2838450" y="4324350"/>
                </a:cubicBezTo>
                <a:cubicBezTo>
                  <a:pt x="2721294" y="4382928"/>
                  <a:pt x="2785879" y="4346698"/>
                  <a:pt x="2647950" y="4438650"/>
                </a:cubicBezTo>
                <a:cubicBezTo>
                  <a:pt x="2628900" y="4451350"/>
                  <a:pt x="2612520" y="4469510"/>
                  <a:pt x="2590800" y="4476750"/>
                </a:cubicBezTo>
                <a:lnTo>
                  <a:pt x="2419350" y="4533900"/>
                </a:lnTo>
                <a:lnTo>
                  <a:pt x="2362200" y="4552950"/>
                </a:lnTo>
                <a:cubicBezTo>
                  <a:pt x="2343150" y="4559300"/>
                  <a:pt x="2324857" y="4568699"/>
                  <a:pt x="2305050" y="4572000"/>
                </a:cubicBezTo>
                <a:lnTo>
                  <a:pt x="2190750" y="4591050"/>
                </a:lnTo>
                <a:cubicBezTo>
                  <a:pt x="2146300" y="4584700"/>
                  <a:pt x="2101429" y="4580806"/>
                  <a:pt x="2057400" y="4572000"/>
                </a:cubicBezTo>
                <a:cubicBezTo>
                  <a:pt x="2037709" y="4568062"/>
                  <a:pt x="2045174" y="4529303"/>
                  <a:pt x="2000250" y="4552950"/>
                </a:cubicBezTo>
                <a:cubicBezTo>
                  <a:pt x="1955326" y="4576597"/>
                  <a:pt x="1846791" y="4694235"/>
                  <a:pt x="1787857" y="4713880"/>
                </a:cubicBezTo>
                <a:cubicBezTo>
                  <a:pt x="1736224" y="4703553"/>
                  <a:pt x="1680333" y="4661564"/>
                  <a:pt x="1635457" y="4615787"/>
                </a:cubicBezTo>
                <a:cubicBezTo>
                  <a:pt x="1590581" y="4570010"/>
                  <a:pt x="1559399" y="4513191"/>
                  <a:pt x="1518598" y="4439218"/>
                </a:cubicBezTo>
                <a:cubicBezTo>
                  <a:pt x="1477797" y="4365245"/>
                  <a:pt x="1415150" y="4226020"/>
                  <a:pt x="1390650" y="4171950"/>
                </a:cubicBezTo>
                <a:cubicBezTo>
                  <a:pt x="1366150" y="4117880"/>
                  <a:pt x="1382739" y="4131508"/>
                  <a:pt x="1371600" y="4114800"/>
                </a:cubicBezTo>
                <a:cubicBezTo>
                  <a:pt x="1342264" y="4070796"/>
                  <a:pt x="1299470" y="4047663"/>
                  <a:pt x="1257300" y="4019550"/>
                </a:cubicBezTo>
                <a:cubicBezTo>
                  <a:pt x="1219200" y="4025900"/>
                  <a:pt x="1238487" y="4113805"/>
                  <a:pt x="1238534" y="4161430"/>
                </a:cubicBezTo>
                <a:cubicBezTo>
                  <a:pt x="1238581" y="4209055"/>
                  <a:pt x="1207211" y="4223698"/>
                  <a:pt x="1257584" y="4305300"/>
                </a:cubicBezTo>
                <a:cubicBezTo>
                  <a:pt x="1307958" y="4386902"/>
                  <a:pt x="1489975" y="4581193"/>
                  <a:pt x="1540775" y="4651043"/>
                </a:cubicBezTo>
                <a:cubicBezTo>
                  <a:pt x="1595651" y="4737242"/>
                  <a:pt x="1543714" y="4710752"/>
                  <a:pt x="1586837" y="4822493"/>
                </a:cubicBezTo>
                <a:cubicBezTo>
                  <a:pt x="1629960" y="4934234"/>
                  <a:pt x="1748667" y="5215340"/>
                  <a:pt x="1799514" y="5321489"/>
                </a:cubicBezTo>
                <a:cubicBezTo>
                  <a:pt x="1850361" y="5427638"/>
                  <a:pt x="1857944" y="5404703"/>
                  <a:pt x="1891921" y="5459389"/>
                </a:cubicBezTo>
                <a:cubicBezTo>
                  <a:pt x="1925898" y="5514075"/>
                  <a:pt x="1975797" y="5581602"/>
                  <a:pt x="2003377" y="5649604"/>
                </a:cubicBezTo>
                <a:cubicBezTo>
                  <a:pt x="2030957" y="5717606"/>
                  <a:pt x="2012950" y="5826125"/>
                  <a:pt x="2057400" y="5867400"/>
                </a:cubicBezTo>
                <a:cubicBezTo>
                  <a:pt x="2103376" y="5936364"/>
                  <a:pt x="2075022" y="5914311"/>
                  <a:pt x="2133600" y="592455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p:cNvSpPr/>
          <p:nvPr/>
        </p:nvSpPr>
        <p:spPr>
          <a:xfrm>
            <a:off x="6302695" y="15516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spTree>
    <p:extLst>
      <p:ext uri="{BB962C8B-B14F-4D97-AF65-F5344CB8AC3E}">
        <p14:creationId xmlns:p14="http://schemas.microsoft.com/office/powerpoint/2010/main" val="341303184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026" name="Picture 2" descr="http://www.pastormatthew.net/wp-content/uploads/2011/01/ali110_2006_1023MESR01181.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334816" y="0"/>
            <a:ext cx="529437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0" y="-1588"/>
            <a:ext cx="9144001" cy="6859589"/>
            <a:chOff x="0" y="-1588"/>
            <a:chExt cx="9144001" cy="6859589"/>
          </a:xfrm>
        </p:grpSpPr>
        <p:pic>
          <p:nvPicPr>
            <p:cNvPr id="11" name="Picture 2" descr="page-015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05613" y="-1588"/>
              <a:ext cx="44383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Rectangle 11"/>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628650" y="365126"/>
            <a:ext cx="6313326" cy="1325563"/>
          </a:xfrm>
        </p:spPr>
        <p:txBody>
          <a:bodyPr>
            <a:normAutofit fontScale="90000"/>
          </a:bodyPr>
          <a:lstStyle/>
          <a:p>
            <a:r>
              <a:rPr lang="en-US" b="1" dirty="0"/>
              <a:t>Daniel 4 – The Most High Rules in the Kingdoms of Men</a:t>
            </a:r>
          </a:p>
        </p:txBody>
      </p:sp>
      <p:sp>
        <p:nvSpPr>
          <p:cNvPr id="5" name="Content Placeholder 4"/>
          <p:cNvSpPr>
            <a:spLocks noGrp="1"/>
          </p:cNvSpPr>
          <p:nvPr>
            <p:ph idx="1"/>
          </p:nvPr>
        </p:nvSpPr>
        <p:spPr>
          <a:xfrm>
            <a:off x="628651" y="1825625"/>
            <a:ext cx="5269874" cy="4351338"/>
          </a:xfrm>
        </p:spPr>
        <p:txBody>
          <a:bodyPr>
            <a:normAutofit/>
          </a:bodyPr>
          <a:lstStyle/>
          <a:p>
            <a:r>
              <a:rPr lang="en-US" dirty="0"/>
              <a:t>4:1-3 - Nebuchadnezzar acknowledged God.</a:t>
            </a:r>
          </a:p>
          <a:p>
            <a:r>
              <a:rPr lang="en-US" dirty="0"/>
              <a:t>4:5-18 - Nebuchadnezzar has a dream.</a:t>
            </a:r>
          </a:p>
        </p:txBody>
      </p:sp>
    </p:spTree>
    <p:extLst>
      <p:ext uri="{BB962C8B-B14F-4D97-AF65-F5344CB8AC3E}">
        <p14:creationId xmlns:p14="http://schemas.microsoft.com/office/powerpoint/2010/main" val="332418240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anim calcmode="lin" valueType="num">
                                      <p:cBhvr>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3Cm1BaWVNmk/UYz5fNGQzNI/AAAAAAAACMk/EKET_IxCr7w/s1600/babylonhanginggarden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237702"/>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a/Pergamon_Museum_Berlin_2007085.jpg/800px-Pergamon_Museum_Berlin_2007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41912" y="0"/>
            <a:ext cx="4002087" cy="6617196"/>
          </a:xfrm>
          <a:prstGeom prst="rect">
            <a:avLst/>
          </a:prstGeom>
        </p:spPr>
        <p:txBody>
          <a:bodyPr wrap="square">
            <a:spAutoFit/>
          </a:bodyPr>
          <a:lstStyle/>
          <a:p>
            <a:r>
              <a:rPr lang="en-US" sz="2800" dirty="0"/>
              <a:t>"I (Nebuchadnezzar) laid the foundation of the gates down to the ground water level and had them built out of pure blue stone. Upon the walls in the inner room of the gate are bulls and dragons and thus I magnificently adorned them with luxurious </a:t>
            </a:r>
            <a:r>
              <a:rPr lang="en-US" sz="2800" dirty="0" err="1"/>
              <a:t>splendour</a:t>
            </a:r>
            <a:r>
              <a:rPr lang="en-US" sz="2800" dirty="0"/>
              <a:t> for all mankind to behold in awe.“</a:t>
            </a:r>
          </a:p>
          <a:p>
            <a:r>
              <a:rPr lang="en-US" sz="2000" dirty="0"/>
              <a:t>https://en.wikipedia.org/wiki/Nebuchadnezzar_II#/media/File:Pergamon_Museum_Berlin_2007085.jpg</a:t>
            </a:r>
          </a:p>
        </p:txBody>
      </p:sp>
    </p:spTree>
    <p:extLst>
      <p:ext uri="{BB962C8B-B14F-4D97-AF65-F5344CB8AC3E}">
        <p14:creationId xmlns:p14="http://schemas.microsoft.com/office/powerpoint/2010/main" val="11817067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725" y="-452438"/>
            <a:ext cx="14649450" cy="7762875"/>
          </a:xfrm>
          <a:prstGeom prst="rect">
            <a:avLst/>
          </a:prstGeom>
        </p:spPr>
      </p:pic>
      <p:sp>
        <p:nvSpPr>
          <p:cNvPr id="8" name="Freeform: Shape 7"/>
          <p:cNvSpPr/>
          <p:nvPr/>
        </p:nvSpPr>
        <p:spPr>
          <a:xfrm>
            <a:off x="2076140" y="-382098"/>
            <a:ext cx="7292943" cy="6571884"/>
          </a:xfrm>
          <a:custGeom>
            <a:avLst/>
            <a:gdLst>
              <a:gd name="connsiteX0" fmla="*/ 27295 w 5718708"/>
              <a:gd name="connsiteY0" fmla="*/ 3316406 h 4421875"/>
              <a:gd name="connsiteX1" fmla="*/ 27295 w 5718708"/>
              <a:gd name="connsiteY1" fmla="*/ 3316406 h 4421875"/>
              <a:gd name="connsiteX2" fmla="*/ 13647 w 5718708"/>
              <a:gd name="connsiteY2" fmla="*/ 3439236 h 4421875"/>
              <a:gd name="connsiteX3" fmla="*/ 0 w 5718708"/>
              <a:gd name="connsiteY3" fmla="*/ 3480180 h 4421875"/>
              <a:gd name="connsiteX4" fmla="*/ 13647 w 5718708"/>
              <a:gd name="connsiteY4" fmla="*/ 3766783 h 4421875"/>
              <a:gd name="connsiteX5" fmla="*/ 81886 w 5718708"/>
              <a:gd name="connsiteY5" fmla="*/ 3889612 h 4421875"/>
              <a:gd name="connsiteX6" fmla="*/ 122830 w 5718708"/>
              <a:gd name="connsiteY6" fmla="*/ 3971499 h 4421875"/>
              <a:gd name="connsiteX7" fmla="*/ 136477 w 5718708"/>
              <a:gd name="connsiteY7" fmla="*/ 4039738 h 4421875"/>
              <a:gd name="connsiteX8" fmla="*/ 163773 w 5718708"/>
              <a:gd name="connsiteY8" fmla="*/ 4176215 h 4421875"/>
              <a:gd name="connsiteX9" fmla="*/ 177421 w 5718708"/>
              <a:gd name="connsiteY9" fmla="*/ 4299045 h 4421875"/>
              <a:gd name="connsiteX10" fmla="*/ 204716 w 5718708"/>
              <a:gd name="connsiteY10" fmla="*/ 4380932 h 4421875"/>
              <a:gd name="connsiteX11" fmla="*/ 218364 w 5718708"/>
              <a:gd name="connsiteY11" fmla="*/ 4421875 h 4421875"/>
              <a:gd name="connsiteX12" fmla="*/ 382137 w 5718708"/>
              <a:gd name="connsiteY12" fmla="*/ 4408227 h 4421875"/>
              <a:gd name="connsiteX13" fmla="*/ 436728 w 5718708"/>
              <a:gd name="connsiteY13" fmla="*/ 4326341 h 4421875"/>
              <a:gd name="connsiteX14" fmla="*/ 491319 w 5718708"/>
              <a:gd name="connsiteY14" fmla="*/ 4135272 h 4421875"/>
              <a:gd name="connsiteX15" fmla="*/ 518615 w 5718708"/>
              <a:gd name="connsiteY15" fmla="*/ 4053386 h 4421875"/>
              <a:gd name="connsiteX16" fmla="*/ 532262 w 5718708"/>
              <a:gd name="connsiteY16" fmla="*/ 4012442 h 4421875"/>
              <a:gd name="connsiteX17" fmla="*/ 573206 w 5718708"/>
              <a:gd name="connsiteY17" fmla="*/ 3971499 h 4421875"/>
              <a:gd name="connsiteX18" fmla="*/ 627797 w 5718708"/>
              <a:gd name="connsiteY18" fmla="*/ 3903260 h 4421875"/>
              <a:gd name="connsiteX19" fmla="*/ 655092 w 5718708"/>
              <a:gd name="connsiteY19" fmla="*/ 3944203 h 4421875"/>
              <a:gd name="connsiteX20" fmla="*/ 627797 w 5718708"/>
              <a:gd name="connsiteY20" fmla="*/ 4162568 h 4421875"/>
              <a:gd name="connsiteX21" fmla="*/ 614149 w 5718708"/>
              <a:gd name="connsiteY21" fmla="*/ 4203511 h 4421875"/>
              <a:gd name="connsiteX22" fmla="*/ 668740 w 5718708"/>
              <a:gd name="connsiteY22" fmla="*/ 4408227 h 4421875"/>
              <a:gd name="connsiteX23" fmla="*/ 723331 w 5718708"/>
              <a:gd name="connsiteY23" fmla="*/ 4421875 h 4421875"/>
              <a:gd name="connsiteX24" fmla="*/ 764274 w 5718708"/>
              <a:gd name="connsiteY24" fmla="*/ 4408227 h 4421875"/>
              <a:gd name="connsiteX25" fmla="*/ 859809 w 5718708"/>
              <a:gd name="connsiteY25" fmla="*/ 4299045 h 4421875"/>
              <a:gd name="connsiteX26" fmla="*/ 900752 w 5718708"/>
              <a:gd name="connsiteY26" fmla="*/ 4203511 h 4421875"/>
              <a:gd name="connsiteX27" fmla="*/ 941695 w 5718708"/>
              <a:gd name="connsiteY27" fmla="*/ 4121624 h 4421875"/>
              <a:gd name="connsiteX28" fmla="*/ 1023582 w 5718708"/>
              <a:gd name="connsiteY28" fmla="*/ 4012442 h 4421875"/>
              <a:gd name="connsiteX29" fmla="*/ 1037230 w 5718708"/>
              <a:gd name="connsiteY29" fmla="*/ 3944203 h 4421875"/>
              <a:gd name="connsiteX30" fmla="*/ 1064525 w 5718708"/>
              <a:gd name="connsiteY30" fmla="*/ 3889612 h 4421875"/>
              <a:gd name="connsiteX31" fmla="*/ 1119116 w 5718708"/>
              <a:gd name="connsiteY31" fmla="*/ 3780430 h 4421875"/>
              <a:gd name="connsiteX32" fmla="*/ 1132764 w 5718708"/>
              <a:gd name="connsiteY32" fmla="*/ 3712191 h 4421875"/>
              <a:gd name="connsiteX33" fmla="*/ 1160059 w 5718708"/>
              <a:gd name="connsiteY33" fmla="*/ 3657600 h 4421875"/>
              <a:gd name="connsiteX34" fmla="*/ 1173707 w 5718708"/>
              <a:gd name="connsiteY34" fmla="*/ 3616657 h 4421875"/>
              <a:gd name="connsiteX35" fmla="*/ 1201003 w 5718708"/>
              <a:gd name="connsiteY35" fmla="*/ 3562066 h 4421875"/>
              <a:gd name="connsiteX36" fmla="*/ 1228298 w 5718708"/>
              <a:gd name="connsiteY36" fmla="*/ 3480180 h 4421875"/>
              <a:gd name="connsiteX37" fmla="*/ 1351128 w 5718708"/>
              <a:gd name="connsiteY37" fmla="*/ 3384645 h 4421875"/>
              <a:gd name="connsiteX38" fmla="*/ 1364776 w 5718708"/>
              <a:gd name="connsiteY38" fmla="*/ 3343702 h 4421875"/>
              <a:gd name="connsiteX39" fmla="*/ 1487606 w 5718708"/>
              <a:gd name="connsiteY39" fmla="*/ 3234520 h 4421875"/>
              <a:gd name="connsiteX40" fmla="*/ 1514901 w 5718708"/>
              <a:gd name="connsiteY40" fmla="*/ 3193577 h 4421875"/>
              <a:gd name="connsiteX41" fmla="*/ 1555844 w 5718708"/>
              <a:gd name="connsiteY41" fmla="*/ 3166281 h 4421875"/>
              <a:gd name="connsiteX42" fmla="*/ 1569492 w 5718708"/>
              <a:gd name="connsiteY42" fmla="*/ 3111690 h 4421875"/>
              <a:gd name="connsiteX43" fmla="*/ 1583140 w 5718708"/>
              <a:gd name="connsiteY43" fmla="*/ 3016156 h 4421875"/>
              <a:gd name="connsiteX44" fmla="*/ 1596788 w 5718708"/>
              <a:gd name="connsiteY44" fmla="*/ 2811439 h 4421875"/>
              <a:gd name="connsiteX45" fmla="*/ 1651379 w 5718708"/>
              <a:gd name="connsiteY45" fmla="*/ 2729553 h 4421875"/>
              <a:gd name="connsiteX46" fmla="*/ 1719618 w 5718708"/>
              <a:gd name="connsiteY46" fmla="*/ 2606723 h 4421875"/>
              <a:gd name="connsiteX47" fmla="*/ 1828800 w 5718708"/>
              <a:gd name="connsiteY47" fmla="*/ 2483893 h 4421875"/>
              <a:gd name="connsiteX48" fmla="*/ 1869743 w 5718708"/>
              <a:gd name="connsiteY48" fmla="*/ 2470245 h 4421875"/>
              <a:gd name="connsiteX49" fmla="*/ 1951630 w 5718708"/>
              <a:gd name="connsiteY49" fmla="*/ 2415654 h 4421875"/>
              <a:gd name="connsiteX50" fmla="*/ 2033516 w 5718708"/>
              <a:gd name="connsiteY50" fmla="*/ 2388359 h 4421875"/>
              <a:gd name="connsiteX51" fmla="*/ 2142698 w 5718708"/>
              <a:gd name="connsiteY51" fmla="*/ 2361063 h 4421875"/>
              <a:gd name="connsiteX52" fmla="*/ 2429301 w 5718708"/>
              <a:gd name="connsiteY52" fmla="*/ 2347415 h 4421875"/>
              <a:gd name="connsiteX53" fmla="*/ 2524835 w 5718708"/>
              <a:gd name="connsiteY53" fmla="*/ 2333768 h 4421875"/>
              <a:gd name="connsiteX54" fmla="*/ 2647665 w 5718708"/>
              <a:gd name="connsiteY54" fmla="*/ 2429302 h 4421875"/>
              <a:gd name="connsiteX55" fmla="*/ 2688609 w 5718708"/>
              <a:gd name="connsiteY55" fmla="*/ 2456597 h 4421875"/>
              <a:gd name="connsiteX56" fmla="*/ 2743200 w 5718708"/>
              <a:gd name="connsiteY56" fmla="*/ 2497541 h 4421875"/>
              <a:gd name="connsiteX57" fmla="*/ 2797791 w 5718708"/>
              <a:gd name="connsiteY57" fmla="*/ 2511188 h 4421875"/>
              <a:gd name="connsiteX58" fmla="*/ 2879677 w 5718708"/>
              <a:gd name="connsiteY58" fmla="*/ 2538484 h 4421875"/>
              <a:gd name="connsiteX59" fmla="*/ 2934268 w 5718708"/>
              <a:gd name="connsiteY59" fmla="*/ 2552132 h 4421875"/>
              <a:gd name="connsiteX60" fmla="*/ 3002507 w 5718708"/>
              <a:gd name="connsiteY60" fmla="*/ 2565780 h 4421875"/>
              <a:gd name="connsiteX61" fmla="*/ 3125337 w 5718708"/>
              <a:gd name="connsiteY61" fmla="*/ 2593075 h 4421875"/>
              <a:gd name="connsiteX62" fmla="*/ 3220871 w 5718708"/>
              <a:gd name="connsiteY62" fmla="*/ 2647666 h 4421875"/>
              <a:gd name="connsiteX63" fmla="*/ 3248167 w 5718708"/>
              <a:gd name="connsiteY63" fmla="*/ 2702257 h 4421875"/>
              <a:gd name="connsiteX64" fmla="*/ 3370997 w 5718708"/>
              <a:gd name="connsiteY64" fmla="*/ 2811439 h 4421875"/>
              <a:gd name="connsiteX65" fmla="*/ 3411940 w 5718708"/>
              <a:gd name="connsiteY65" fmla="*/ 2825087 h 4421875"/>
              <a:gd name="connsiteX66" fmla="*/ 3548418 w 5718708"/>
              <a:gd name="connsiteY66" fmla="*/ 2920621 h 4421875"/>
              <a:gd name="connsiteX67" fmla="*/ 3589361 w 5718708"/>
              <a:gd name="connsiteY67" fmla="*/ 2947917 h 4421875"/>
              <a:gd name="connsiteX68" fmla="*/ 3630304 w 5718708"/>
              <a:gd name="connsiteY68" fmla="*/ 2975212 h 4421875"/>
              <a:gd name="connsiteX69" fmla="*/ 3684895 w 5718708"/>
              <a:gd name="connsiteY69" fmla="*/ 3043451 h 4421875"/>
              <a:gd name="connsiteX70" fmla="*/ 3725838 w 5718708"/>
              <a:gd name="connsiteY70" fmla="*/ 3084394 h 4421875"/>
              <a:gd name="connsiteX71" fmla="*/ 3780430 w 5718708"/>
              <a:gd name="connsiteY71" fmla="*/ 3166281 h 4421875"/>
              <a:gd name="connsiteX72" fmla="*/ 3835021 w 5718708"/>
              <a:gd name="connsiteY72" fmla="*/ 3248168 h 4421875"/>
              <a:gd name="connsiteX73" fmla="*/ 3862316 w 5718708"/>
              <a:gd name="connsiteY73" fmla="*/ 3289111 h 4421875"/>
              <a:gd name="connsiteX74" fmla="*/ 3944203 w 5718708"/>
              <a:gd name="connsiteY74" fmla="*/ 3357350 h 4421875"/>
              <a:gd name="connsiteX75" fmla="*/ 3971498 w 5718708"/>
              <a:gd name="connsiteY75" fmla="*/ 3398293 h 4421875"/>
              <a:gd name="connsiteX76" fmla="*/ 4053385 w 5718708"/>
              <a:gd name="connsiteY76" fmla="*/ 3452884 h 4421875"/>
              <a:gd name="connsiteX77" fmla="*/ 4176215 w 5718708"/>
              <a:gd name="connsiteY77" fmla="*/ 3521123 h 4421875"/>
              <a:gd name="connsiteX78" fmla="*/ 4544704 w 5718708"/>
              <a:gd name="connsiteY78" fmla="*/ 3534771 h 4421875"/>
              <a:gd name="connsiteX79" fmla="*/ 4612943 w 5718708"/>
              <a:gd name="connsiteY79" fmla="*/ 3603009 h 4421875"/>
              <a:gd name="connsiteX80" fmla="*/ 4681182 w 5718708"/>
              <a:gd name="connsiteY80" fmla="*/ 3671248 h 4421875"/>
              <a:gd name="connsiteX81" fmla="*/ 4790364 w 5718708"/>
              <a:gd name="connsiteY81" fmla="*/ 3698544 h 4421875"/>
              <a:gd name="connsiteX82" fmla="*/ 4831307 w 5718708"/>
              <a:gd name="connsiteY82" fmla="*/ 3712191 h 4421875"/>
              <a:gd name="connsiteX83" fmla="*/ 4872250 w 5718708"/>
              <a:gd name="connsiteY83" fmla="*/ 3739487 h 4421875"/>
              <a:gd name="connsiteX84" fmla="*/ 4913194 w 5718708"/>
              <a:gd name="connsiteY84" fmla="*/ 3780430 h 4421875"/>
              <a:gd name="connsiteX85" fmla="*/ 4954137 w 5718708"/>
              <a:gd name="connsiteY85" fmla="*/ 3794078 h 4421875"/>
              <a:gd name="connsiteX86" fmla="*/ 5104262 w 5718708"/>
              <a:gd name="connsiteY86" fmla="*/ 3753135 h 4421875"/>
              <a:gd name="connsiteX87" fmla="*/ 5145206 w 5718708"/>
              <a:gd name="connsiteY87" fmla="*/ 3712191 h 4421875"/>
              <a:gd name="connsiteX88" fmla="*/ 5227092 w 5718708"/>
              <a:gd name="connsiteY88" fmla="*/ 3671248 h 4421875"/>
              <a:gd name="connsiteX89" fmla="*/ 5308979 w 5718708"/>
              <a:gd name="connsiteY89" fmla="*/ 3630305 h 4421875"/>
              <a:gd name="connsiteX90" fmla="*/ 5349922 w 5718708"/>
              <a:gd name="connsiteY90" fmla="*/ 3589362 h 4421875"/>
              <a:gd name="connsiteX91" fmla="*/ 5390865 w 5718708"/>
              <a:gd name="connsiteY91" fmla="*/ 3534771 h 4421875"/>
              <a:gd name="connsiteX92" fmla="*/ 5472752 w 5718708"/>
              <a:gd name="connsiteY92" fmla="*/ 3493827 h 4421875"/>
              <a:gd name="connsiteX93" fmla="*/ 5609230 w 5718708"/>
              <a:gd name="connsiteY93" fmla="*/ 3480180 h 4421875"/>
              <a:gd name="connsiteX94" fmla="*/ 5650173 w 5718708"/>
              <a:gd name="connsiteY94" fmla="*/ 3452884 h 4421875"/>
              <a:gd name="connsiteX95" fmla="*/ 5677468 w 5718708"/>
              <a:gd name="connsiteY95" fmla="*/ 3384645 h 4421875"/>
              <a:gd name="connsiteX96" fmla="*/ 5704764 w 5718708"/>
              <a:gd name="connsiteY96" fmla="*/ 3343702 h 4421875"/>
              <a:gd name="connsiteX97" fmla="*/ 5704764 w 5718708"/>
              <a:gd name="connsiteY97" fmla="*/ 2975212 h 4421875"/>
              <a:gd name="connsiteX98" fmla="*/ 5691116 w 5718708"/>
              <a:gd name="connsiteY98" fmla="*/ 2934269 h 4421875"/>
              <a:gd name="connsiteX99" fmla="*/ 5595582 w 5718708"/>
              <a:gd name="connsiteY99" fmla="*/ 2797791 h 4421875"/>
              <a:gd name="connsiteX100" fmla="*/ 5554638 w 5718708"/>
              <a:gd name="connsiteY100" fmla="*/ 2756848 h 4421875"/>
              <a:gd name="connsiteX101" fmla="*/ 5472752 w 5718708"/>
              <a:gd name="connsiteY101" fmla="*/ 2647666 h 4421875"/>
              <a:gd name="connsiteX102" fmla="*/ 5459104 w 5718708"/>
              <a:gd name="connsiteY102" fmla="*/ 2606723 h 4421875"/>
              <a:gd name="connsiteX103" fmla="*/ 5418161 w 5718708"/>
              <a:gd name="connsiteY103" fmla="*/ 2552132 h 4421875"/>
              <a:gd name="connsiteX104" fmla="*/ 5390865 w 5718708"/>
              <a:gd name="connsiteY104" fmla="*/ 2511188 h 4421875"/>
              <a:gd name="connsiteX105" fmla="*/ 5308979 w 5718708"/>
              <a:gd name="connsiteY105" fmla="*/ 2456597 h 4421875"/>
              <a:gd name="connsiteX106" fmla="*/ 5227092 w 5718708"/>
              <a:gd name="connsiteY106" fmla="*/ 2388359 h 4421875"/>
              <a:gd name="connsiteX107" fmla="*/ 5186149 w 5718708"/>
              <a:gd name="connsiteY107" fmla="*/ 2347415 h 4421875"/>
              <a:gd name="connsiteX108" fmla="*/ 5131558 w 5718708"/>
              <a:gd name="connsiteY108" fmla="*/ 2333768 h 4421875"/>
              <a:gd name="connsiteX109" fmla="*/ 5104262 w 5718708"/>
              <a:gd name="connsiteY109" fmla="*/ 2292824 h 4421875"/>
              <a:gd name="connsiteX110" fmla="*/ 5063319 w 5718708"/>
              <a:gd name="connsiteY110" fmla="*/ 2265529 h 4421875"/>
              <a:gd name="connsiteX111" fmla="*/ 5008728 w 5718708"/>
              <a:gd name="connsiteY111" fmla="*/ 2210938 h 4421875"/>
              <a:gd name="connsiteX112" fmla="*/ 4967785 w 5718708"/>
              <a:gd name="connsiteY112" fmla="*/ 2156347 h 4421875"/>
              <a:gd name="connsiteX113" fmla="*/ 4899546 w 5718708"/>
              <a:gd name="connsiteY113" fmla="*/ 2088108 h 4421875"/>
              <a:gd name="connsiteX114" fmla="*/ 4872250 w 5718708"/>
              <a:gd name="connsiteY114" fmla="*/ 2047165 h 4421875"/>
              <a:gd name="connsiteX115" fmla="*/ 4763068 w 5718708"/>
              <a:gd name="connsiteY115" fmla="*/ 1910687 h 4421875"/>
              <a:gd name="connsiteX116" fmla="*/ 4667534 w 5718708"/>
              <a:gd name="connsiteY116" fmla="*/ 1760562 h 4421875"/>
              <a:gd name="connsiteX117" fmla="*/ 4640238 w 5718708"/>
              <a:gd name="connsiteY117" fmla="*/ 1719618 h 4421875"/>
              <a:gd name="connsiteX118" fmla="*/ 4585647 w 5718708"/>
              <a:gd name="connsiteY118" fmla="*/ 1624084 h 4421875"/>
              <a:gd name="connsiteX119" fmla="*/ 4517409 w 5718708"/>
              <a:gd name="connsiteY119" fmla="*/ 1542197 h 4421875"/>
              <a:gd name="connsiteX120" fmla="*/ 4435522 w 5718708"/>
              <a:gd name="connsiteY120" fmla="*/ 1460311 h 4421875"/>
              <a:gd name="connsiteX121" fmla="*/ 4326340 w 5718708"/>
              <a:gd name="connsiteY121" fmla="*/ 1405720 h 4421875"/>
              <a:gd name="connsiteX122" fmla="*/ 4244453 w 5718708"/>
              <a:gd name="connsiteY122" fmla="*/ 1337481 h 4421875"/>
              <a:gd name="connsiteX123" fmla="*/ 4176215 w 5718708"/>
              <a:gd name="connsiteY123" fmla="*/ 1241947 h 4421875"/>
              <a:gd name="connsiteX124" fmla="*/ 4135271 w 5718708"/>
              <a:gd name="connsiteY124" fmla="*/ 1146412 h 4421875"/>
              <a:gd name="connsiteX125" fmla="*/ 4121624 w 5718708"/>
              <a:gd name="connsiteY125" fmla="*/ 1105469 h 4421875"/>
              <a:gd name="connsiteX126" fmla="*/ 4080680 w 5718708"/>
              <a:gd name="connsiteY126" fmla="*/ 1050878 h 4421875"/>
              <a:gd name="connsiteX127" fmla="*/ 4039737 w 5718708"/>
              <a:gd name="connsiteY127" fmla="*/ 928048 h 4421875"/>
              <a:gd name="connsiteX128" fmla="*/ 4012441 w 5718708"/>
              <a:gd name="connsiteY128" fmla="*/ 818866 h 4421875"/>
              <a:gd name="connsiteX129" fmla="*/ 3998794 w 5718708"/>
              <a:gd name="connsiteY129" fmla="*/ 777923 h 4421875"/>
              <a:gd name="connsiteX130" fmla="*/ 3971498 w 5718708"/>
              <a:gd name="connsiteY130" fmla="*/ 668741 h 4421875"/>
              <a:gd name="connsiteX131" fmla="*/ 3957850 w 5718708"/>
              <a:gd name="connsiteY131" fmla="*/ 614150 h 4421875"/>
              <a:gd name="connsiteX132" fmla="*/ 3944203 w 5718708"/>
              <a:gd name="connsiteY132" fmla="*/ 573206 h 4421875"/>
              <a:gd name="connsiteX133" fmla="*/ 3903259 w 5718708"/>
              <a:gd name="connsiteY133" fmla="*/ 259308 h 4421875"/>
              <a:gd name="connsiteX134" fmla="*/ 3875964 w 5718708"/>
              <a:gd name="connsiteY134" fmla="*/ 191069 h 4421875"/>
              <a:gd name="connsiteX135" fmla="*/ 3780430 w 5718708"/>
              <a:gd name="connsiteY135" fmla="*/ 81887 h 4421875"/>
              <a:gd name="connsiteX136" fmla="*/ 3616656 w 5718708"/>
              <a:gd name="connsiteY136" fmla="*/ 68239 h 4421875"/>
              <a:gd name="connsiteX137" fmla="*/ 3548418 w 5718708"/>
              <a:gd name="connsiteY137" fmla="*/ 54591 h 4421875"/>
              <a:gd name="connsiteX138" fmla="*/ 3480179 w 5718708"/>
              <a:gd name="connsiteY138" fmla="*/ 27296 h 4421875"/>
              <a:gd name="connsiteX139" fmla="*/ 3166280 w 5718708"/>
              <a:gd name="connsiteY139" fmla="*/ 0 h 4421875"/>
              <a:gd name="connsiteX140" fmla="*/ 2620370 w 5718708"/>
              <a:gd name="connsiteY140" fmla="*/ 40944 h 4421875"/>
              <a:gd name="connsiteX141" fmla="*/ 2497540 w 5718708"/>
              <a:gd name="connsiteY141" fmla="*/ 68239 h 4421875"/>
              <a:gd name="connsiteX142" fmla="*/ 2374710 w 5718708"/>
              <a:gd name="connsiteY142" fmla="*/ 136478 h 4421875"/>
              <a:gd name="connsiteX143" fmla="*/ 2320119 w 5718708"/>
              <a:gd name="connsiteY143" fmla="*/ 204717 h 4421875"/>
              <a:gd name="connsiteX144" fmla="*/ 2169994 w 5718708"/>
              <a:gd name="connsiteY144" fmla="*/ 327547 h 4421875"/>
              <a:gd name="connsiteX145" fmla="*/ 2088107 w 5718708"/>
              <a:gd name="connsiteY145" fmla="*/ 382138 h 4421875"/>
              <a:gd name="connsiteX146" fmla="*/ 2006221 w 5718708"/>
              <a:gd name="connsiteY146" fmla="*/ 450377 h 4421875"/>
              <a:gd name="connsiteX147" fmla="*/ 1801504 w 5718708"/>
              <a:gd name="connsiteY147" fmla="*/ 573206 h 4421875"/>
              <a:gd name="connsiteX148" fmla="*/ 1651379 w 5718708"/>
              <a:gd name="connsiteY148" fmla="*/ 696036 h 4421875"/>
              <a:gd name="connsiteX149" fmla="*/ 1610435 w 5718708"/>
              <a:gd name="connsiteY149" fmla="*/ 736980 h 4421875"/>
              <a:gd name="connsiteX150" fmla="*/ 1569492 w 5718708"/>
              <a:gd name="connsiteY150" fmla="*/ 750627 h 4421875"/>
              <a:gd name="connsiteX151" fmla="*/ 1473958 w 5718708"/>
              <a:gd name="connsiteY151" fmla="*/ 791571 h 4421875"/>
              <a:gd name="connsiteX152" fmla="*/ 1405719 w 5718708"/>
              <a:gd name="connsiteY152" fmla="*/ 873457 h 4421875"/>
              <a:gd name="connsiteX153" fmla="*/ 1351128 w 5718708"/>
              <a:gd name="connsiteY153" fmla="*/ 982639 h 4421875"/>
              <a:gd name="connsiteX154" fmla="*/ 1228298 w 5718708"/>
              <a:gd name="connsiteY154" fmla="*/ 1091821 h 4421875"/>
              <a:gd name="connsiteX155" fmla="*/ 1187355 w 5718708"/>
              <a:gd name="connsiteY155" fmla="*/ 1132765 h 4421875"/>
              <a:gd name="connsiteX156" fmla="*/ 1146412 w 5718708"/>
              <a:gd name="connsiteY156" fmla="*/ 1160060 h 4421875"/>
              <a:gd name="connsiteX157" fmla="*/ 1064525 w 5718708"/>
              <a:gd name="connsiteY157" fmla="*/ 1228299 h 4421875"/>
              <a:gd name="connsiteX158" fmla="*/ 1037230 w 5718708"/>
              <a:gd name="connsiteY158" fmla="*/ 1596788 h 4421875"/>
              <a:gd name="connsiteX159" fmla="*/ 1023582 w 5718708"/>
              <a:gd name="connsiteY159" fmla="*/ 1637732 h 4421875"/>
              <a:gd name="connsiteX160" fmla="*/ 996286 w 5718708"/>
              <a:gd name="connsiteY160" fmla="*/ 1733266 h 4421875"/>
              <a:gd name="connsiteX161" fmla="*/ 982638 w 5718708"/>
              <a:gd name="connsiteY161" fmla="*/ 1951630 h 4421875"/>
              <a:gd name="connsiteX162" fmla="*/ 955343 w 5718708"/>
              <a:gd name="connsiteY162" fmla="*/ 2033517 h 4421875"/>
              <a:gd name="connsiteX163" fmla="*/ 941695 w 5718708"/>
              <a:gd name="connsiteY163" fmla="*/ 2074460 h 4421875"/>
              <a:gd name="connsiteX164" fmla="*/ 887104 w 5718708"/>
              <a:gd name="connsiteY164" fmla="*/ 2210938 h 4421875"/>
              <a:gd name="connsiteX165" fmla="*/ 873456 w 5718708"/>
              <a:gd name="connsiteY165" fmla="*/ 2251881 h 4421875"/>
              <a:gd name="connsiteX166" fmla="*/ 818865 w 5718708"/>
              <a:gd name="connsiteY166" fmla="*/ 2347415 h 4421875"/>
              <a:gd name="connsiteX167" fmla="*/ 764274 w 5718708"/>
              <a:gd name="connsiteY167" fmla="*/ 2415654 h 4421875"/>
              <a:gd name="connsiteX168" fmla="*/ 750627 w 5718708"/>
              <a:gd name="connsiteY168" fmla="*/ 2456597 h 4421875"/>
              <a:gd name="connsiteX169" fmla="*/ 736979 w 5718708"/>
              <a:gd name="connsiteY169" fmla="*/ 2511188 h 4421875"/>
              <a:gd name="connsiteX170" fmla="*/ 723331 w 5718708"/>
              <a:gd name="connsiteY170" fmla="*/ 2552132 h 4421875"/>
              <a:gd name="connsiteX171" fmla="*/ 709683 w 5718708"/>
              <a:gd name="connsiteY171" fmla="*/ 2606723 h 4421875"/>
              <a:gd name="connsiteX172" fmla="*/ 682388 w 5718708"/>
              <a:gd name="connsiteY172" fmla="*/ 2688609 h 4421875"/>
              <a:gd name="connsiteX173" fmla="*/ 655092 w 5718708"/>
              <a:gd name="connsiteY173" fmla="*/ 2729553 h 4421875"/>
              <a:gd name="connsiteX174" fmla="*/ 627797 w 5718708"/>
              <a:gd name="connsiteY174" fmla="*/ 2811439 h 4421875"/>
              <a:gd name="connsiteX175" fmla="*/ 600501 w 5718708"/>
              <a:gd name="connsiteY175" fmla="*/ 2893326 h 4421875"/>
              <a:gd name="connsiteX176" fmla="*/ 586853 w 5718708"/>
              <a:gd name="connsiteY176" fmla="*/ 2934269 h 4421875"/>
              <a:gd name="connsiteX177" fmla="*/ 532262 w 5718708"/>
              <a:gd name="connsiteY177" fmla="*/ 3016156 h 4421875"/>
              <a:gd name="connsiteX178" fmla="*/ 491319 w 5718708"/>
              <a:gd name="connsiteY178" fmla="*/ 3098042 h 4421875"/>
              <a:gd name="connsiteX179" fmla="*/ 464024 w 5718708"/>
              <a:gd name="connsiteY179" fmla="*/ 3179929 h 4421875"/>
              <a:gd name="connsiteX180" fmla="*/ 341194 w 5718708"/>
              <a:gd name="connsiteY180" fmla="*/ 3220872 h 4421875"/>
              <a:gd name="connsiteX181" fmla="*/ 300250 w 5718708"/>
              <a:gd name="connsiteY181" fmla="*/ 3234520 h 4421875"/>
              <a:gd name="connsiteX182" fmla="*/ 218364 w 5718708"/>
              <a:gd name="connsiteY182" fmla="*/ 3275463 h 4421875"/>
              <a:gd name="connsiteX183" fmla="*/ 109182 w 5718708"/>
              <a:gd name="connsiteY183" fmla="*/ 3261815 h 4421875"/>
              <a:gd name="connsiteX184" fmla="*/ 40943 w 5718708"/>
              <a:gd name="connsiteY184" fmla="*/ 3248168 h 4421875"/>
              <a:gd name="connsiteX185" fmla="*/ 40943 w 5718708"/>
              <a:gd name="connsiteY185" fmla="*/ 3248168 h 442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5718708" h="4421875">
                <a:moveTo>
                  <a:pt x="27295" y="3316406"/>
                </a:moveTo>
                <a:lnTo>
                  <a:pt x="27295" y="3316406"/>
                </a:lnTo>
                <a:cubicBezTo>
                  <a:pt x="22746" y="3357349"/>
                  <a:pt x="20419" y="3398601"/>
                  <a:pt x="13647" y="3439236"/>
                </a:cubicBezTo>
                <a:cubicBezTo>
                  <a:pt x="11282" y="3453426"/>
                  <a:pt x="0" y="3465794"/>
                  <a:pt x="0" y="3480180"/>
                </a:cubicBezTo>
                <a:cubicBezTo>
                  <a:pt x="0" y="3575823"/>
                  <a:pt x="5704" y="3671471"/>
                  <a:pt x="13647" y="3766783"/>
                </a:cubicBezTo>
                <a:cubicBezTo>
                  <a:pt x="18220" y="3821659"/>
                  <a:pt x="63666" y="3834952"/>
                  <a:pt x="81886" y="3889612"/>
                </a:cubicBezTo>
                <a:cubicBezTo>
                  <a:pt x="100721" y="3946117"/>
                  <a:pt x="87554" y="3918586"/>
                  <a:pt x="122830" y="3971499"/>
                </a:cubicBezTo>
                <a:cubicBezTo>
                  <a:pt x="127379" y="3994245"/>
                  <a:pt x="131445" y="4017094"/>
                  <a:pt x="136477" y="4039738"/>
                </a:cubicBezTo>
                <a:cubicBezTo>
                  <a:pt x="154560" y="4121113"/>
                  <a:pt x="150400" y="4075918"/>
                  <a:pt x="163773" y="4176215"/>
                </a:cubicBezTo>
                <a:cubicBezTo>
                  <a:pt x="169218" y="4217049"/>
                  <a:pt x="169342" y="4258650"/>
                  <a:pt x="177421" y="4299045"/>
                </a:cubicBezTo>
                <a:cubicBezTo>
                  <a:pt x="183064" y="4327258"/>
                  <a:pt x="195618" y="4353636"/>
                  <a:pt x="204716" y="4380932"/>
                </a:cubicBezTo>
                <a:lnTo>
                  <a:pt x="218364" y="4421875"/>
                </a:lnTo>
                <a:cubicBezTo>
                  <a:pt x="272955" y="4417326"/>
                  <a:pt x="331950" y="4430184"/>
                  <a:pt x="382137" y="4408227"/>
                </a:cubicBezTo>
                <a:cubicBezTo>
                  <a:pt x="412192" y="4395078"/>
                  <a:pt x="436728" y="4326341"/>
                  <a:pt x="436728" y="4326341"/>
                </a:cubicBezTo>
                <a:cubicBezTo>
                  <a:pt x="471000" y="4189256"/>
                  <a:pt x="452163" y="4252740"/>
                  <a:pt x="491319" y="4135272"/>
                </a:cubicBezTo>
                <a:lnTo>
                  <a:pt x="518615" y="4053386"/>
                </a:lnTo>
                <a:cubicBezTo>
                  <a:pt x="523164" y="4039738"/>
                  <a:pt x="522089" y="4022614"/>
                  <a:pt x="532262" y="4012442"/>
                </a:cubicBezTo>
                <a:lnTo>
                  <a:pt x="573206" y="3971499"/>
                </a:lnTo>
                <a:cubicBezTo>
                  <a:pt x="579472" y="3952700"/>
                  <a:pt x="589213" y="3895544"/>
                  <a:pt x="627797" y="3903260"/>
                </a:cubicBezTo>
                <a:cubicBezTo>
                  <a:pt x="643881" y="3906477"/>
                  <a:pt x="645994" y="3930555"/>
                  <a:pt x="655092" y="3944203"/>
                </a:cubicBezTo>
                <a:cubicBezTo>
                  <a:pt x="648229" y="4012837"/>
                  <a:pt x="643187" y="4093312"/>
                  <a:pt x="627797" y="4162568"/>
                </a:cubicBezTo>
                <a:cubicBezTo>
                  <a:pt x="624676" y="4176611"/>
                  <a:pt x="618698" y="4189863"/>
                  <a:pt x="614149" y="4203511"/>
                </a:cubicBezTo>
                <a:cubicBezTo>
                  <a:pt x="627258" y="4387031"/>
                  <a:pt x="567574" y="4379323"/>
                  <a:pt x="668740" y="4408227"/>
                </a:cubicBezTo>
                <a:cubicBezTo>
                  <a:pt x="686775" y="4413380"/>
                  <a:pt x="705134" y="4417326"/>
                  <a:pt x="723331" y="4421875"/>
                </a:cubicBezTo>
                <a:cubicBezTo>
                  <a:pt x="736979" y="4417326"/>
                  <a:pt x="752304" y="4416207"/>
                  <a:pt x="764274" y="4408227"/>
                </a:cubicBezTo>
                <a:cubicBezTo>
                  <a:pt x="790652" y="4390642"/>
                  <a:pt x="846231" y="4316017"/>
                  <a:pt x="859809" y="4299045"/>
                </a:cubicBezTo>
                <a:cubicBezTo>
                  <a:pt x="883313" y="4205024"/>
                  <a:pt x="857910" y="4280626"/>
                  <a:pt x="900752" y="4203511"/>
                </a:cubicBezTo>
                <a:cubicBezTo>
                  <a:pt x="915573" y="4176834"/>
                  <a:pt x="926874" y="4148301"/>
                  <a:pt x="941695" y="4121624"/>
                </a:cubicBezTo>
                <a:cubicBezTo>
                  <a:pt x="961444" y="4086076"/>
                  <a:pt x="1000843" y="4040866"/>
                  <a:pt x="1023582" y="4012442"/>
                </a:cubicBezTo>
                <a:cubicBezTo>
                  <a:pt x="1028131" y="3989696"/>
                  <a:pt x="1029895" y="3966209"/>
                  <a:pt x="1037230" y="3944203"/>
                </a:cubicBezTo>
                <a:cubicBezTo>
                  <a:pt x="1043664" y="3924902"/>
                  <a:pt x="1056262" y="3908203"/>
                  <a:pt x="1064525" y="3889612"/>
                </a:cubicBezTo>
                <a:cubicBezTo>
                  <a:pt x="1109041" y="3789452"/>
                  <a:pt x="1070782" y="3852934"/>
                  <a:pt x="1119116" y="3780430"/>
                </a:cubicBezTo>
                <a:cubicBezTo>
                  <a:pt x="1123665" y="3757684"/>
                  <a:pt x="1125429" y="3734197"/>
                  <a:pt x="1132764" y="3712191"/>
                </a:cubicBezTo>
                <a:cubicBezTo>
                  <a:pt x="1139198" y="3692890"/>
                  <a:pt x="1152045" y="3676300"/>
                  <a:pt x="1160059" y="3657600"/>
                </a:cubicBezTo>
                <a:cubicBezTo>
                  <a:pt x="1165726" y="3644377"/>
                  <a:pt x="1168040" y="3629880"/>
                  <a:pt x="1173707" y="3616657"/>
                </a:cubicBezTo>
                <a:cubicBezTo>
                  <a:pt x="1181721" y="3597957"/>
                  <a:pt x="1193447" y="3580956"/>
                  <a:pt x="1201003" y="3562066"/>
                </a:cubicBezTo>
                <a:cubicBezTo>
                  <a:pt x="1211689" y="3535352"/>
                  <a:pt x="1207953" y="3500525"/>
                  <a:pt x="1228298" y="3480180"/>
                </a:cubicBezTo>
                <a:cubicBezTo>
                  <a:pt x="1320357" y="3388121"/>
                  <a:pt x="1273564" y="3410500"/>
                  <a:pt x="1351128" y="3384645"/>
                </a:cubicBezTo>
                <a:cubicBezTo>
                  <a:pt x="1355677" y="3370997"/>
                  <a:pt x="1355944" y="3355058"/>
                  <a:pt x="1364776" y="3343702"/>
                </a:cubicBezTo>
                <a:cubicBezTo>
                  <a:pt x="1415117" y="3278978"/>
                  <a:pt x="1432876" y="3271006"/>
                  <a:pt x="1487606" y="3234520"/>
                </a:cubicBezTo>
                <a:cubicBezTo>
                  <a:pt x="1496704" y="3220872"/>
                  <a:pt x="1503303" y="3205175"/>
                  <a:pt x="1514901" y="3193577"/>
                </a:cubicBezTo>
                <a:cubicBezTo>
                  <a:pt x="1526499" y="3181979"/>
                  <a:pt x="1546746" y="3179929"/>
                  <a:pt x="1555844" y="3166281"/>
                </a:cubicBezTo>
                <a:cubicBezTo>
                  <a:pt x="1566249" y="3150674"/>
                  <a:pt x="1566137" y="3130144"/>
                  <a:pt x="1569492" y="3111690"/>
                </a:cubicBezTo>
                <a:cubicBezTo>
                  <a:pt x="1575246" y="3080041"/>
                  <a:pt x="1578591" y="3048001"/>
                  <a:pt x="1583140" y="3016156"/>
                </a:cubicBezTo>
                <a:cubicBezTo>
                  <a:pt x="1587689" y="2947917"/>
                  <a:pt x="1580947" y="2877970"/>
                  <a:pt x="1596788" y="2811439"/>
                </a:cubicBezTo>
                <a:cubicBezTo>
                  <a:pt x="1604386" y="2779526"/>
                  <a:pt x="1651379" y="2729553"/>
                  <a:pt x="1651379" y="2729553"/>
                </a:cubicBezTo>
                <a:cubicBezTo>
                  <a:pt x="1675401" y="2657487"/>
                  <a:pt x="1657047" y="2700580"/>
                  <a:pt x="1719618" y="2606723"/>
                </a:cubicBezTo>
                <a:cubicBezTo>
                  <a:pt x="1745627" y="2567709"/>
                  <a:pt x="1788733" y="2497249"/>
                  <a:pt x="1828800" y="2483893"/>
                </a:cubicBezTo>
                <a:cubicBezTo>
                  <a:pt x="1842448" y="2479344"/>
                  <a:pt x="1857167" y="2477231"/>
                  <a:pt x="1869743" y="2470245"/>
                </a:cubicBezTo>
                <a:cubicBezTo>
                  <a:pt x="1898420" y="2454313"/>
                  <a:pt x="1920508" y="2426028"/>
                  <a:pt x="1951630" y="2415654"/>
                </a:cubicBezTo>
                <a:lnTo>
                  <a:pt x="2033516" y="2388359"/>
                </a:lnTo>
                <a:cubicBezTo>
                  <a:pt x="2071954" y="2375546"/>
                  <a:pt x="2099876" y="2364357"/>
                  <a:pt x="2142698" y="2361063"/>
                </a:cubicBezTo>
                <a:cubicBezTo>
                  <a:pt x="2238059" y="2353727"/>
                  <a:pt x="2333767" y="2351964"/>
                  <a:pt x="2429301" y="2347415"/>
                </a:cubicBezTo>
                <a:cubicBezTo>
                  <a:pt x="2461146" y="2342866"/>
                  <a:pt x="2492667" y="2333768"/>
                  <a:pt x="2524835" y="2333768"/>
                </a:cubicBezTo>
                <a:cubicBezTo>
                  <a:pt x="2580776" y="2333768"/>
                  <a:pt x="2613630" y="2406613"/>
                  <a:pt x="2647665" y="2429302"/>
                </a:cubicBezTo>
                <a:cubicBezTo>
                  <a:pt x="2661313" y="2438400"/>
                  <a:pt x="2675262" y="2447063"/>
                  <a:pt x="2688609" y="2456597"/>
                </a:cubicBezTo>
                <a:cubicBezTo>
                  <a:pt x="2707119" y="2469818"/>
                  <a:pt x="2722855" y="2487369"/>
                  <a:pt x="2743200" y="2497541"/>
                </a:cubicBezTo>
                <a:cubicBezTo>
                  <a:pt x="2759977" y="2505929"/>
                  <a:pt x="2779825" y="2505798"/>
                  <a:pt x="2797791" y="2511188"/>
                </a:cubicBezTo>
                <a:cubicBezTo>
                  <a:pt x="2825349" y="2519456"/>
                  <a:pt x="2851764" y="2531506"/>
                  <a:pt x="2879677" y="2538484"/>
                </a:cubicBezTo>
                <a:cubicBezTo>
                  <a:pt x="2897874" y="2543033"/>
                  <a:pt x="2915958" y="2548063"/>
                  <a:pt x="2934268" y="2552132"/>
                </a:cubicBezTo>
                <a:cubicBezTo>
                  <a:pt x="2956912" y="2557164"/>
                  <a:pt x="2980003" y="2560154"/>
                  <a:pt x="3002507" y="2565780"/>
                </a:cubicBezTo>
                <a:cubicBezTo>
                  <a:pt x="3136893" y="2599376"/>
                  <a:pt x="2900013" y="2555521"/>
                  <a:pt x="3125337" y="2593075"/>
                </a:cubicBezTo>
                <a:cubicBezTo>
                  <a:pt x="3139907" y="2600360"/>
                  <a:pt x="3207093" y="2631133"/>
                  <a:pt x="3220871" y="2647666"/>
                </a:cubicBezTo>
                <a:cubicBezTo>
                  <a:pt x="3233896" y="2663295"/>
                  <a:pt x="3235458" y="2686370"/>
                  <a:pt x="3248167" y="2702257"/>
                </a:cubicBezTo>
                <a:cubicBezTo>
                  <a:pt x="3272286" y="2732406"/>
                  <a:pt x="3327409" y="2789645"/>
                  <a:pt x="3370997" y="2811439"/>
                </a:cubicBezTo>
                <a:cubicBezTo>
                  <a:pt x="3383864" y="2817873"/>
                  <a:pt x="3398292" y="2820538"/>
                  <a:pt x="3411940" y="2825087"/>
                </a:cubicBezTo>
                <a:cubicBezTo>
                  <a:pt x="3492781" y="2885717"/>
                  <a:pt x="3447597" y="2853407"/>
                  <a:pt x="3548418" y="2920621"/>
                </a:cubicBezTo>
                <a:lnTo>
                  <a:pt x="3589361" y="2947917"/>
                </a:lnTo>
                <a:cubicBezTo>
                  <a:pt x="3603009" y="2957015"/>
                  <a:pt x="3620058" y="2962404"/>
                  <a:pt x="3630304" y="2975212"/>
                </a:cubicBezTo>
                <a:cubicBezTo>
                  <a:pt x="3648501" y="2997958"/>
                  <a:pt x="3665713" y="3021529"/>
                  <a:pt x="3684895" y="3043451"/>
                </a:cubicBezTo>
                <a:cubicBezTo>
                  <a:pt x="3697605" y="3057976"/>
                  <a:pt x="3713988" y="3069159"/>
                  <a:pt x="3725838" y="3084394"/>
                </a:cubicBezTo>
                <a:cubicBezTo>
                  <a:pt x="3745979" y="3110289"/>
                  <a:pt x="3762233" y="3138985"/>
                  <a:pt x="3780430" y="3166281"/>
                </a:cubicBezTo>
                <a:cubicBezTo>
                  <a:pt x="3804413" y="3238234"/>
                  <a:pt x="3778225" y="3180013"/>
                  <a:pt x="3835021" y="3248168"/>
                </a:cubicBezTo>
                <a:cubicBezTo>
                  <a:pt x="3845522" y="3260769"/>
                  <a:pt x="3851815" y="3276510"/>
                  <a:pt x="3862316" y="3289111"/>
                </a:cubicBezTo>
                <a:cubicBezTo>
                  <a:pt x="3895154" y="3328517"/>
                  <a:pt x="3903945" y="3330511"/>
                  <a:pt x="3944203" y="3357350"/>
                </a:cubicBezTo>
                <a:cubicBezTo>
                  <a:pt x="3953301" y="3370998"/>
                  <a:pt x="3959154" y="3387492"/>
                  <a:pt x="3971498" y="3398293"/>
                </a:cubicBezTo>
                <a:cubicBezTo>
                  <a:pt x="3996186" y="3419895"/>
                  <a:pt x="4026089" y="3434687"/>
                  <a:pt x="4053385" y="3452884"/>
                </a:cubicBezTo>
                <a:cubicBezTo>
                  <a:pt x="4083682" y="3473082"/>
                  <a:pt x="4146707" y="3517546"/>
                  <a:pt x="4176215" y="3521123"/>
                </a:cubicBezTo>
                <a:cubicBezTo>
                  <a:pt x="4298236" y="3535913"/>
                  <a:pt x="4421874" y="3530222"/>
                  <a:pt x="4544704" y="3534771"/>
                </a:cubicBezTo>
                <a:cubicBezTo>
                  <a:pt x="4617499" y="3643961"/>
                  <a:pt x="4521952" y="3512017"/>
                  <a:pt x="4612943" y="3603009"/>
                </a:cubicBezTo>
                <a:cubicBezTo>
                  <a:pt x="4667537" y="3657603"/>
                  <a:pt x="4608390" y="3634852"/>
                  <a:pt x="4681182" y="3671248"/>
                </a:cubicBezTo>
                <a:cubicBezTo>
                  <a:pt x="4712381" y="3686847"/>
                  <a:pt x="4759215" y="3690757"/>
                  <a:pt x="4790364" y="3698544"/>
                </a:cubicBezTo>
                <a:cubicBezTo>
                  <a:pt x="4804320" y="3702033"/>
                  <a:pt x="4817659" y="3707642"/>
                  <a:pt x="4831307" y="3712191"/>
                </a:cubicBezTo>
                <a:cubicBezTo>
                  <a:pt x="4844955" y="3721290"/>
                  <a:pt x="4859649" y="3728986"/>
                  <a:pt x="4872250" y="3739487"/>
                </a:cubicBezTo>
                <a:cubicBezTo>
                  <a:pt x="4887077" y="3751843"/>
                  <a:pt x="4897135" y="3769724"/>
                  <a:pt x="4913194" y="3780430"/>
                </a:cubicBezTo>
                <a:cubicBezTo>
                  <a:pt x="4925164" y="3788410"/>
                  <a:pt x="4940489" y="3789529"/>
                  <a:pt x="4954137" y="3794078"/>
                </a:cubicBezTo>
                <a:cubicBezTo>
                  <a:pt x="5069783" y="3716982"/>
                  <a:pt x="4880001" y="3834686"/>
                  <a:pt x="5104262" y="3753135"/>
                </a:cubicBezTo>
                <a:cubicBezTo>
                  <a:pt x="5122401" y="3746539"/>
                  <a:pt x="5130378" y="3724547"/>
                  <a:pt x="5145206" y="3712191"/>
                </a:cubicBezTo>
                <a:cubicBezTo>
                  <a:pt x="5203872" y="3663303"/>
                  <a:pt x="5165543" y="3702023"/>
                  <a:pt x="5227092" y="3671248"/>
                </a:cubicBezTo>
                <a:cubicBezTo>
                  <a:pt x="5332916" y="3618336"/>
                  <a:pt x="5206067" y="3664609"/>
                  <a:pt x="5308979" y="3630305"/>
                </a:cubicBezTo>
                <a:cubicBezTo>
                  <a:pt x="5322627" y="3616657"/>
                  <a:pt x="5337361" y="3604016"/>
                  <a:pt x="5349922" y="3589362"/>
                </a:cubicBezTo>
                <a:cubicBezTo>
                  <a:pt x="5364725" y="3572092"/>
                  <a:pt x="5374781" y="3550855"/>
                  <a:pt x="5390865" y="3534771"/>
                </a:cubicBezTo>
                <a:cubicBezTo>
                  <a:pt x="5409267" y="3516369"/>
                  <a:pt x="5446516" y="3497863"/>
                  <a:pt x="5472752" y="3493827"/>
                </a:cubicBezTo>
                <a:cubicBezTo>
                  <a:pt x="5517940" y="3486875"/>
                  <a:pt x="5563737" y="3484729"/>
                  <a:pt x="5609230" y="3480180"/>
                </a:cubicBezTo>
                <a:cubicBezTo>
                  <a:pt x="5622878" y="3471081"/>
                  <a:pt x="5640639" y="3466231"/>
                  <a:pt x="5650173" y="3452884"/>
                </a:cubicBezTo>
                <a:cubicBezTo>
                  <a:pt x="5664412" y="3432949"/>
                  <a:pt x="5666512" y="3406557"/>
                  <a:pt x="5677468" y="3384645"/>
                </a:cubicBezTo>
                <a:cubicBezTo>
                  <a:pt x="5684803" y="3369974"/>
                  <a:pt x="5695665" y="3357350"/>
                  <a:pt x="5704764" y="3343702"/>
                </a:cubicBezTo>
                <a:cubicBezTo>
                  <a:pt x="5719062" y="3157835"/>
                  <a:pt x="5727211" y="3166004"/>
                  <a:pt x="5704764" y="2975212"/>
                </a:cubicBezTo>
                <a:cubicBezTo>
                  <a:pt x="5703083" y="2960925"/>
                  <a:pt x="5698102" y="2946845"/>
                  <a:pt x="5691116" y="2934269"/>
                </a:cubicBezTo>
                <a:cubicBezTo>
                  <a:pt x="5678757" y="2912023"/>
                  <a:pt x="5618176" y="2824150"/>
                  <a:pt x="5595582" y="2797791"/>
                </a:cubicBezTo>
                <a:cubicBezTo>
                  <a:pt x="5583021" y="2783137"/>
                  <a:pt x="5568286" y="2770496"/>
                  <a:pt x="5554638" y="2756848"/>
                </a:cubicBezTo>
                <a:cubicBezTo>
                  <a:pt x="5523807" y="2664349"/>
                  <a:pt x="5566844" y="2773121"/>
                  <a:pt x="5472752" y="2647666"/>
                </a:cubicBezTo>
                <a:cubicBezTo>
                  <a:pt x="5464120" y="2636157"/>
                  <a:pt x="5466241" y="2619213"/>
                  <a:pt x="5459104" y="2606723"/>
                </a:cubicBezTo>
                <a:cubicBezTo>
                  <a:pt x="5447819" y="2586974"/>
                  <a:pt x="5431382" y="2570641"/>
                  <a:pt x="5418161" y="2552132"/>
                </a:cubicBezTo>
                <a:cubicBezTo>
                  <a:pt x="5408627" y="2538784"/>
                  <a:pt x="5403209" y="2521989"/>
                  <a:pt x="5390865" y="2511188"/>
                </a:cubicBezTo>
                <a:cubicBezTo>
                  <a:pt x="5366177" y="2489586"/>
                  <a:pt x="5332176" y="2479793"/>
                  <a:pt x="5308979" y="2456597"/>
                </a:cubicBezTo>
                <a:cubicBezTo>
                  <a:pt x="5189341" y="2336962"/>
                  <a:pt x="5341114" y="2483378"/>
                  <a:pt x="5227092" y="2388359"/>
                </a:cubicBezTo>
                <a:cubicBezTo>
                  <a:pt x="5212265" y="2376003"/>
                  <a:pt x="5202907" y="2356991"/>
                  <a:pt x="5186149" y="2347415"/>
                </a:cubicBezTo>
                <a:cubicBezTo>
                  <a:pt x="5169863" y="2338109"/>
                  <a:pt x="5149755" y="2338317"/>
                  <a:pt x="5131558" y="2333768"/>
                </a:cubicBezTo>
                <a:cubicBezTo>
                  <a:pt x="5122459" y="2320120"/>
                  <a:pt x="5115861" y="2304423"/>
                  <a:pt x="5104262" y="2292824"/>
                </a:cubicBezTo>
                <a:cubicBezTo>
                  <a:pt x="5092664" y="2281226"/>
                  <a:pt x="5075773" y="2276204"/>
                  <a:pt x="5063319" y="2265529"/>
                </a:cubicBezTo>
                <a:cubicBezTo>
                  <a:pt x="5043780" y="2248781"/>
                  <a:pt x="5025674" y="2230305"/>
                  <a:pt x="5008728" y="2210938"/>
                </a:cubicBezTo>
                <a:cubicBezTo>
                  <a:pt x="4993750" y="2193820"/>
                  <a:pt x="4982897" y="2173348"/>
                  <a:pt x="4967785" y="2156347"/>
                </a:cubicBezTo>
                <a:cubicBezTo>
                  <a:pt x="4946414" y="2132304"/>
                  <a:pt x="4920729" y="2112317"/>
                  <a:pt x="4899546" y="2088108"/>
                </a:cubicBezTo>
                <a:cubicBezTo>
                  <a:pt x="4888745" y="2075764"/>
                  <a:pt x="4882251" y="2060166"/>
                  <a:pt x="4872250" y="2047165"/>
                </a:cubicBezTo>
                <a:cubicBezTo>
                  <a:pt x="4836729" y="2000988"/>
                  <a:pt x="4794346" y="1959838"/>
                  <a:pt x="4763068" y="1910687"/>
                </a:cubicBezTo>
                <a:lnTo>
                  <a:pt x="4667534" y="1760562"/>
                </a:lnTo>
                <a:cubicBezTo>
                  <a:pt x="4658664" y="1746764"/>
                  <a:pt x="4647573" y="1734289"/>
                  <a:pt x="4640238" y="1719618"/>
                </a:cubicBezTo>
                <a:cubicBezTo>
                  <a:pt x="4619960" y="1679062"/>
                  <a:pt x="4612657" y="1658811"/>
                  <a:pt x="4585647" y="1624084"/>
                </a:cubicBezTo>
                <a:cubicBezTo>
                  <a:pt x="4563833" y="1596038"/>
                  <a:pt x="4539605" y="1569942"/>
                  <a:pt x="4517409" y="1542197"/>
                </a:cubicBezTo>
                <a:cubicBezTo>
                  <a:pt x="4459371" y="1469649"/>
                  <a:pt x="4500621" y="1503710"/>
                  <a:pt x="4435522" y="1460311"/>
                </a:cubicBezTo>
                <a:cubicBezTo>
                  <a:pt x="4384573" y="1383887"/>
                  <a:pt x="4438416" y="1443079"/>
                  <a:pt x="4326340" y="1405720"/>
                </a:cubicBezTo>
                <a:cubicBezTo>
                  <a:pt x="4301071" y="1397297"/>
                  <a:pt x="4259655" y="1355216"/>
                  <a:pt x="4244453" y="1337481"/>
                </a:cubicBezTo>
                <a:cubicBezTo>
                  <a:pt x="4237034" y="1328826"/>
                  <a:pt x="4184856" y="1259229"/>
                  <a:pt x="4176215" y="1241947"/>
                </a:cubicBezTo>
                <a:cubicBezTo>
                  <a:pt x="4160721" y="1210958"/>
                  <a:pt x="4148138" y="1178580"/>
                  <a:pt x="4135271" y="1146412"/>
                </a:cubicBezTo>
                <a:cubicBezTo>
                  <a:pt x="4129928" y="1133055"/>
                  <a:pt x="4128761" y="1117959"/>
                  <a:pt x="4121624" y="1105469"/>
                </a:cubicBezTo>
                <a:cubicBezTo>
                  <a:pt x="4110339" y="1085720"/>
                  <a:pt x="4094328" y="1069075"/>
                  <a:pt x="4080680" y="1050878"/>
                </a:cubicBezTo>
                <a:cubicBezTo>
                  <a:pt x="4041567" y="855317"/>
                  <a:pt x="4096240" y="1097558"/>
                  <a:pt x="4039737" y="928048"/>
                </a:cubicBezTo>
                <a:cubicBezTo>
                  <a:pt x="4027874" y="892459"/>
                  <a:pt x="4024303" y="854455"/>
                  <a:pt x="4012441" y="818866"/>
                </a:cubicBezTo>
                <a:cubicBezTo>
                  <a:pt x="4007892" y="805218"/>
                  <a:pt x="4002579" y="791802"/>
                  <a:pt x="3998794" y="777923"/>
                </a:cubicBezTo>
                <a:cubicBezTo>
                  <a:pt x="3988923" y="741731"/>
                  <a:pt x="3980597" y="705135"/>
                  <a:pt x="3971498" y="668741"/>
                </a:cubicBezTo>
                <a:cubicBezTo>
                  <a:pt x="3966949" y="650544"/>
                  <a:pt x="3963781" y="631945"/>
                  <a:pt x="3957850" y="614150"/>
                </a:cubicBezTo>
                <a:lnTo>
                  <a:pt x="3944203" y="573206"/>
                </a:lnTo>
                <a:cubicBezTo>
                  <a:pt x="3937659" y="475051"/>
                  <a:pt x="3941877" y="355854"/>
                  <a:pt x="3903259" y="259308"/>
                </a:cubicBezTo>
                <a:cubicBezTo>
                  <a:pt x="3894161" y="236562"/>
                  <a:pt x="3887695" y="212576"/>
                  <a:pt x="3875964" y="191069"/>
                </a:cubicBezTo>
                <a:cubicBezTo>
                  <a:pt x="3864267" y="169624"/>
                  <a:pt x="3822672" y="90335"/>
                  <a:pt x="3780430" y="81887"/>
                </a:cubicBezTo>
                <a:cubicBezTo>
                  <a:pt x="3726713" y="71143"/>
                  <a:pt x="3671247" y="72788"/>
                  <a:pt x="3616656" y="68239"/>
                </a:cubicBezTo>
                <a:cubicBezTo>
                  <a:pt x="3593910" y="63690"/>
                  <a:pt x="3570636" y="61256"/>
                  <a:pt x="3548418" y="54591"/>
                </a:cubicBezTo>
                <a:cubicBezTo>
                  <a:pt x="3524953" y="47551"/>
                  <a:pt x="3503946" y="33238"/>
                  <a:pt x="3480179" y="27296"/>
                </a:cubicBezTo>
                <a:cubicBezTo>
                  <a:pt x="3408292" y="9324"/>
                  <a:pt x="3199456" y="2074"/>
                  <a:pt x="3166280" y="0"/>
                </a:cubicBezTo>
                <a:lnTo>
                  <a:pt x="2620370" y="40944"/>
                </a:lnTo>
                <a:cubicBezTo>
                  <a:pt x="2593476" y="43335"/>
                  <a:pt x="2526330" y="61041"/>
                  <a:pt x="2497540" y="68239"/>
                </a:cubicBezTo>
                <a:cubicBezTo>
                  <a:pt x="2456597" y="90985"/>
                  <a:pt x="2411835" y="107921"/>
                  <a:pt x="2374710" y="136478"/>
                </a:cubicBezTo>
                <a:cubicBezTo>
                  <a:pt x="2351621" y="154239"/>
                  <a:pt x="2341414" y="184841"/>
                  <a:pt x="2320119" y="204717"/>
                </a:cubicBezTo>
                <a:cubicBezTo>
                  <a:pt x="2272851" y="248834"/>
                  <a:pt x="2223792" y="291682"/>
                  <a:pt x="2169994" y="327547"/>
                </a:cubicBezTo>
                <a:cubicBezTo>
                  <a:pt x="2142698" y="345744"/>
                  <a:pt x="2114351" y="362455"/>
                  <a:pt x="2088107" y="382138"/>
                </a:cubicBezTo>
                <a:cubicBezTo>
                  <a:pt x="2059682" y="403456"/>
                  <a:pt x="2036109" y="431164"/>
                  <a:pt x="2006221" y="450377"/>
                </a:cubicBezTo>
                <a:cubicBezTo>
                  <a:pt x="1772315" y="600745"/>
                  <a:pt x="2016438" y="406035"/>
                  <a:pt x="1801504" y="573206"/>
                </a:cubicBezTo>
                <a:cubicBezTo>
                  <a:pt x="1750467" y="612902"/>
                  <a:pt x="1697098" y="650317"/>
                  <a:pt x="1651379" y="696036"/>
                </a:cubicBezTo>
                <a:cubicBezTo>
                  <a:pt x="1637731" y="709684"/>
                  <a:pt x="1626495" y="726274"/>
                  <a:pt x="1610435" y="736980"/>
                </a:cubicBezTo>
                <a:cubicBezTo>
                  <a:pt x="1598465" y="744960"/>
                  <a:pt x="1582715" y="744960"/>
                  <a:pt x="1569492" y="750627"/>
                </a:cubicBezTo>
                <a:cubicBezTo>
                  <a:pt x="1451428" y="801226"/>
                  <a:pt x="1569986" y="759561"/>
                  <a:pt x="1473958" y="791571"/>
                </a:cubicBezTo>
                <a:cubicBezTo>
                  <a:pt x="1449365" y="816164"/>
                  <a:pt x="1419969" y="840207"/>
                  <a:pt x="1405719" y="873457"/>
                </a:cubicBezTo>
                <a:cubicBezTo>
                  <a:pt x="1368246" y="960892"/>
                  <a:pt x="1425527" y="899973"/>
                  <a:pt x="1351128" y="982639"/>
                </a:cubicBezTo>
                <a:cubicBezTo>
                  <a:pt x="1191858" y="1159606"/>
                  <a:pt x="1329312" y="1007641"/>
                  <a:pt x="1228298" y="1091821"/>
                </a:cubicBezTo>
                <a:cubicBezTo>
                  <a:pt x="1213471" y="1104177"/>
                  <a:pt x="1202182" y="1120409"/>
                  <a:pt x="1187355" y="1132765"/>
                </a:cubicBezTo>
                <a:cubicBezTo>
                  <a:pt x="1174754" y="1143266"/>
                  <a:pt x="1159013" y="1149560"/>
                  <a:pt x="1146412" y="1160060"/>
                </a:cubicBezTo>
                <a:cubicBezTo>
                  <a:pt x="1041321" y="1247635"/>
                  <a:pt x="1166185" y="1160524"/>
                  <a:pt x="1064525" y="1228299"/>
                </a:cubicBezTo>
                <a:cubicBezTo>
                  <a:pt x="1014444" y="1378537"/>
                  <a:pt x="1065723" y="1212129"/>
                  <a:pt x="1037230" y="1596788"/>
                </a:cubicBezTo>
                <a:cubicBezTo>
                  <a:pt x="1036167" y="1611135"/>
                  <a:pt x="1027534" y="1623899"/>
                  <a:pt x="1023582" y="1637732"/>
                </a:cubicBezTo>
                <a:cubicBezTo>
                  <a:pt x="989310" y="1757682"/>
                  <a:pt x="1029007" y="1635105"/>
                  <a:pt x="996286" y="1733266"/>
                </a:cubicBezTo>
                <a:cubicBezTo>
                  <a:pt x="991737" y="1806054"/>
                  <a:pt x="992492" y="1879369"/>
                  <a:pt x="982638" y="1951630"/>
                </a:cubicBezTo>
                <a:cubicBezTo>
                  <a:pt x="978751" y="1980138"/>
                  <a:pt x="964441" y="2006221"/>
                  <a:pt x="955343" y="2033517"/>
                </a:cubicBezTo>
                <a:cubicBezTo>
                  <a:pt x="950794" y="2047165"/>
                  <a:pt x="947038" y="2061103"/>
                  <a:pt x="941695" y="2074460"/>
                </a:cubicBezTo>
                <a:cubicBezTo>
                  <a:pt x="923498" y="2119953"/>
                  <a:pt x="902599" y="2164455"/>
                  <a:pt x="887104" y="2210938"/>
                </a:cubicBezTo>
                <a:cubicBezTo>
                  <a:pt x="882555" y="2224586"/>
                  <a:pt x="879123" y="2238658"/>
                  <a:pt x="873456" y="2251881"/>
                </a:cubicBezTo>
                <a:cubicBezTo>
                  <a:pt x="852676" y="2300368"/>
                  <a:pt x="846280" y="2306294"/>
                  <a:pt x="818865" y="2347415"/>
                </a:cubicBezTo>
                <a:cubicBezTo>
                  <a:pt x="784563" y="2450327"/>
                  <a:pt x="834824" y="2327467"/>
                  <a:pt x="764274" y="2415654"/>
                </a:cubicBezTo>
                <a:cubicBezTo>
                  <a:pt x="755287" y="2426887"/>
                  <a:pt x="754579" y="2442765"/>
                  <a:pt x="750627" y="2456597"/>
                </a:cubicBezTo>
                <a:cubicBezTo>
                  <a:pt x="745474" y="2474632"/>
                  <a:pt x="742132" y="2493153"/>
                  <a:pt x="736979" y="2511188"/>
                </a:cubicBezTo>
                <a:cubicBezTo>
                  <a:pt x="733027" y="2525021"/>
                  <a:pt x="727283" y="2538299"/>
                  <a:pt x="723331" y="2552132"/>
                </a:cubicBezTo>
                <a:cubicBezTo>
                  <a:pt x="718178" y="2570167"/>
                  <a:pt x="715073" y="2588757"/>
                  <a:pt x="709683" y="2606723"/>
                </a:cubicBezTo>
                <a:cubicBezTo>
                  <a:pt x="701416" y="2634281"/>
                  <a:pt x="698348" y="2664669"/>
                  <a:pt x="682388" y="2688609"/>
                </a:cubicBezTo>
                <a:cubicBezTo>
                  <a:pt x="673289" y="2702257"/>
                  <a:pt x="661754" y="2714564"/>
                  <a:pt x="655092" y="2729553"/>
                </a:cubicBezTo>
                <a:cubicBezTo>
                  <a:pt x="643407" y="2755845"/>
                  <a:pt x="636895" y="2784144"/>
                  <a:pt x="627797" y="2811439"/>
                </a:cubicBezTo>
                <a:lnTo>
                  <a:pt x="600501" y="2893326"/>
                </a:lnTo>
                <a:cubicBezTo>
                  <a:pt x="595952" y="2906974"/>
                  <a:pt x="594833" y="2922299"/>
                  <a:pt x="586853" y="2934269"/>
                </a:cubicBezTo>
                <a:lnTo>
                  <a:pt x="532262" y="3016156"/>
                </a:lnTo>
                <a:cubicBezTo>
                  <a:pt x="482494" y="3165468"/>
                  <a:pt x="561866" y="2939311"/>
                  <a:pt x="491319" y="3098042"/>
                </a:cubicBezTo>
                <a:cubicBezTo>
                  <a:pt x="479634" y="3124334"/>
                  <a:pt x="491320" y="3170831"/>
                  <a:pt x="464024" y="3179929"/>
                </a:cubicBezTo>
                <a:lnTo>
                  <a:pt x="341194" y="3220872"/>
                </a:lnTo>
                <a:cubicBezTo>
                  <a:pt x="327546" y="3225421"/>
                  <a:pt x="312220" y="3226540"/>
                  <a:pt x="300250" y="3234520"/>
                </a:cubicBezTo>
                <a:cubicBezTo>
                  <a:pt x="247337" y="3269795"/>
                  <a:pt x="274868" y="3256628"/>
                  <a:pt x="218364" y="3275463"/>
                </a:cubicBezTo>
                <a:cubicBezTo>
                  <a:pt x="181970" y="3270914"/>
                  <a:pt x="145268" y="3268376"/>
                  <a:pt x="109182" y="3261815"/>
                </a:cubicBezTo>
                <a:cubicBezTo>
                  <a:pt x="18298" y="3245291"/>
                  <a:pt x="108749" y="3248168"/>
                  <a:pt x="40943" y="3248168"/>
                </a:cubicBezTo>
                <a:lnTo>
                  <a:pt x="40943" y="3248168"/>
                </a:lnTo>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322789"/>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026" name="Picture 2" descr="http://www.pastormatthew.net/wp-content/uploads/2011/01/ali110_2006_1023MESR01181.jpg"/>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4334816" y="0"/>
            <a:ext cx="480918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0" y="-1588"/>
            <a:ext cx="9144001" cy="6859589"/>
            <a:chOff x="0" y="-1588"/>
            <a:chExt cx="9144001" cy="6859589"/>
          </a:xfrm>
        </p:grpSpPr>
        <p:pic>
          <p:nvPicPr>
            <p:cNvPr id="11" name="Picture 2" descr="page-015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05613" y="-1588"/>
              <a:ext cx="44383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Rectangle 11"/>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628650" y="365126"/>
            <a:ext cx="6313326" cy="1325563"/>
          </a:xfrm>
        </p:spPr>
        <p:txBody>
          <a:bodyPr>
            <a:normAutofit fontScale="90000"/>
          </a:bodyPr>
          <a:lstStyle/>
          <a:p>
            <a:r>
              <a:rPr lang="en-US" b="1" dirty="0"/>
              <a:t>Daniel 4 – The Most High Rules in the Kingdoms of Men</a:t>
            </a:r>
          </a:p>
        </p:txBody>
      </p:sp>
      <p:sp>
        <p:nvSpPr>
          <p:cNvPr id="5" name="Content Placeholder 4"/>
          <p:cNvSpPr>
            <a:spLocks noGrp="1"/>
          </p:cNvSpPr>
          <p:nvPr>
            <p:ph idx="1"/>
          </p:nvPr>
        </p:nvSpPr>
        <p:spPr>
          <a:xfrm>
            <a:off x="628651" y="1825625"/>
            <a:ext cx="5269874" cy="4351338"/>
          </a:xfrm>
        </p:spPr>
        <p:txBody>
          <a:bodyPr>
            <a:normAutofit/>
          </a:bodyPr>
          <a:lstStyle/>
          <a:p>
            <a:r>
              <a:rPr lang="en-US" dirty="0"/>
              <a:t>4:1-3 - Nebuchadnezzar acknowledged God.</a:t>
            </a:r>
          </a:p>
          <a:p>
            <a:r>
              <a:rPr lang="en-US" dirty="0"/>
              <a:t>4:5-18 - Nebuchadnezzar has a dream.</a:t>
            </a:r>
          </a:p>
        </p:txBody>
      </p:sp>
    </p:spTree>
    <p:extLst>
      <p:ext uri="{BB962C8B-B14F-4D97-AF65-F5344CB8AC3E}">
        <p14:creationId xmlns:p14="http://schemas.microsoft.com/office/powerpoint/2010/main" val="841625660"/>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026" name="Picture 2" descr="http://www.pastormatthew.net/wp-content/uploads/2011/01/ali110_2006_1023MESR01181.jpg"/>
          <p:cNvPicPr>
            <a:picLocks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flipH="1">
            <a:off x="4334816" y="0"/>
            <a:ext cx="480918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p:cNvGrpSpPr/>
          <p:nvPr/>
        </p:nvGrpSpPr>
        <p:grpSpPr>
          <a:xfrm>
            <a:off x="0" y="-1588"/>
            <a:ext cx="9144001" cy="6859589"/>
            <a:chOff x="0" y="-1588"/>
            <a:chExt cx="9144001" cy="6859589"/>
          </a:xfrm>
        </p:grpSpPr>
        <p:pic>
          <p:nvPicPr>
            <p:cNvPr id="11" name="Picture 2" descr="page-015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05613" y="-1588"/>
              <a:ext cx="44383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Rectangle 11"/>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628650" y="365126"/>
            <a:ext cx="6313326" cy="1325563"/>
          </a:xfrm>
        </p:spPr>
        <p:txBody>
          <a:bodyPr>
            <a:normAutofit fontScale="90000"/>
          </a:bodyPr>
          <a:lstStyle/>
          <a:p>
            <a:r>
              <a:rPr lang="en-US" b="1" dirty="0"/>
              <a:t>Daniel 4 – The Most High Rules in the Kingdoms of Men</a:t>
            </a:r>
          </a:p>
        </p:txBody>
      </p:sp>
      <p:sp>
        <p:nvSpPr>
          <p:cNvPr id="5" name="Content Placeholder 4"/>
          <p:cNvSpPr>
            <a:spLocks noGrp="1"/>
          </p:cNvSpPr>
          <p:nvPr>
            <p:ph idx="1"/>
          </p:nvPr>
        </p:nvSpPr>
        <p:spPr>
          <a:xfrm>
            <a:off x="628651" y="1825625"/>
            <a:ext cx="5269874" cy="4351338"/>
          </a:xfrm>
        </p:spPr>
        <p:txBody>
          <a:bodyPr>
            <a:normAutofit/>
          </a:bodyPr>
          <a:lstStyle/>
          <a:p>
            <a:r>
              <a:rPr lang="en-US" dirty="0"/>
              <a:t>4:1-3 - Nebuchadnezzar acknowledged God.</a:t>
            </a:r>
          </a:p>
          <a:p>
            <a:r>
              <a:rPr lang="en-US" dirty="0"/>
              <a:t>4:5-18 - Nebuchadnezzar has a dream.</a:t>
            </a:r>
          </a:p>
        </p:txBody>
      </p:sp>
      <p:pic>
        <p:nvPicPr>
          <p:cNvPr id="2050" name="Picture 2" descr="http://bibleencyclopedia.com/picturesjpeg/Neb_and_Dream_of_tree1049-13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467" y="417221"/>
            <a:ext cx="4549254" cy="60235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ibleexplained.com/prophets/daniel/stump.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744188" y="417222"/>
            <a:ext cx="4302346" cy="3042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raceuniversity.edu/iip/wp-content/uploads/2015/07/nebuchadnezzar.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bwMode="auto">
          <a:xfrm>
            <a:off x="4739710" y="3589906"/>
            <a:ext cx="4306824" cy="285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7539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
                                          </p:val>
                                        </p:tav>
                                        <p:tav tm="100000">
                                          <p:val>
                                            <p:strVal val="#ppt_x"/>
                                          </p:val>
                                        </p:tav>
                                      </p:tavLst>
                                    </p:anim>
                                    <p:anim calcmode="lin" valueType="num">
                                      <p:cBhvr>
                                        <p:cTn id="9"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anim calcmode="lin" valueType="num">
                                      <p:cBhvr>
                                        <p:cTn id="22" dur="500" fill="hold"/>
                                        <p:tgtEl>
                                          <p:spTgt spid="2052"/>
                                        </p:tgtEl>
                                        <p:attrNameLst>
                                          <p:attrName>ppt_x</p:attrName>
                                        </p:attrNameLst>
                                      </p:cBhvr>
                                      <p:tavLst>
                                        <p:tav tm="0">
                                          <p:val>
                                            <p:strVal val="#ppt_x"/>
                                          </p:val>
                                        </p:tav>
                                        <p:tav tm="100000">
                                          <p:val>
                                            <p:strVal val="#ppt_x"/>
                                          </p:val>
                                        </p:tav>
                                      </p:tavLst>
                                    </p:anim>
                                    <p:anim calcmode="lin" valueType="num">
                                      <p:cBhvr>
                                        <p:cTn id="23" dur="5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sp>
        <p:nvSpPr>
          <p:cNvPr id="3" name="Rectangle 2"/>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588"/>
            <a:ext cx="9144001" cy="6859589"/>
            <a:chOff x="0" y="-1588"/>
            <a:chExt cx="9144001" cy="6859589"/>
          </a:xfrm>
        </p:grpSpPr>
        <p:pic>
          <p:nvPicPr>
            <p:cNvPr id="10" name="Picture 2" descr="page-015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05613" y="-1588"/>
              <a:ext cx="44383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Rectangle 10"/>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628650" y="365126"/>
            <a:ext cx="6313326" cy="1325563"/>
          </a:xfrm>
        </p:spPr>
        <p:txBody>
          <a:bodyPr>
            <a:normAutofit fontScale="90000"/>
          </a:bodyPr>
          <a:lstStyle/>
          <a:p>
            <a:r>
              <a:rPr lang="en-US" b="1" dirty="0"/>
              <a:t>Daniel 4 – The Most High Rules in the Kingdoms of Men</a:t>
            </a:r>
          </a:p>
        </p:txBody>
      </p:sp>
      <p:sp>
        <p:nvSpPr>
          <p:cNvPr id="5" name="Content Placeholder 4"/>
          <p:cNvSpPr>
            <a:spLocks noGrp="1"/>
          </p:cNvSpPr>
          <p:nvPr>
            <p:ph idx="1"/>
          </p:nvPr>
        </p:nvSpPr>
        <p:spPr>
          <a:xfrm>
            <a:off x="628651" y="1825625"/>
            <a:ext cx="5269874" cy="4678692"/>
          </a:xfrm>
        </p:spPr>
        <p:txBody>
          <a:bodyPr>
            <a:normAutofit/>
          </a:bodyPr>
          <a:lstStyle/>
          <a:p>
            <a:r>
              <a:rPr lang="en-US" dirty="0"/>
              <a:t>4:1-3 - Nebuchadnezzar acknowledges God.</a:t>
            </a:r>
          </a:p>
          <a:p>
            <a:r>
              <a:rPr lang="en-US" dirty="0"/>
              <a:t>4:5-18 - Nebuchadnezzar has a dream.</a:t>
            </a:r>
          </a:p>
          <a:p>
            <a:r>
              <a:rPr lang="en-US" dirty="0"/>
              <a:t>4:19-27 - Daniel explains the vision and gives advice.</a:t>
            </a:r>
          </a:p>
          <a:p>
            <a:r>
              <a:rPr lang="en-US" dirty="0"/>
              <a:t>4:28-33 - Nebuchadnezzar repents only after punishment.</a:t>
            </a:r>
          </a:p>
          <a:p>
            <a:r>
              <a:rPr lang="en-US" dirty="0"/>
              <a:t>4:34-37 - Nebuchadnezzar acknowledges God.</a:t>
            </a:r>
          </a:p>
        </p:txBody>
      </p:sp>
    </p:spTree>
    <p:extLst>
      <p:ext uri="{BB962C8B-B14F-4D97-AF65-F5344CB8AC3E}">
        <p14:creationId xmlns:p14="http://schemas.microsoft.com/office/powerpoint/2010/main" val="3016216356"/>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588"/>
            <a:ext cx="9144001" cy="6859589"/>
            <a:chOff x="0" y="-1588"/>
            <a:chExt cx="9144001" cy="6859589"/>
          </a:xfrm>
        </p:grpSpPr>
        <p:pic>
          <p:nvPicPr>
            <p:cNvPr id="5122" name="Picture 2" descr="page-0155-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05613" y="-1588"/>
              <a:ext cx="4438388" cy="685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Rectangle 2"/>
            <p:cNvSpPr/>
            <p:nvPr/>
          </p:nvSpPr>
          <p:spPr>
            <a:xfrm>
              <a:off x="4945224" y="1"/>
              <a:ext cx="1511560" cy="6858000"/>
            </a:xfrm>
            <a:prstGeom prst="rect">
              <a:avLst/>
            </a:prstGeom>
            <a:gradFill flip="none" rotWithShape="1">
              <a:gsLst>
                <a:gs pos="0">
                  <a:schemeClr val="accent1">
                    <a:lumMod val="5000"/>
                    <a:lumOff val="95000"/>
                    <a:alpha val="0"/>
                  </a:schemeClr>
                </a:gs>
                <a:gs pos="52000">
                  <a:schemeClr val="bg1">
                    <a:alpha val="5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0" y="1"/>
              <a:ext cx="49452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itle 3"/>
          <p:cNvSpPr>
            <a:spLocks noGrp="1"/>
          </p:cNvSpPr>
          <p:nvPr>
            <p:ph type="title"/>
          </p:nvPr>
        </p:nvSpPr>
        <p:spPr>
          <a:xfrm>
            <a:off x="628650" y="365126"/>
            <a:ext cx="6313326" cy="1325563"/>
          </a:xfrm>
        </p:spPr>
        <p:txBody>
          <a:bodyPr>
            <a:normAutofit fontScale="90000"/>
          </a:bodyPr>
          <a:lstStyle/>
          <a:p>
            <a:r>
              <a:rPr lang="en-US" b="1" dirty="0"/>
              <a:t>Daniel 4 – The Most High Rules in the Kingdoms of Men</a:t>
            </a:r>
          </a:p>
        </p:txBody>
      </p:sp>
      <p:sp>
        <p:nvSpPr>
          <p:cNvPr id="5" name="Content Placeholder 4"/>
          <p:cNvSpPr>
            <a:spLocks noGrp="1"/>
          </p:cNvSpPr>
          <p:nvPr>
            <p:ph idx="1"/>
          </p:nvPr>
        </p:nvSpPr>
        <p:spPr>
          <a:xfrm>
            <a:off x="628651" y="1825625"/>
            <a:ext cx="5269874" cy="4678692"/>
          </a:xfrm>
        </p:spPr>
        <p:txBody>
          <a:bodyPr>
            <a:normAutofit/>
          </a:bodyPr>
          <a:lstStyle/>
          <a:p>
            <a:pPr marL="0" indent="0">
              <a:buNone/>
            </a:pPr>
            <a:r>
              <a:rPr lang="en-US" dirty="0"/>
              <a:t>Applications:</a:t>
            </a:r>
          </a:p>
          <a:p>
            <a:r>
              <a:rPr lang="en-US" dirty="0"/>
              <a:t>God is in control of the “big” things of life.</a:t>
            </a:r>
          </a:p>
          <a:p>
            <a:r>
              <a:rPr lang="en-US" dirty="0"/>
              <a:t>God is in control of the “small” things of life.</a:t>
            </a:r>
          </a:p>
          <a:p>
            <a:r>
              <a:rPr lang="en-US" dirty="0"/>
              <a:t>God is merciful to the humble.</a:t>
            </a:r>
          </a:p>
        </p:txBody>
      </p:sp>
    </p:spTree>
    <p:extLst>
      <p:ext uri="{BB962C8B-B14F-4D97-AF65-F5344CB8AC3E}">
        <p14:creationId xmlns:p14="http://schemas.microsoft.com/office/powerpoint/2010/main" val="1306263290"/>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6313326" cy="1325563"/>
          </a:xfrm>
        </p:spPr>
        <p:txBody>
          <a:bodyPr>
            <a:normAutofit/>
          </a:bodyPr>
          <a:lstStyle/>
          <a:p>
            <a:r>
              <a:rPr lang="en-US" b="1" dirty="0"/>
              <a:t>Daniel’s Message for Today</a:t>
            </a:r>
          </a:p>
        </p:txBody>
      </p:sp>
      <p:sp>
        <p:nvSpPr>
          <p:cNvPr id="5" name="Content Placeholder 4"/>
          <p:cNvSpPr>
            <a:spLocks noGrp="1"/>
          </p:cNvSpPr>
          <p:nvPr>
            <p:ph idx="1"/>
          </p:nvPr>
        </p:nvSpPr>
        <p:spPr>
          <a:xfrm>
            <a:off x="949326" y="1825625"/>
            <a:ext cx="7245349" cy="4678692"/>
          </a:xfrm>
        </p:spPr>
        <p:txBody>
          <a:bodyPr>
            <a:normAutofit lnSpcReduction="10000"/>
          </a:bodyPr>
          <a:lstStyle/>
          <a:p>
            <a:r>
              <a:rPr lang="en-US" dirty="0">
                <a:solidFill>
                  <a:srgbClr val="FFFF00"/>
                </a:solidFill>
              </a:rPr>
              <a:t>The Most High Reigns in the kingdoms of men</a:t>
            </a:r>
            <a:r>
              <a:rPr lang="en-US" dirty="0"/>
              <a:t/>
            </a:r>
            <a:br>
              <a:rPr lang="en-US" dirty="0"/>
            </a:br>
            <a:r>
              <a:rPr lang="en-US" i="1" dirty="0"/>
              <a:t>In “good” times and “bad” remember that God is in control.</a:t>
            </a:r>
          </a:p>
          <a:p>
            <a:r>
              <a:rPr lang="en-US" dirty="0">
                <a:solidFill>
                  <a:srgbClr val="FFFF00"/>
                </a:solidFill>
              </a:rPr>
              <a:t>Kings of the earth cannot control their own future.</a:t>
            </a:r>
            <a:r>
              <a:rPr lang="en-US" dirty="0"/>
              <a:t/>
            </a:r>
            <a:br>
              <a:rPr lang="en-US" dirty="0"/>
            </a:br>
            <a:r>
              <a:rPr lang="en-US" i="1" dirty="0"/>
              <a:t>The United States will rise or fall by the will of God, not by the power of its leaders or military.</a:t>
            </a:r>
          </a:p>
          <a:p>
            <a:r>
              <a:rPr lang="en-US" dirty="0">
                <a:solidFill>
                  <a:srgbClr val="FFFF00"/>
                </a:solidFill>
              </a:rPr>
              <a:t>Daniel: “God is my judge”</a:t>
            </a:r>
            <a:r>
              <a:rPr lang="en-US" dirty="0"/>
              <a:t/>
            </a:r>
            <a:br>
              <a:rPr lang="en-US" dirty="0"/>
            </a:br>
            <a:r>
              <a:rPr lang="en-US" i="1" dirty="0"/>
              <a:t>On an individual level, we must be more worried about what God thinks that what man thinks or does. We must keep ourselves separate from the world.</a:t>
            </a:r>
          </a:p>
        </p:txBody>
      </p:sp>
    </p:spTree>
    <p:extLst>
      <p:ext uri="{BB962C8B-B14F-4D97-AF65-F5344CB8AC3E}">
        <p14:creationId xmlns:p14="http://schemas.microsoft.com/office/powerpoint/2010/main" val="763123264"/>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80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8" name="Freeform: Shape 7"/>
          <p:cNvSpPr/>
          <p:nvPr/>
        </p:nvSpPr>
        <p:spPr>
          <a:xfrm>
            <a:off x="1941341" y="-180342"/>
            <a:ext cx="7028025" cy="6304598"/>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057400 w 6858000"/>
              <a:gd name="connsiteY0" fmla="*/ 5867400 h 6093668"/>
              <a:gd name="connsiteX1" fmla="*/ 0 w 6858000"/>
              <a:gd name="connsiteY1" fmla="*/ 5924550 h 6093668"/>
              <a:gd name="connsiteX2" fmla="*/ 0 w 6858000"/>
              <a:gd name="connsiteY2" fmla="*/ 3524250 h 6093668"/>
              <a:gd name="connsiteX3" fmla="*/ 114300 w 6858000"/>
              <a:gd name="connsiteY3" fmla="*/ 3505200 h 6093668"/>
              <a:gd name="connsiteX4" fmla="*/ 266700 w 6858000"/>
              <a:gd name="connsiteY4" fmla="*/ 3409950 h 6093668"/>
              <a:gd name="connsiteX5" fmla="*/ 400050 w 6858000"/>
              <a:gd name="connsiteY5" fmla="*/ 3371850 h 6093668"/>
              <a:gd name="connsiteX6" fmla="*/ 685800 w 6858000"/>
              <a:gd name="connsiteY6" fmla="*/ 3295650 h 6093668"/>
              <a:gd name="connsiteX7" fmla="*/ 857250 w 6858000"/>
              <a:gd name="connsiteY7" fmla="*/ 3295650 h 6093668"/>
              <a:gd name="connsiteX8" fmla="*/ 1009650 w 6858000"/>
              <a:gd name="connsiteY8" fmla="*/ 3371850 h 6093668"/>
              <a:gd name="connsiteX9" fmla="*/ 1162050 w 6858000"/>
              <a:gd name="connsiteY9" fmla="*/ 3429000 h 6093668"/>
              <a:gd name="connsiteX10" fmla="*/ 1352550 w 6858000"/>
              <a:gd name="connsiteY10" fmla="*/ 3467100 h 6093668"/>
              <a:gd name="connsiteX11" fmla="*/ 1504950 w 6858000"/>
              <a:gd name="connsiteY11" fmla="*/ 3448050 h 6093668"/>
              <a:gd name="connsiteX12" fmla="*/ 1695450 w 6858000"/>
              <a:gd name="connsiteY12" fmla="*/ 3390900 h 6093668"/>
              <a:gd name="connsiteX13" fmla="*/ 1905000 w 6858000"/>
              <a:gd name="connsiteY13" fmla="*/ 3314700 h 6093668"/>
              <a:gd name="connsiteX14" fmla="*/ 2000250 w 6858000"/>
              <a:gd name="connsiteY14" fmla="*/ 3105150 h 6093668"/>
              <a:gd name="connsiteX15" fmla="*/ 2095500 w 6858000"/>
              <a:gd name="connsiteY15" fmla="*/ 2857500 h 6093668"/>
              <a:gd name="connsiteX16" fmla="*/ 2228850 w 6858000"/>
              <a:gd name="connsiteY16" fmla="*/ 2495550 h 6093668"/>
              <a:gd name="connsiteX17" fmla="*/ 2266950 w 6858000"/>
              <a:gd name="connsiteY17" fmla="*/ 2362200 h 6093668"/>
              <a:gd name="connsiteX18" fmla="*/ 2343150 w 6858000"/>
              <a:gd name="connsiteY18" fmla="*/ 2171700 h 6093668"/>
              <a:gd name="connsiteX19" fmla="*/ 2381250 w 6858000"/>
              <a:gd name="connsiteY19" fmla="*/ 2019300 h 6093668"/>
              <a:gd name="connsiteX20" fmla="*/ 2362200 w 6858000"/>
              <a:gd name="connsiteY20" fmla="*/ 1771650 h 6093668"/>
              <a:gd name="connsiteX21" fmla="*/ 2362200 w 6858000"/>
              <a:gd name="connsiteY21" fmla="*/ 1543050 h 6093668"/>
              <a:gd name="connsiteX22" fmla="*/ 2400300 w 6858000"/>
              <a:gd name="connsiteY22" fmla="*/ 1390650 h 6093668"/>
              <a:gd name="connsiteX23" fmla="*/ 2400300 w 6858000"/>
              <a:gd name="connsiteY23" fmla="*/ 1390650 h 6093668"/>
              <a:gd name="connsiteX24" fmla="*/ 2438400 w 6858000"/>
              <a:gd name="connsiteY24" fmla="*/ 1181100 h 6093668"/>
              <a:gd name="connsiteX25" fmla="*/ 2438400 w 6858000"/>
              <a:gd name="connsiteY25" fmla="*/ 1181100 h 6093668"/>
              <a:gd name="connsiteX26" fmla="*/ 2228850 w 6858000"/>
              <a:gd name="connsiteY26" fmla="*/ 1295400 h 6093668"/>
              <a:gd name="connsiteX27" fmla="*/ 2076450 w 6858000"/>
              <a:gd name="connsiteY27" fmla="*/ 1238250 h 6093668"/>
              <a:gd name="connsiteX28" fmla="*/ 1924050 w 6858000"/>
              <a:gd name="connsiteY28" fmla="*/ 1238250 h 6093668"/>
              <a:gd name="connsiteX29" fmla="*/ 1885950 w 6858000"/>
              <a:gd name="connsiteY29" fmla="*/ 1257300 h 6093668"/>
              <a:gd name="connsiteX30" fmla="*/ 1790700 w 6858000"/>
              <a:gd name="connsiteY30" fmla="*/ 762000 h 6093668"/>
              <a:gd name="connsiteX31" fmla="*/ 1771650 w 6858000"/>
              <a:gd name="connsiteY31" fmla="*/ 476250 h 6093668"/>
              <a:gd name="connsiteX32" fmla="*/ 1771650 w 6858000"/>
              <a:gd name="connsiteY32" fmla="*/ 247650 h 6093668"/>
              <a:gd name="connsiteX33" fmla="*/ 1943100 w 6858000"/>
              <a:gd name="connsiteY33" fmla="*/ 95250 h 6093668"/>
              <a:gd name="connsiteX34" fmla="*/ 2247900 w 6858000"/>
              <a:gd name="connsiteY34" fmla="*/ 0 h 6093668"/>
              <a:gd name="connsiteX35" fmla="*/ 2495550 w 6858000"/>
              <a:gd name="connsiteY35" fmla="*/ 0 h 6093668"/>
              <a:gd name="connsiteX36" fmla="*/ 2743200 w 6858000"/>
              <a:gd name="connsiteY36" fmla="*/ 0 h 6093668"/>
              <a:gd name="connsiteX37" fmla="*/ 2971800 w 6858000"/>
              <a:gd name="connsiteY37" fmla="*/ 19050 h 6093668"/>
              <a:gd name="connsiteX38" fmla="*/ 3238500 w 6858000"/>
              <a:gd name="connsiteY38" fmla="*/ 19050 h 6093668"/>
              <a:gd name="connsiteX39" fmla="*/ 3409950 w 6858000"/>
              <a:gd name="connsiteY39" fmla="*/ 19050 h 6093668"/>
              <a:gd name="connsiteX40" fmla="*/ 3790950 w 6858000"/>
              <a:gd name="connsiteY40" fmla="*/ 76200 h 6093668"/>
              <a:gd name="connsiteX41" fmla="*/ 4000500 w 6858000"/>
              <a:gd name="connsiteY41" fmla="*/ 76200 h 6093668"/>
              <a:gd name="connsiteX42" fmla="*/ 4248150 w 6858000"/>
              <a:gd name="connsiteY42" fmla="*/ 57150 h 6093668"/>
              <a:gd name="connsiteX43" fmla="*/ 4629150 w 6858000"/>
              <a:gd name="connsiteY43" fmla="*/ 0 h 6093668"/>
              <a:gd name="connsiteX44" fmla="*/ 5029200 w 6858000"/>
              <a:gd name="connsiteY44" fmla="*/ 76200 h 6093668"/>
              <a:gd name="connsiteX45" fmla="*/ 5200650 w 6858000"/>
              <a:gd name="connsiteY45" fmla="*/ 152400 h 6093668"/>
              <a:gd name="connsiteX46" fmla="*/ 5276850 w 6858000"/>
              <a:gd name="connsiteY46" fmla="*/ 495300 h 6093668"/>
              <a:gd name="connsiteX47" fmla="*/ 5353050 w 6858000"/>
              <a:gd name="connsiteY47" fmla="*/ 876300 h 6093668"/>
              <a:gd name="connsiteX48" fmla="*/ 5353050 w 6858000"/>
              <a:gd name="connsiteY48" fmla="*/ 876300 h 6093668"/>
              <a:gd name="connsiteX49" fmla="*/ 5391150 w 6858000"/>
              <a:gd name="connsiteY49" fmla="*/ 1238250 h 6093668"/>
              <a:gd name="connsiteX50" fmla="*/ 5429250 w 6858000"/>
              <a:gd name="connsiteY50" fmla="*/ 1352550 h 6093668"/>
              <a:gd name="connsiteX51" fmla="*/ 5486400 w 6858000"/>
              <a:gd name="connsiteY51" fmla="*/ 1390650 h 6093668"/>
              <a:gd name="connsiteX52" fmla="*/ 5524500 w 6858000"/>
              <a:gd name="connsiteY52" fmla="*/ 1447800 h 6093668"/>
              <a:gd name="connsiteX53" fmla="*/ 5581650 w 6858000"/>
              <a:gd name="connsiteY53" fmla="*/ 1485900 h 6093668"/>
              <a:gd name="connsiteX54" fmla="*/ 5600700 w 6858000"/>
              <a:gd name="connsiteY54" fmla="*/ 1543050 h 6093668"/>
              <a:gd name="connsiteX55" fmla="*/ 5715000 w 6858000"/>
              <a:gd name="connsiteY55" fmla="*/ 1581150 h 6093668"/>
              <a:gd name="connsiteX56" fmla="*/ 5829300 w 6858000"/>
              <a:gd name="connsiteY56" fmla="*/ 1657350 h 6093668"/>
              <a:gd name="connsiteX57" fmla="*/ 5886450 w 6858000"/>
              <a:gd name="connsiteY57" fmla="*/ 1695450 h 6093668"/>
              <a:gd name="connsiteX58" fmla="*/ 5943600 w 6858000"/>
              <a:gd name="connsiteY58" fmla="*/ 1714500 h 6093668"/>
              <a:gd name="connsiteX59" fmla="*/ 6057900 w 6858000"/>
              <a:gd name="connsiteY59" fmla="*/ 1771650 h 6093668"/>
              <a:gd name="connsiteX60" fmla="*/ 6248400 w 6858000"/>
              <a:gd name="connsiteY60" fmla="*/ 1790700 h 6093668"/>
              <a:gd name="connsiteX61" fmla="*/ 6419850 w 6858000"/>
              <a:gd name="connsiteY61" fmla="*/ 1885950 h 6093668"/>
              <a:gd name="connsiteX62" fmla="*/ 6477000 w 6858000"/>
              <a:gd name="connsiteY62" fmla="*/ 1924050 h 6093668"/>
              <a:gd name="connsiteX63" fmla="*/ 6515100 w 6858000"/>
              <a:gd name="connsiteY63" fmla="*/ 2038350 h 6093668"/>
              <a:gd name="connsiteX64" fmla="*/ 6553200 w 6858000"/>
              <a:gd name="connsiteY64" fmla="*/ 2114550 h 6093668"/>
              <a:gd name="connsiteX65" fmla="*/ 6610350 w 6858000"/>
              <a:gd name="connsiteY65" fmla="*/ 2247900 h 6093668"/>
              <a:gd name="connsiteX66" fmla="*/ 6648450 w 6858000"/>
              <a:gd name="connsiteY66" fmla="*/ 2400300 h 6093668"/>
              <a:gd name="connsiteX67" fmla="*/ 6667500 w 6858000"/>
              <a:gd name="connsiteY67" fmla="*/ 2476500 h 6093668"/>
              <a:gd name="connsiteX68" fmla="*/ 6705600 w 6858000"/>
              <a:gd name="connsiteY68" fmla="*/ 2590800 h 6093668"/>
              <a:gd name="connsiteX69" fmla="*/ 6743700 w 6858000"/>
              <a:gd name="connsiteY69" fmla="*/ 2647950 h 6093668"/>
              <a:gd name="connsiteX70" fmla="*/ 6781800 w 6858000"/>
              <a:gd name="connsiteY70" fmla="*/ 2762250 h 6093668"/>
              <a:gd name="connsiteX71" fmla="*/ 6800850 w 6858000"/>
              <a:gd name="connsiteY71" fmla="*/ 2819400 h 6093668"/>
              <a:gd name="connsiteX72" fmla="*/ 6838950 w 6858000"/>
              <a:gd name="connsiteY72" fmla="*/ 2990850 h 6093668"/>
              <a:gd name="connsiteX73" fmla="*/ 6858000 w 6858000"/>
              <a:gd name="connsiteY73" fmla="*/ 3067050 h 6093668"/>
              <a:gd name="connsiteX74" fmla="*/ 6838950 w 6858000"/>
              <a:gd name="connsiteY74" fmla="*/ 3638550 h 6093668"/>
              <a:gd name="connsiteX75" fmla="*/ 6819900 w 6858000"/>
              <a:gd name="connsiteY75" fmla="*/ 3695700 h 6093668"/>
              <a:gd name="connsiteX76" fmla="*/ 6762750 w 6858000"/>
              <a:gd name="connsiteY76" fmla="*/ 3752850 h 6093668"/>
              <a:gd name="connsiteX77" fmla="*/ 6705600 w 6858000"/>
              <a:gd name="connsiteY77" fmla="*/ 3771900 h 6093668"/>
              <a:gd name="connsiteX78" fmla="*/ 6629400 w 6858000"/>
              <a:gd name="connsiteY78" fmla="*/ 3886200 h 6093668"/>
              <a:gd name="connsiteX79" fmla="*/ 6610350 w 6858000"/>
              <a:gd name="connsiteY79" fmla="*/ 3943350 h 6093668"/>
              <a:gd name="connsiteX80" fmla="*/ 6572250 w 6858000"/>
              <a:gd name="connsiteY80" fmla="*/ 4000500 h 6093668"/>
              <a:gd name="connsiteX81" fmla="*/ 6534150 w 6858000"/>
              <a:gd name="connsiteY81" fmla="*/ 4114800 h 6093668"/>
              <a:gd name="connsiteX82" fmla="*/ 6515100 w 6858000"/>
              <a:gd name="connsiteY82" fmla="*/ 4171950 h 6093668"/>
              <a:gd name="connsiteX83" fmla="*/ 6400800 w 6858000"/>
              <a:gd name="connsiteY83" fmla="*/ 4229100 h 6093668"/>
              <a:gd name="connsiteX84" fmla="*/ 6343650 w 6858000"/>
              <a:gd name="connsiteY84" fmla="*/ 4267200 h 6093668"/>
              <a:gd name="connsiteX85" fmla="*/ 6286500 w 6858000"/>
              <a:gd name="connsiteY85" fmla="*/ 4286250 h 6093668"/>
              <a:gd name="connsiteX86" fmla="*/ 6134100 w 6858000"/>
              <a:gd name="connsiteY86" fmla="*/ 4324350 h 6093668"/>
              <a:gd name="connsiteX87" fmla="*/ 5791200 w 6858000"/>
              <a:gd name="connsiteY87" fmla="*/ 4343400 h 6093668"/>
              <a:gd name="connsiteX88" fmla="*/ 5772150 w 6858000"/>
              <a:gd name="connsiteY88" fmla="*/ 4419600 h 6093668"/>
              <a:gd name="connsiteX89" fmla="*/ 5600700 w 6858000"/>
              <a:gd name="connsiteY89" fmla="*/ 4438650 h 6093668"/>
              <a:gd name="connsiteX90" fmla="*/ 5543550 w 6858000"/>
              <a:gd name="connsiteY90" fmla="*/ 4419600 h 6093668"/>
              <a:gd name="connsiteX91" fmla="*/ 5295900 w 6858000"/>
              <a:gd name="connsiteY91" fmla="*/ 4210050 h 6093668"/>
              <a:gd name="connsiteX92" fmla="*/ 5219700 w 6858000"/>
              <a:gd name="connsiteY92" fmla="*/ 4191000 h 6093668"/>
              <a:gd name="connsiteX93" fmla="*/ 5143500 w 6858000"/>
              <a:gd name="connsiteY93" fmla="*/ 4133850 h 6093668"/>
              <a:gd name="connsiteX94" fmla="*/ 5029200 w 6858000"/>
              <a:gd name="connsiteY94" fmla="*/ 4114800 h 6093668"/>
              <a:gd name="connsiteX95" fmla="*/ 4514850 w 6858000"/>
              <a:gd name="connsiteY95" fmla="*/ 4171950 h 6093668"/>
              <a:gd name="connsiteX96" fmla="*/ 4457700 w 6858000"/>
              <a:gd name="connsiteY96" fmla="*/ 4191000 h 6093668"/>
              <a:gd name="connsiteX97" fmla="*/ 4286250 w 6858000"/>
              <a:gd name="connsiteY97" fmla="*/ 4229100 h 6093668"/>
              <a:gd name="connsiteX98" fmla="*/ 4210050 w 6858000"/>
              <a:gd name="connsiteY98" fmla="*/ 4267200 h 6093668"/>
              <a:gd name="connsiteX99" fmla="*/ 4114800 w 6858000"/>
              <a:gd name="connsiteY99" fmla="*/ 4286250 h 6093668"/>
              <a:gd name="connsiteX100" fmla="*/ 4038600 w 6858000"/>
              <a:gd name="connsiteY100" fmla="*/ 4305300 h 6093668"/>
              <a:gd name="connsiteX101" fmla="*/ 3829050 w 6858000"/>
              <a:gd name="connsiteY101" fmla="*/ 4381500 h 6093668"/>
              <a:gd name="connsiteX102" fmla="*/ 3409950 w 6858000"/>
              <a:gd name="connsiteY102" fmla="*/ 4362450 h 6093668"/>
              <a:gd name="connsiteX103" fmla="*/ 3352800 w 6858000"/>
              <a:gd name="connsiteY103" fmla="*/ 4305300 h 6093668"/>
              <a:gd name="connsiteX104" fmla="*/ 3238500 w 6858000"/>
              <a:gd name="connsiteY104" fmla="*/ 4267200 h 6093668"/>
              <a:gd name="connsiteX105" fmla="*/ 3181350 w 6858000"/>
              <a:gd name="connsiteY105" fmla="*/ 4248150 h 6093668"/>
              <a:gd name="connsiteX106" fmla="*/ 2838450 w 6858000"/>
              <a:gd name="connsiteY106" fmla="*/ 4324350 h 6093668"/>
              <a:gd name="connsiteX107" fmla="*/ 2647950 w 6858000"/>
              <a:gd name="connsiteY107" fmla="*/ 4438650 h 6093668"/>
              <a:gd name="connsiteX108" fmla="*/ 2590800 w 6858000"/>
              <a:gd name="connsiteY108" fmla="*/ 4476750 h 6093668"/>
              <a:gd name="connsiteX109" fmla="*/ 2419350 w 6858000"/>
              <a:gd name="connsiteY109" fmla="*/ 4533900 h 6093668"/>
              <a:gd name="connsiteX110" fmla="*/ 2362200 w 6858000"/>
              <a:gd name="connsiteY110" fmla="*/ 4552950 h 6093668"/>
              <a:gd name="connsiteX111" fmla="*/ 2305050 w 6858000"/>
              <a:gd name="connsiteY111" fmla="*/ 4572000 h 6093668"/>
              <a:gd name="connsiteX112" fmla="*/ 2190750 w 6858000"/>
              <a:gd name="connsiteY112" fmla="*/ 4591050 h 6093668"/>
              <a:gd name="connsiteX113" fmla="*/ 2057400 w 6858000"/>
              <a:gd name="connsiteY113" fmla="*/ 4572000 h 6093668"/>
              <a:gd name="connsiteX114" fmla="*/ 2000250 w 6858000"/>
              <a:gd name="connsiteY114" fmla="*/ 4552950 h 6093668"/>
              <a:gd name="connsiteX115" fmla="*/ 1787857 w 6858000"/>
              <a:gd name="connsiteY115" fmla="*/ 4713880 h 6093668"/>
              <a:gd name="connsiteX116" fmla="*/ 1635457 w 6858000"/>
              <a:gd name="connsiteY116" fmla="*/ 4615787 h 6093668"/>
              <a:gd name="connsiteX117" fmla="*/ 1518598 w 6858000"/>
              <a:gd name="connsiteY117" fmla="*/ 4439218 h 6093668"/>
              <a:gd name="connsiteX118" fmla="*/ 1390650 w 6858000"/>
              <a:gd name="connsiteY118" fmla="*/ 4171950 h 6093668"/>
              <a:gd name="connsiteX119" fmla="*/ 1371600 w 6858000"/>
              <a:gd name="connsiteY119" fmla="*/ 4114800 h 6093668"/>
              <a:gd name="connsiteX120" fmla="*/ 1257300 w 6858000"/>
              <a:gd name="connsiteY120" fmla="*/ 4019550 h 6093668"/>
              <a:gd name="connsiteX121" fmla="*/ 1238534 w 6858000"/>
              <a:gd name="connsiteY121" fmla="*/ 4161430 h 6093668"/>
              <a:gd name="connsiteX122" fmla="*/ 1257584 w 6858000"/>
              <a:gd name="connsiteY122" fmla="*/ 4305300 h 6093668"/>
              <a:gd name="connsiteX123" fmla="*/ 1540775 w 6858000"/>
              <a:gd name="connsiteY123" fmla="*/ 4651043 h 6093668"/>
              <a:gd name="connsiteX124" fmla="*/ 1586837 w 6858000"/>
              <a:gd name="connsiteY124" fmla="*/ 4822493 h 6093668"/>
              <a:gd name="connsiteX125" fmla="*/ 1799514 w 6858000"/>
              <a:gd name="connsiteY125" fmla="*/ 5321489 h 6093668"/>
              <a:gd name="connsiteX126" fmla="*/ 1891921 w 6858000"/>
              <a:gd name="connsiteY126" fmla="*/ 5459389 h 6093668"/>
              <a:gd name="connsiteX127" fmla="*/ 2003377 w 6858000"/>
              <a:gd name="connsiteY127" fmla="*/ 5649604 h 6093668"/>
              <a:gd name="connsiteX128" fmla="*/ 2057400 w 6858000"/>
              <a:gd name="connsiteY128" fmla="*/ 5867400 h 6093668"/>
              <a:gd name="connsiteX0" fmla="*/ 2003377 w 6858000"/>
              <a:gd name="connsiteY0" fmla="*/ 5649604 h 6042136"/>
              <a:gd name="connsiteX1" fmla="*/ 0 w 6858000"/>
              <a:gd name="connsiteY1" fmla="*/ 5924550 h 6042136"/>
              <a:gd name="connsiteX2" fmla="*/ 0 w 6858000"/>
              <a:gd name="connsiteY2" fmla="*/ 3524250 h 6042136"/>
              <a:gd name="connsiteX3" fmla="*/ 114300 w 6858000"/>
              <a:gd name="connsiteY3" fmla="*/ 3505200 h 6042136"/>
              <a:gd name="connsiteX4" fmla="*/ 266700 w 6858000"/>
              <a:gd name="connsiteY4" fmla="*/ 3409950 h 6042136"/>
              <a:gd name="connsiteX5" fmla="*/ 400050 w 6858000"/>
              <a:gd name="connsiteY5" fmla="*/ 3371850 h 6042136"/>
              <a:gd name="connsiteX6" fmla="*/ 685800 w 6858000"/>
              <a:gd name="connsiteY6" fmla="*/ 3295650 h 6042136"/>
              <a:gd name="connsiteX7" fmla="*/ 857250 w 6858000"/>
              <a:gd name="connsiteY7" fmla="*/ 3295650 h 6042136"/>
              <a:gd name="connsiteX8" fmla="*/ 1009650 w 6858000"/>
              <a:gd name="connsiteY8" fmla="*/ 3371850 h 6042136"/>
              <a:gd name="connsiteX9" fmla="*/ 1162050 w 6858000"/>
              <a:gd name="connsiteY9" fmla="*/ 3429000 h 6042136"/>
              <a:gd name="connsiteX10" fmla="*/ 1352550 w 6858000"/>
              <a:gd name="connsiteY10" fmla="*/ 3467100 h 6042136"/>
              <a:gd name="connsiteX11" fmla="*/ 1504950 w 6858000"/>
              <a:gd name="connsiteY11" fmla="*/ 3448050 h 6042136"/>
              <a:gd name="connsiteX12" fmla="*/ 1695450 w 6858000"/>
              <a:gd name="connsiteY12" fmla="*/ 3390900 h 6042136"/>
              <a:gd name="connsiteX13" fmla="*/ 1905000 w 6858000"/>
              <a:gd name="connsiteY13" fmla="*/ 3314700 h 6042136"/>
              <a:gd name="connsiteX14" fmla="*/ 2000250 w 6858000"/>
              <a:gd name="connsiteY14" fmla="*/ 3105150 h 6042136"/>
              <a:gd name="connsiteX15" fmla="*/ 2095500 w 6858000"/>
              <a:gd name="connsiteY15" fmla="*/ 2857500 h 6042136"/>
              <a:gd name="connsiteX16" fmla="*/ 2228850 w 6858000"/>
              <a:gd name="connsiteY16" fmla="*/ 2495550 h 6042136"/>
              <a:gd name="connsiteX17" fmla="*/ 2266950 w 6858000"/>
              <a:gd name="connsiteY17" fmla="*/ 2362200 h 6042136"/>
              <a:gd name="connsiteX18" fmla="*/ 2343150 w 6858000"/>
              <a:gd name="connsiteY18" fmla="*/ 2171700 h 6042136"/>
              <a:gd name="connsiteX19" fmla="*/ 2381250 w 6858000"/>
              <a:gd name="connsiteY19" fmla="*/ 2019300 h 6042136"/>
              <a:gd name="connsiteX20" fmla="*/ 2362200 w 6858000"/>
              <a:gd name="connsiteY20" fmla="*/ 1771650 h 6042136"/>
              <a:gd name="connsiteX21" fmla="*/ 2362200 w 6858000"/>
              <a:gd name="connsiteY21" fmla="*/ 1543050 h 6042136"/>
              <a:gd name="connsiteX22" fmla="*/ 2400300 w 6858000"/>
              <a:gd name="connsiteY22" fmla="*/ 1390650 h 6042136"/>
              <a:gd name="connsiteX23" fmla="*/ 2400300 w 6858000"/>
              <a:gd name="connsiteY23" fmla="*/ 1390650 h 6042136"/>
              <a:gd name="connsiteX24" fmla="*/ 2438400 w 6858000"/>
              <a:gd name="connsiteY24" fmla="*/ 1181100 h 6042136"/>
              <a:gd name="connsiteX25" fmla="*/ 2438400 w 6858000"/>
              <a:gd name="connsiteY25" fmla="*/ 1181100 h 6042136"/>
              <a:gd name="connsiteX26" fmla="*/ 2228850 w 6858000"/>
              <a:gd name="connsiteY26" fmla="*/ 1295400 h 6042136"/>
              <a:gd name="connsiteX27" fmla="*/ 2076450 w 6858000"/>
              <a:gd name="connsiteY27" fmla="*/ 1238250 h 6042136"/>
              <a:gd name="connsiteX28" fmla="*/ 1924050 w 6858000"/>
              <a:gd name="connsiteY28" fmla="*/ 1238250 h 6042136"/>
              <a:gd name="connsiteX29" fmla="*/ 1885950 w 6858000"/>
              <a:gd name="connsiteY29" fmla="*/ 1257300 h 6042136"/>
              <a:gd name="connsiteX30" fmla="*/ 1790700 w 6858000"/>
              <a:gd name="connsiteY30" fmla="*/ 762000 h 6042136"/>
              <a:gd name="connsiteX31" fmla="*/ 1771650 w 6858000"/>
              <a:gd name="connsiteY31" fmla="*/ 476250 h 6042136"/>
              <a:gd name="connsiteX32" fmla="*/ 1771650 w 6858000"/>
              <a:gd name="connsiteY32" fmla="*/ 247650 h 6042136"/>
              <a:gd name="connsiteX33" fmla="*/ 1943100 w 6858000"/>
              <a:gd name="connsiteY33" fmla="*/ 95250 h 6042136"/>
              <a:gd name="connsiteX34" fmla="*/ 2247900 w 6858000"/>
              <a:gd name="connsiteY34" fmla="*/ 0 h 6042136"/>
              <a:gd name="connsiteX35" fmla="*/ 2495550 w 6858000"/>
              <a:gd name="connsiteY35" fmla="*/ 0 h 6042136"/>
              <a:gd name="connsiteX36" fmla="*/ 2743200 w 6858000"/>
              <a:gd name="connsiteY36" fmla="*/ 0 h 6042136"/>
              <a:gd name="connsiteX37" fmla="*/ 2971800 w 6858000"/>
              <a:gd name="connsiteY37" fmla="*/ 19050 h 6042136"/>
              <a:gd name="connsiteX38" fmla="*/ 3238500 w 6858000"/>
              <a:gd name="connsiteY38" fmla="*/ 19050 h 6042136"/>
              <a:gd name="connsiteX39" fmla="*/ 3409950 w 6858000"/>
              <a:gd name="connsiteY39" fmla="*/ 19050 h 6042136"/>
              <a:gd name="connsiteX40" fmla="*/ 3790950 w 6858000"/>
              <a:gd name="connsiteY40" fmla="*/ 76200 h 6042136"/>
              <a:gd name="connsiteX41" fmla="*/ 4000500 w 6858000"/>
              <a:gd name="connsiteY41" fmla="*/ 76200 h 6042136"/>
              <a:gd name="connsiteX42" fmla="*/ 4248150 w 6858000"/>
              <a:gd name="connsiteY42" fmla="*/ 57150 h 6042136"/>
              <a:gd name="connsiteX43" fmla="*/ 4629150 w 6858000"/>
              <a:gd name="connsiteY43" fmla="*/ 0 h 6042136"/>
              <a:gd name="connsiteX44" fmla="*/ 5029200 w 6858000"/>
              <a:gd name="connsiteY44" fmla="*/ 76200 h 6042136"/>
              <a:gd name="connsiteX45" fmla="*/ 5200650 w 6858000"/>
              <a:gd name="connsiteY45" fmla="*/ 152400 h 6042136"/>
              <a:gd name="connsiteX46" fmla="*/ 5276850 w 6858000"/>
              <a:gd name="connsiteY46" fmla="*/ 495300 h 6042136"/>
              <a:gd name="connsiteX47" fmla="*/ 5353050 w 6858000"/>
              <a:gd name="connsiteY47" fmla="*/ 876300 h 6042136"/>
              <a:gd name="connsiteX48" fmla="*/ 5353050 w 6858000"/>
              <a:gd name="connsiteY48" fmla="*/ 876300 h 6042136"/>
              <a:gd name="connsiteX49" fmla="*/ 5391150 w 6858000"/>
              <a:gd name="connsiteY49" fmla="*/ 1238250 h 6042136"/>
              <a:gd name="connsiteX50" fmla="*/ 5429250 w 6858000"/>
              <a:gd name="connsiteY50" fmla="*/ 1352550 h 6042136"/>
              <a:gd name="connsiteX51" fmla="*/ 5486400 w 6858000"/>
              <a:gd name="connsiteY51" fmla="*/ 1390650 h 6042136"/>
              <a:gd name="connsiteX52" fmla="*/ 5524500 w 6858000"/>
              <a:gd name="connsiteY52" fmla="*/ 1447800 h 6042136"/>
              <a:gd name="connsiteX53" fmla="*/ 5581650 w 6858000"/>
              <a:gd name="connsiteY53" fmla="*/ 1485900 h 6042136"/>
              <a:gd name="connsiteX54" fmla="*/ 5600700 w 6858000"/>
              <a:gd name="connsiteY54" fmla="*/ 1543050 h 6042136"/>
              <a:gd name="connsiteX55" fmla="*/ 5715000 w 6858000"/>
              <a:gd name="connsiteY55" fmla="*/ 1581150 h 6042136"/>
              <a:gd name="connsiteX56" fmla="*/ 5829300 w 6858000"/>
              <a:gd name="connsiteY56" fmla="*/ 1657350 h 6042136"/>
              <a:gd name="connsiteX57" fmla="*/ 5886450 w 6858000"/>
              <a:gd name="connsiteY57" fmla="*/ 1695450 h 6042136"/>
              <a:gd name="connsiteX58" fmla="*/ 5943600 w 6858000"/>
              <a:gd name="connsiteY58" fmla="*/ 1714500 h 6042136"/>
              <a:gd name="connsiteX59" fmla="*/ 6057900 w 6858000"/>
              <a:gd name="connsiteY59" fmla="*/ 1771650 h 6042136"/>
              <a:gd name="connsiteX60" fmla="*/ 6248400 w 6858000"/>
              <a:gd name="connsiteY60" fmla="*/ 1790700 h 6042136"/>
              <a:gd name="connsiteX61" fmla="*/ 6419850 w 6858000"/>
              <a:gd name="connsiteY61" fmla="*/ 1885950 h 6042136"/>
              <a:gd name="connsiteX62" fmla="*/ 6477000 w 6858000"/>
              <a:gd name="connsiteY62" fmla="*/ 1924050 h 6042136"/>
              <a:gd name="connsiteX63" fmla="*/ 6515100 w 6858000"/>
              <a:gd name="connsiteY63" fmla="*/ 2038350 h 6042136"/>
              <a:gd name="connsiteX64" fmla="*/ 6553200 w 6858000"/>
              <a:gd name="connsiteY64" fmla="*/ 2114550 h 6042136"/>
              <a:gd name="connsiteX65" fmla="*/ 6610350 w 6858000"/>
              <a:gd name="connsiteY65" fmla="*/ 2247900 h 6042136"/>
              <a:gd name="connsiteX66" fmla="*/ 6648450 w 6858000"/>
              <a:gd name="connsiteY66" fmla="*/ 2400300 h 6042136"/>
              <a:gd name="connsiteX67" fmla="*/ 6667500 w 6858000"/>
              <a:gd name="connsiteY67" fmla="*/ 2476500 h 6042136"/>
              <a:gd name="connsiteX68" fmla="*/ 6705600 w 6858000"/>
              <a:gd name="connsiteY68" fmla="*/ 2590800 h 6042136"/>
              <a:gd name="connsiteX69" fmla="*/ 6743700 w 6858000"/>
              <a:gd name="connsiteY69" fmla="*/ 2647950 h 6042136"/>
              <a:gd name="connsiteX70" fmla="*/ 6781800 w 6858000"/>
              <a:gd name="connsiteY70" fmla="*/ 2762250 h 6042136"/>
              <a:gd name="connsiteX71" fmla="*/ 6800850 w 6858000"/>
              <a:gd name="connsiteY71" fmla="*/ 2819400 h 6042136"/>
              <a:gd name="connsiteX72" fmla="*/ 6838950 w 6858000"/>
              <a:gd name="connsiteY72" fmla="*/ 2990850 h 6042136"/>
              <a:gd name="connsiteX73" fmla="*/ 6858000 w 6858000"/>
              <a:gd name="connsiteY73" fmla="*/ 3067050 h 6042136"/>
              <a:gd name="connsiteX74" fmla="*/ 6838950 w 6858000"/>
              <a:gd name="connsiteY74" fmla="*/ 3638550 h 6042136"/>
              <a:gd name="connsiteX75" fmla="*/ 6819900 w 6858000"/>
              <a:gd name="connsiteY75" fmla="*/ 3695700 h 6042136"/>
              <a:gd name="connsiteX76" fmla="*/ 6762750 w 6858000"/>
              <a:gd name="connsiteY76" fmla="*/ 3752850 h 6042136"/>
              <a:gd name="connsiteX77" fmla="*/ 6705600 w 6858000"/>
              <a:gd name="connsiteY77" fmla="*/ 3771900 h 6042136"/>
              <a:gd name="connsiteX78" fmla="*/ 6629400 w 6858000"/>
              <a:gd name="connsiteY78" fmla="*/ 3886200 h 6042136"/>
              <a:gd name="connsiteX79" fmla="*/ 6610350 w 6858000"/>
              <a:gd name="connsiteY79" fmla="*/ 3943350 h 6042136"/>
              <a:gd name="connsiteX80" fmla="*/ 6572250 w 6858000"/>
              <a:gd name="connsiteY80" fmla="*/ 4000500 h 6042136"/>
              <a:gd name="connsiteX81" fmla="*/ 6534150 w 6858000"/>
              <a:gd name="connsiteY81" fmla="*/ 4114800 h 6042136"/>
              <a:gd name="connsiteX82" fmla="*/ 6515100 w 6858000"/>
              <a:gd name="connsiteY82" fmla="*/ 4171950 h 6042136"/>
              <a:gd name="connsiteX83" fmla="*/ 6400800 w 6858000"/>
              <a:gd name="connsiteY83" fmla="*/ 4229100 h 6042136"/>
              <a:gd name="connsiteX84" fmla="*/ 6343650 w 6858000"/>
              <a:gd name="connsiteY84" fmla="*/ 4267200 h 6042136"/>
              <a:gd name="connsiteX85" fmla="*/ 6286500 w 6858000"/>
              <a:gd name="connsiteY85" fmla="*/ 4286250 h 6042136"/>
              <a:gd name="connsiteX86" fmla="*/ 6134100 w 6858000"/>
              <a:gd name="connsiteY86" fmla="*/ 4324350 h 6042136"/>
              <a:gd name="connsiteX87" fmla="*/ 5791200 w 6858000"/>
              <a:gd name="connsiteY87" fmla="*/ 4343400 h 6042136"/>
              <a:gd name="connsiteX88" fmla="*/ 5772150 w 6858000"/>
              <a:gd name="connsiteY88" fmla="*/ 4419600 h 6042136"/>
              <a:gd name="connsiteX89" fmla="*/ 5600700 w 6858000"/>
              <a:gd name="connsiteY89" fmla="*/ 4438650 h 6042136"/>
              <a:gd name="connsiteX90" fmla="*/ 5543550 w 6858000"/>
              <a:gd name="connsiteY90" fmla="*/ 4419600 h 6042136"/>
              <a:gd name="connsiteX91" fmla="*/ 5295900 w 6858000"/>
              <a:gd name="connsiteY91" fmla="*/ 4210050 h 6042136"/>
              <a:gd name="connsiteX92" fmla="*/ 5219700 w 6858000"/>
              <a:gd name="connsiteY92" fmla="*/ 4191000 h 6042136"/>
              <a:gd name="connsiteX93" fmla="*/ 5143500 w 6858000"/>
              <a:gd name="connsiteY93" fmla="*/ 4133850 h 6042136"/>
              <a:gd name="connsiteX94" fmla="*/ 5029200 w 6858000"/>
              <a:gd name="connsiteY94" fmla="*/ 4114800 h 6042136"/>
              <a:gd name="connsiteX95" fmla="*/ 4514850 w 6858000"/>
              <a:gd name="connsiteY95" fmla="*/ 4171950 h 6042136"/>
              <a:gd name="connsiteX96" fmla="*/ 4457700 w 6858000"/>
              <a:gd name="connsiteY96" fmla="*/ 4191000 h 6042136"/>
              <a:gd name="connsiteX97" fmla="*/ 4286250 w 6858000"/>
              <a:gd name="connsiteY97" fmla="*/ 4229100 h 6042136"/>
              <a:gd name="connsiteX98" fmla="*/ 4210050 w 6858000"/>
              <a:gd name="connsiteY98" fmla="*/ 4267200 h 6042136"/>
              <a:gd name="connsiteX99" fmla="*/ 4114800 w 6858000"/>
              <a:gd name="connsiteY99" fmla="*/ 4286250 h 6042136"/>
              <a:gd name="connsiteX100" fmla="*/ 4038600 w 6858000"/>
              <a:gd name="connsiteY100" fmla="*/ 4305300 h 6042136"/>
              <a:gd name="connsiteX101" fmla="*/ 3829050 w 6858000"/>
              <a:gd name="connsiteY101" fmla="*/ 4381500 h 6042136"/>
              <a:gd name="connsiteX102" fmla="*/ 3409950 w 6858000"/>
              <a:gd name="connsiteY102" fmla="*/ 4362450 h 6042136"/>
              <a:gd name="connsiteX103" fmla="*/ 3352800 w 6858000"/>
              <a:gd name="connsiteY103" fmla="*/ 4305300 h 6042136"/>
              <a:gd name="connsiteX104" fmla="*/ 3238500 w 6858000"/>
              <a:gd name="connsiteY104" fmla="*/ 4267200 h 6042136"/>
              <a:gd name="connsiteX105" fmla="*/ 3181350 w 6858000"/>
              <a:gd name="connsiteY105" fmla="*/ 4248150 h 6042136"/>
              <a:gd name="connsiteX106" fmla="*/ 2838450 w 6858000"/>
              <a:gd name="connsiteY106" fmla="*/ 4324350 h 6042136"/>
              <a:gd name="connsiteX107" fmla="*/ 2647950 w 6858000"/>
              <a:gd name="connsiteY107" fmla="*/ 4438650 h 6042136"/>
              <a:gd name="connsiteX108" fmla="*/ 2590800 w 6858000"/>
              <a:gd name="connsiteY108" fmla="*/ 4476750 h 6042136"/>
              <a:gd name="connsiteX109" fmla="*/ 2419350 w 6858000"/>
              <a:gd name="connsiteY109" fmla="*/ 4533900 h 6042136"/>
              <a:gd name="connsiteX110" fmla="*/ 2362200 w 6858000"/>
              <a:gd name="connsiteY110" fmla="*/ 4552950 h 6042136"/>
              <a:gd name="connsiteX111" fmla="*/ 2305050 w 6858000"/>
              <a:gd name="connsiteY111" fmla="*/ 4572000 h 6042136"/>
              <a:gd name="connsiteX112" fmla="*/ 2190750 w 6858000"/>
              <a:gd name="connsiteY112" fmla="*/ 4591050 h 6042136"/>
              <a:gd name="connsiteX113" fmla="*/ 2057400 w 6858000"/>
              <a:gd name="connsiteY113" fmla="*/ 4572000 h 6042136"/>
              <a:gd name="connsiteX114" fmla="*/ 2000250 w 6858000"/>
              <a:gd name="connsiteY114" fmla="*/ 4552950 h 6042136"/>
              <a:gd name="connsiteX115" fmla="*/ 1787857 w 6858000"/>
              <a:gd name="connsiteY115" fmla="*/ 4713880 h 6042136"/>
              <a:gd name="connsiteX116" fmla="*/ 1635457 w 6858000"/>
              <a:gd name="connsiteY116" fmla="*/ 4615787 h 6042136"/>
              <a:gd name="connsiteX117" fmla="*/ 1518598 w 6858000"/>
              <a:gd name="connsiteY117" fmla="*/ 4439218 h 6042136"/>
              <a:gd name="connsiteX118" fmla="*/ 1390650 w 6858000"/>
              <a:gd name="connsiteY118" fmla="*/ 4171950 h 6042136"/>
              <a:gd name="connsiteX119" fmla="*/ 1371600 w 6858000"/>
              <a:gd name="connsiteY119" fmla="*/ 4114800 h 6042136"/>
              <a:gd name="connsiteX120" fmla="*/ 1257300 w 6858000"/>
              <a:gd name="connsiteY120" fmla="*/ 4019550 h 6042136"/>
              <a:gd name="connsiteX121" fmla="*/ 1238534 w 6858000"/>
              <a:gd name="connsiteY121" fmla="*/ 4161430 h 6042136"/>
              <a:gd name="connsiteX122" fmla="*/ 1257584 w 6858000"/>
              <a:gd name="connsiteY122" fmla="*/ 4305300 h 6042136"/>
              <a:gd name="connsiteX123" fmla="*/ 1540775 w 6858000"/>
              <a:gd name="connsiteY123" fmla="*/ 4651043 h 6042136"/>
              <a:gd name="connsiteX124" fmla="*/ 1586837 w 6858000"/>
              <a:gd name="connsiteY124" fmla="*/ 4822493 h 6042136"/>
              <a:gd name="connsiteX125" fmla="*/ 1799514 w 6858000"/>
              <a:gd name="connsiteY125" fmla="*/ 5321489 h 6042136"/>
              <a:gd name="connsiteX126" fmla="*/ 1891921 w 6858000"/>
              <a:gd name="connsiteY126" fmla="*/ 5459389 h 6042136"/>
              <a:gd name="connsiteX127" fmla="*/ 2003377 w 6858000"/>
              <a:gd name="connsiteY127" fmla="*/ 5649604 h 6042136"/>
              <a:gd name="connsiteX0" fmla="*/ 1891921 w 6858000"/>
              <a:gd name="connsiteY0" fmla="*/ 5459389 h 6010000"/>
              <a:gd name="connsiteX1" fmla="*/ 0 w 6858000"/>
              <a:gd name="connsiteY1" fmla="*/ 5924550 h 6010000"/>
              <a:gd name="connsiteX2" fmla="*/ 0 w 6858000"/>
              <a:gd name="connsiteY2" fmla="*/ 3524250 h 6010000"/>
              <a:gd name="connsiteX3" fmla="*/ 114300 w 6858000"/>
              <a:gd name="connsiteY3" fmla="*/ 3505200 h 6010000"/>
              <a:gd name="connsiteX4" fmla="*/ 266700 w 6858000"/>
              <a:gd name="connsiteY4" fmla="*/ 3409950 h 6010000"/>
              <a:gd name="connsiteX5" fmla="*/ 400050 w 6858000"/>
              <a:gd name="connsiteY5" fmla="*/ 3371850 h 6010000"/>
              <a:gd name="connsiteX6" fmla="*/ 685800 w 6858000"/>
              <a:gd name="connsiteY6" fmla="*/ 3295650 h 6010000"/>
              <a:gd name="connsiteX7" fmla="*/ 857250 w 6858000"/>
              <a:gd name="connsiteY7" fmla="*/ 3295650 h 6010000"/>
              <a:gd name="connsiteX8" fmla="*/ 1009650 w 6858000"/>
              <a:gd name="connsiteY8" fmla="*/ 3371850 h 6010000"/>
              <a:gd name="connsiteX9" fmla="*/ 1162050 w 6858000"/>
              <a:gd name="connsiteY9" fmla="*/ 3429000 h 6010000"/>
              <a:gd name="connsiteX10" fmla="*/ 1352550 w 6858000"/>
              <a:gd name="connsiteY10" fmla="*/ 3467100 h 6010000"/>
              <a:gd name="connsiteX11" fmla="*/ 1504950 w 6858000"/>
              <a:gd name="connsiteY11" fmla="*/ 3448050 h 6010000"/>
              <a:gd name="connsiteX12" fmla="*/ 1695450 w 6858000"/>
              <a:gd name="connsiteY12" fmla="*/ 3390900 h 6010000"/>
              <a:gd name="connsiteX13" fmla="*/ 1905000 w 6858000"/>
              <a:gd name="connsiteY13" fmla="*/ 3314700 h 6010000"/>
              <a:gd name="connsiteX14" fmla="*/ 2000250 w 6858000"/>
              <a:gd name="connsiteY14" fmla="*/ 3105150 h 6010000"/>
              <a:gd name="connsiteX15" fmla="*/ 2095500 w 6858000"/>
              <a:gd name="connsiteY15" fmla="*/ 2857500 h 6010000"/>
              <a:gd name="connsiteX16" fmla="*/ 2228850 w 6858000"/>
              <a:gd name="connsiteY16" fmla="*/ 2495550 h 6010000"/>
              <a:gd name="connsiteX17" fmla="*/ 2266950 w 6858000"/>
              <a:gd name="connsiteY17" fmla="*/ 2362200 h 6010000"/>
              <a:gd name="connsiteX18" fmla="*/ 2343150 w 6858000"/>
              <a:gd name="connsiteY18" fmla="*/ 2171700 h 6010000"/>
              <a:gd name="connsiteX19" fmla="*/ 2381250 w 6858000"/>
              <a:gd name="connsiteY19" fmla="*/ 2019300 h 6010000"/>
              <a:gd name="connsiteX20" fmla="*/ 2362200 w 6858000"/>
              <a:gd name="connsiteY20" fmla="*/ 1771650 h 6010000"/>
              <a:gd name="connsiteX21" fmla="*/ 2362200 w 6858000"/>
              <a:gd name="connsiteY21" fmla="*/ 1543050 h 6010000"/>
              <a:gd name="connsiteX22" fmla="*/ 2400300 w 6858000"/>
              <a:gd name="connsiteY22" fmla="*/ 1390650 h 6010000"/>
              <a:gd name="connsiteX23" fmla="*/ 2400300 w 6858000"/>
              <a:gd name="connsiteY23" fmla="*/ 1390650 h 6010000"/>
              <a:gd name="connsiteX24" fmla="*/ 2438400 w 6858000"/>
              <a:gd name="connsiteY24" fmla="*/ 1181100 h 6010000"/>
              <a:gd name="connsiteX25" fmla="*/ 2438400 w 6858000"/>
              <a:gd name="connsiteY25" fmla="*/ 1181100 h 6010000"/>
              <a:gd name="connsiteX26" fmla="*/ 2228850 w 6858000"/>
              <a:gd name="connsiteY26" fmla="*/ 1295400 h 6010000"/>
              <a:gd name="connsiteX27" fmla="*/ 2076450 w 6858000"/>
              <a:gd name="connsiteY27" fmla="*/ 1238250 h 6010000"/>
              <a:gd name="connsiteX28" fmla="*/ 1924050 w 6858000"/>
              <a:gd name="connsiteY28" fmla="*/ 1238250 h 6010000"/>
              <a:gd name="connsiteX29" fmla="*/ 1885950 w 6858000"/>
              <a:gd name="connsiteY29" fmla="*/ 1257300 h 6010000"/>
              <a:gd name="connsiteX30" fmla="*/ 1790700 w 6858000"/>
              <a:gd name="connsiteY30" fmla="*/ 762000 h 6010000"/>
              <a:gd name="connsiteX31" fmla="*/ 1771650 w 6858000"/>
              <a:gd name="connsiteY31" fmla="*/ 476250 h 6010000"/>
              <a:gd name="connsiteX32" fmla="*/ 1771650 w 6858000"/>
              <a:gd name="connsiteY32" fmla="*/ 247650 h 6010000"/>
              <a:gd name="connsiteX33" fmla="*/ 1943100 w 6858000"/>
              <a:gd name="connsiteY33" fmla="*/ 95250 h 6010000"/>
              <a:gd name="connsiteX34" fmla="*/ 2247900 w 6858000"/>
              <a:gd name="connsiteY34" fmla="*/ 0 h 6010000"/>
              <a:gd name="connsiteX35" fmla="*/ 2495550 w 6858000"/>
              <a:gd name="connsiteY35" fmla="*/ 0 h 6010000"/>
              <a:gd name="connsiteX36" fmla="*/ 2743200 w 6858000"/>
              <a:gd name="connsiteY36" fmla="*/ 0 h 6010000"/>
              <a:gd name="connsiteX37" fmla="*/ 2971800 w 6858000"/>
              <a:gd name="connsiteY37" fmla="*/ 19050 h 6010000"/>
              <a:gd name="connsiteX38" fmla="*/ 3238500 w 6858000"/>
              <a:gd name="connsiteY38" fmla="*/ 19050 h 6010000"/>
              <a:gd name="connsiteX39" fmla="*/ 3409950 w 6858000"/>
              <a:gd name="connsiteY39" fmla="*/ 19050 h 6010000"/>
              <a:gd name="connsiteX40" fmla="*/ 3790950 w 6858000"/>
              <a:gd name="connsiteY40" fmla="*/ 76200 h 6010000"/>
              <a:gd name="connsiteX41" fmla="*/ 4000500 w 6858000"/>
              <a:gd name="connsiteY41" fmla="*/ 76200 h 6010000"/>
              <a:gd name="connsiteX42" fmla="*/ 4248150 w 6858000"/>
              <a:gd name="connsiteY42" fmla="*/ 57150 h 6010000"/>
              <a:gd name="connsiteX43" fmla="*/ 4629150 w 6858000"/>
              <a:gd name="connsiteY43" fmla="*/ 0 h 6010000"/>
              <a:gd name="connsiteX44" fmla="*/ 5029200 w 6858000"/>
              <a:gd name="connsiteY44" fmla="*/ 76200 h 6010000"/>
              <a:gd name="connsiteX45" fmla="*/ 5200650 w 6858000"/>
              <a:gd name="connsiteY45" fmla="*/ 152400 h 6010000"/>
              <a:gd name="connsiteX46" fmla="*/ 5276850 w 6858000"/>
              <a:gd name="connsiteY46" fmla="*/ 495300 h 6010000"/>
              <a:gd name="connsiteX47" fmla="*/ 5353050 w 6858000"/>
              <a:gd name="connsiteY47" fmla="*/ 876300 h 6010000"/>
              <a:gd name="connsiteX48" fmla="*/ 5353050 w 6858000"/>
              <a:gd name="connsiteY48" fmla="*/ 876300 h 6010000"/>
              <a:gd name="connsiteX49" fmla="*/ 5391150 w 6858000"/>
              <a:gd name="connsiteY49" fmla="*/ 1238250 h 6010000"/>
              <a:gd name="connsiteX50" fmla="*/ 5429250 w 6858000"/>
              <a:gd name="connsiteY50" fmla="*/ 1352550 h 6010000"/>
              <a:gd name="connsiteX51" fmla="*/ 5486400 w 6858000"/>
              <a:gd name="connsiteY51" fmla="*/ 1390650 h 6010000"/>
              <a:gd name="connsiteX52" fmla="*/ 5524500 w 6858000"/>
              <a:gd name="connsiteY52" fmla="*/ 1447800 h 6010000"/>
              <a:gd name="connsiteX53" fmla="*/ 5581650 w 6858000"/>
              <a:gd name="connsiteY53" fmla="*/ 1485900 h 6010000"/>
              <a:gd name="connsiteX54" fmla="*/ 5600700 w 6858000"/>
              <a:gd name="connsiteY54" fmla="*/ 1543050 h 6010000"/>
              <a:gd name="connsiteX55" fmla="*/ 5715000 w 6858000"/>
              <a:gd name="connsiteY55" fmla="*/ 1581150 h 6010000"/>
              <a:gd name="connsiteX56" fmla="*/ 5829300 w 6858000"/>
              <a:gd name="connsiteY56" fmla="*/ 1657350 h 6010000"/>
              <a:gd name="connsiteX57" fmla="*/ 5886450 w 6858000"/>
              <a:gd name="connsiteY57" fmla="*/ 1695450 h 6010000"/>
              <a:gd name="connsiteX58" fmla="*/ 5943600 w 6858000"/>
              <a:gd name="connsiteY58" fmla="*/ 1714500 h 6010000"/>
              <a:gd name="connsiteX59" fmla="*/ 6057900 w 6858000"/>
              <a:gd name="connsiteY59" fmla="*/ 1771650 h 6010000"/>
              <a:gd name="connsiteX60" fmla="*/ 6248400 w 6858000"/>
              <a:gd name="connsiteY60" fmla="*/ 1790700 h 6010000"/>
              <a:gd name="connsiteX61" fmla="*/ 6419850 w 6858000"/>
              <a:gd name="connsiteY61" fmla="*/ 1885950 h 6010000"/>
              <a:gd name="connsiteX62" fmla="*/ 6477000 w 6858000"/>
              <a:gd name="connsiteY62" fmla="*/ 1924050 h 6010000"/>
              <a:gd name="connsiteX63" fmla="*/ 6515100 w 6858000"/>
              <a:gd name="connsiteY63" fmla="*/ 2038350 h 6010000"/>
              <a:gd name="connsiteX64" fmla="*/ 6553200 w 6858000"/>
              <a:gd name="connsiteY64" fmla="*/ 2114550 h 6010000"/>
              <a:gd name="connsiteX65" fmla="*/ 6610350 w 6858000"/>
              <a:gd name="connsiteY65" fmla="*/ 2247900 h 6010000"/>
              <a:gd name="connsiteX66" fmla="*/ 6648450 w 6858000"/>
              <a:gd name="connsiteY66" fmla="*/ 2400300 h 6010000"/>
              <a:gd name="connsiteX67" fmla="*/ 6667500 w 6858000"/>
              <a:gd name="connsiteY67" fmla="*/ 2476500 h 6010000"/>
              <a:gd name="connsiteX68" fmla="*/ 6705600 w 6858000"/>
              <a:gd name="connsiteY68" fmla="*/ 2590800 h 6010000"/>
              <a:gd name="connsiteX69" fmla="*/ 6743700 w 6858000"/>
              <a:gd name="connsiteY69" fmla="*/ 2647950 h 6010000"/>
              <a:gd name="connsiteX70" fmla="*/ 6781800 w 6858000"/>
              <a:gd name="connsiteY70" fmla="*/ 2762250 h 6010000"/>
              <a:gd name="connsiteX71" fmla="*/ 6800850 w 6858000"/>
              <a:gd name="connsiteY71" fmla="*/ 2819400 h 6010000"/>
              <a:gd name="connsiteX72" fmla="*/ 6838950 w 6858000"/>
              <a:gd name="connsiteY72" fmla="*/ 2990850 h 6010000"/>
              <a:gd name="connsiteX73" fmla="*/ 6858000 w 6858000"/>
              <a:gd name="connsiteY73" fmla="*/ 3067050 h 6010000"/>
              <a:gd name="connsiteX74" fmla="*/ 6838950 w 6858000"/>
              <a:gd name="connsiteY74" fmla="*/ 3638550 h 6010000"/>
              <a:gd name="connsiteX75" fmla="*/ 6819900 w 6858000"/>
              <a:gd name="connsiteY75" fmla="*/ 3695700 h 6010000"/>
              <a:gd name="connsiteX76" fmla="*/ 6762750 w 6858000"/>
              <a:gd name="connsiteY76" fmla="*/ 3752850 h 6010000"/>
              <a:gd name="connsiteX77" fmla="*/ 6705600 w 6858000"/>
              <a:gd name="connsiteY77" fmla="*/ 3771900 h 6010000"/>
              <a:gd name="connsiteX78" fmla="*/ 6629400 w 6858000"/>
              <a:gd name="connsiteY78" fmla="*/ 3886200 h 6010000"/>
              <a:gd name="connsiteX79" fmla="*/ 6610350 w 6858000"/>
              <a:gd name="connsiteY79" fmla="*/ 3943350 h 6010000"/>
              <a:gd name="connsiteX80" fmla="*/ 6572250 w 6858000"/>
              <a:gd name="connsiteY80" fmla="*/ 4000500 h 6010000"/>
              <a:gd name="connsiteX81" fmla="*/ 6534150 w 6858000"/>
              <a:gd name="connsiteY81" fmla="*/ 4114800 h 6010000"/>
              <a:gd name="connsiteX82" fmla="*/ 6515100 w 6858000"/>
              <a:gd name="connsiteY82" fmla="*/ 4171950 h 6010000"/>
              <a:gd name="connsiteX83" fmla="*/ 6400800 w 6858000"/>
              <a:gd name="connsiteY83" fmla="*/ 4229100 h 6010000"/>
              <a:gd name="connsiteX84" fmla="*/ 6343650 w 6858000"/>
              <a:gd name="connsiteY84" fmla="*/ 4267200 h 6010000"/>
              <a:gd name="connsiteX85" fmla="*/ 6286500 w 6858000"/>
              <a:gd name="connsiteY85" fmla="*/ 4286250 h 6010000"/>
              <a:gd name="connsiteX86" fmla="*/ 6134100 w 6858000"/>
              <a:gd name="connsiteY86" fmla="*/ 4324350 h 6010000"/>
              <a:gd name="connsiteX87" fmla="*/ 5791200 w 6858000"/>
              <a:gd name="connsiteY87" fmla="*/ 4343400 h 6010000"/>
              <a:gd name="connsiteX88" fmla="*/ 5772150 w 6858000"/>
              <a:gd name="connsiteY88" fmla="*/ 4419600 h 6010000"/>
              <a:gd name="connsiteX89" fmla="*/ 5600700 w 6858000"/>
              <a:gd name="connsiteY89" fmla="*/ 4438650 h 6010000"/>
              <a:gd name="connsiteX90" fmla="*/ 5543550 w 6858000"/>
              <a:gd name="connsiteY90" fmla="*/ 4419600 h 6010000"/>
              <a:gd name="connsiteX91" fmla="*/ 5295900 w 6858000"/>
              <a:gd name="connsiteY91" fmla="*/ 4210050 h 6010000"/>
              <a:gd name="connsiteX92" fmla="*/ 5219700 w 6858000"/>
              <a:gd name="connsiteY92" fmla="*/ 4191000 h 6010000"/>
              <a:gd name="connsiteX93" fmla="*/ 5143500 w 6858000"/>
              <a:gd name="connsiteY93" fmla="*/ 4133850 h 6010000"/>
              <a:gd name="connsiteX94" fmla="*/ 5029200 w 6858000"/>
              <a:gd name="connsiteY94" fmla="*/ 4114800 h 6010000"/>
              <a:gd name="connsiteX95" fmla="*/ 4514850 w 6858000"/>
              <a:gd name="connsiteY95" fmla="*/ 4171950 h 6010000"/>
              <a:gd name="connsiteX96" fmla="*/ 4457700 w 6858000"/>
              <a:gd name="connsiteY96" fmla="*/ 4191000 h 6010000"/>
              <a:gd name="connsiteX97" fmla="*/ 4286250 w 6858000"/>
              <a:gd name="connsiteY97" fmla="*/ 4229100 h 6010000"/>
              <a:gd name="connsiteX98" fmla="*/ 4210050 w 6858000"/>
              <a:gd name="connsiteY98" fmla="*/ 4267200 h 6010000"/>
              <a:gd name="connsiteX99" fmla="*/ 4114800 w 6858000"/>
              <a:gd name="connsiteY99" fmla="*/ 4286250 h 6010000"/>
              <a:gd name="connsiteX100" fmla="*/ 4038600 w 6858000"/>
              <a:gd name="connsiteY100" fmla="*/ 4305300 h 6010000"/>
              <a:gd name="connsiteX101" fmla="*/ 3829050 w 6858000"/>
              <a:gd name="connsiteY101" fmla="*/ 4381500 h 6010000"/>
              <a:gd name="connsiteX102" fmla="*/ 3409950 w 6858000"/>
              <a:gd name="connsiteY102" fmla="*/ 4362450 h 6010000"/>
              <a:gd name="connsiteX103" fmla="*/ 3352800 w 6858000"/>
              <a:gd name="connsiteY103" fmla="*/ 4305300 h 6010000"/>
              <a:gd name="connsiteX104" fmla="*/ 3238500 w 6858000"/>
              <a:gd name="connsiteY104" fmla="*/ 4267200 h 6010000"/>
              <a:gd name="connsiteX105" fmla="*/ 3181350 w 6858000"/>
              <a:gd name="connsiteY105" fmla="*/ 4248150 h 6010000"/>
              <a:gd name="connsiteX106" fmla="*/ 2838450 w 6858000"/>
              <a:gd name="connsiteY106" fmla="*/ 4324350 h 6010000"/>
              <a:gd name="connsiteX107" fmla="*/ 2647950 w 6858000"/>
              <a:gd name="connsiteY107" fmla="*/ 4438650 h 6010000"/>
              <a:gd name="connsiteX108" fmla="*/ 2590800 w 6858000"/>
              <a:gd name="connsiteY108" fmla="*/ 4476750 h 6010000"/>
              <a:gd name="connsiteX109" fmla="*/ 2419350 w 6858000"/>
              <a:gd name="connsiteY109" fmla="*/ 4533900 h 6010000"/>
              <a:gd name="connsiteX110" fmla="*/ 2362200 w 6858000"/>
              <a:gd name="connsiteY110" fmla="*/ 4552950 h 6010000"/>
              <a:gd name="connsiteX111" fmla="*/ 2305050 w 6858000"/>
              <a:gd name="connsiteY111" fmla="*/ 4572000 h 6010000"/>
              <a:gd name="connsiteX112" fmla="*/ 2190750 w 6858000"/>
              <a:gd name="connsiteY112" fmla="*/ 4591050 h 6010000"/>
              <a:gd name="connsiteX113" fmla="*/ 2057400 w 6858000"/>
              <a:gd name="connsiteY113" fmla="*/ 4572000 h 6010000"/>
              <a:gd name="connsiteX114" fmla="*/ 2000250 w 6858000"/>
              <a:gd name="connsiteY114" fmla="*/ 4552950 h 6010000"/>
              <a:gd name="connsiteX115" fmla="*/ 1787857 w 6858000"/>
              <a:gd name="connsiteY115" fmla="*/ 4713880 h 6010000"/>
              <a:gd name="connsiteX116" fmla="*/ 1635457 w 6858000"/>
              <a:gd name="connsiteY116" fmla="*/ 4615787 h 6010000"/>
              <a:gd name="connsiteX117" fmla="*/ 1518598 w 6858000"/>
              <a:gd name="connsiteY117" fmla="*/ 4439218 h 6010000"/>
              <a:gd name="connsiteX118" fmla="*/ 1390650 w 6858000"/>
              <a:gd name="connsiteY118" fmla="*/ 4171950 h 6010000"/>
              <a:gd name="connsiteX119" fmla="*/ 1371600 w 6858000"/>
              <a:gd name="connsiteY119" fmla="*/ 4114800 h 6010000"/>
              <a:gd name="connsiteX120" fmla="*/ 1257300 w 6858000"/>
              <a:gd name="connsiteY120" fmla="*/ 4019550 h 6010000"/>
              <a:gd name="connsiteX121" fmla="*/ 1238534 w 6858000"/>
              <a:gd name="connsiteY121" fmla="*/ 4161430 h 6010000"/>
              <a:gd name="connsiteX122" fmla="*/ 1257584 w 6858000"/>
              <a:gd name="connsiteY122" fmla="*/ 4305300 h 6010000"/>
              <a:gd name="connsiteX123" fmla="*/ 1540775 w 6858000"/>
              <a:gd name="connsiteY123" fmla="*/ 4651043 h 6010000"/>
              <a:gd name="connsiteX124" fmla="*/ 1586837 w 6858000"/>
              <a:gd name="connsiteY124" fmla="*/ 4822493 h 6010000"/>
              <a:gd name="connsiteX125" fmla="*/ 1799514 w 6858000"/>
              <a:gd name="connsiteY125" fmla="*/ 5321489 h 6010000"/>
              <a:gd name="connsiteX126" fmla="*/ 1891921 w 6858000"/>
              <a:gd name="connsiteY126" fmla="*/ 5459389 h 6010000"/>
              <a:gd name="connsiteX0" fmla="*/ 1799514 w 6858000"/>
              <a:gd name="connsiteY0" fmla="*/ 5321489 h 5996651"/>
              <a:gd name="connsiteX1" fmla="*/ 0 w 6858000"/>
              <a:gd name="connsiteY1" fmla="*/ 5924550 h 5996651"/>
              <a:gd name="connsiteX2" fmla="*/ 0 w 6858000"/>
              <a:gd name="connsiteY2" fmla="*/ 3524250 h 5996651"/>
              <a:gd name="connsiteX3" fmla="*/ 114300 w 6858000"/>
              <a:gd name="connsiteY3" fmla="*/ 3505200 h 5996651"/>
              <a:gd name="connsiteX4" fmla="*/ 266700 w 6858000"/>
              <a:gd name="connsiteY4" fmla="*/ 3409950 h 5996651"/>
              <a:gd name="connsiteX5" fmla="*/ 400050 w 6858000"/>
              <a:gd name="connsiteY5" fmla="*/ 3371850 h 5996651"/>
              <a:gd name="connsiteX6" fmla="*/ 685800 w 6858000"/>
              <a:gd name="connsiteY6" fmla="*/ 3295650 h 5996651"/>
              <a:gd name="connsiteX7" fmla="*/ 857250 w 6858000"/>
              <a:gd name="connsiteY7" fmla="*/ 3295650 h 5996651"/>
              <a:gd name="connsiteX8" fmla="*/ 1009650 w 6858000"/>
              <a:gd name="connsiteY8" fmla="*/ 3371850 h 5996651"/>
              <a:gd name="connsiteX9" fmla="*/ 1162050 w 6858000"/>
              <a:gd name="connsiteY9" fmla="*/ 3429000 h 5996651"/>
              <a:gd name="connsiteX10" fmla="*/ 1352550 w 6858000"/>
              <a:gd name="connsiteY10" fmla="*/ 3467100 h 5996651"/>
              <a:gd name="connsiteX11" fmla="*/ 1504950 w 6858000"/>
              <a:gd name="connsiteY11" fmla="*/ 3448050 h 5996651"/>
              <a:gd name="connsiteX12" fmla="*/ 1695450 w 6858000"/>
              <a:gd name="connsiteY12" fmla="*/ 3390900 h 5996651"/>
              <a:gd name="connsiteX13" fmla="*/ 1905000 w 6858000"/>
              <a:gd name="connsiteY13" fmla="*/ 3314700 h 5996651"/>
              <a:gd name="connsiteX14" fmla="*/ 2000250 w 6858000"/>
              <a:gd name="connsiteY14" fmla="*/ 3105150 h 5996651"/>
              <a:gd name="connsiteX15" fmla="*/ 2095500 w 6858000"/>
              <a:gd name="connsiteY15" fmla="*/ 2857500 h 5996651"/>
              <a:gd name="connsiteX16" fmla="*/ 2228850 w 6858000"/>
              <a:gd name="connsiteY16" fmla="*/ 2495550 h 5996651"/>
              <a:gd name="connsiteX17" fmla="*/ 2266950 w 6858000"/>
              <a:gd name="connsiteY17" fmla="*/ 2362200 h 5996651"/>
              <a:gd name="connsiteX18" fmla="*/ 2343150 w 6858000"/>
              <a:gd name="connsiteY18" fmla="*/ 2171700 h 5996651"/>
              <a:gd name="connsiteX19" fmla="*/ 2381250 w 6858000"/>
              <a:gd name="connsiteY19" fmla="*/ 2019300 h 5996651"/>
              <a:gd name="connsiteX20" fmla="*/ 2362200 w 6858000"/>
              <a:gd name="connsiteY20" fmla="*/ 1771650 h 5996651"/>
              <a:gd name="connsiteX21" fmla="*/ 2362200 w 6858000"/>
              <a:gd name="connsiteY21" fmla="*/ 1543050 h 5996651"/>
              <a:gd name="connsiteX22" fmla="*/ 2400300 w 6858000"/>
              <a:gd name="connsiteY22" fmla="*/ 1390650 h 5996651"/>
              <a:gd name="connsiteX23" fmla="*/ 2400300 w 6858000"/>
              <a:gd name="connsiteY23" fmla="*/ 1390650 h 5996651"/>
              <a:gd name="connsiteX24" fmla="*/ 2438400 w 6858000"/>
              <a:gd name="connsiteY24" fmla="*/ 1181100 h 5996651"/>
              <a:gd name="connsiteX25" fmla="*/ 2438400 w 6858000"/>
              <a:gd name="connsiteY25" fmla="*/ 1181100 h 5996651"/>
              <a:gd name="connsiteX26" fmla="*/ 2228850 w 6858000"/>
              <a:gd name="connsiteY26" fmla="*/ 1295400 h 5996651"/>
              <a:gd name="connsiteX27" fmla="*/ 2076450 w 6858000"/>
              <a:gd name="connsiteY27" fmla="*/ 1238250 h 5996651"/>
              <a:gd name="connsiteX28" fmla="*/ 1924050 w 6858000"/>
              <a:gd name="connsiteY28" fmla="*/ 1238250 h 5996651"/>
              <a:gd name="connsiteX29" fmla="*/ 1885950 w 6858000"/>
              <a:gd name="connsiteY29" fmla="*/ 1257300 h 5996651"/>
              <a:gd name="connsiteX30" fmla="*/ 1790700 w 6858000"/>
              <a:gd name="connsiteY30" fmla="*/ 762000 h 5996651"/>
              <a:gd name="connsiteX31" fmla="*/ 1771650 w 6858000"/>
              <a:gd name="connsiteY31" fmla="*/ 476250 h 5996651"/>
              <a:gd name="connsiteX32" fmla="*/ 1771650 w 6858000"/>
              <a:gd name="connsiteY32" fmla="*/ 247650 h 5996651"/>
              <a:gd name="connsiteX33" fmla="*/ 1943100 w 6858000"/>
              <a:gd name="connsiteY33" fmla="*/ 95250 h 5996651"/>
              <a:gd name="connsiteX34" fmla="*/ 2247900 w 6858000"/>
              <a:gd name="connsiteY34" fmla="*/ 0 h 5996651"/>
              <a:gd name="connsiteX35" fmla="*/ 2495550 w 6858000"/>
              <a:gd name="connsiteY35" fmla="*/ 0 h 5996651"/>
              <a:gd name="connsiteX36" fmla="*/ 2743200 w 6858000"/>
              <a:gd name="connsiteY36" fmla="*/ 0 h 5996651"/>
              <a:gd name="connsiteX37" fmla="*/ 2971800 w 6858000"/>
              <a:gd name="connsiteY37" fmla="*/ 19050 h 5996651"/>
              <a:gd name="connsiteX38" fmla="*/ 3238500 w 6858000"/>
              <a:gd name="connsiteY38" fmla="*/ 19050 h 5996651"/>
              <a:gd name="connsiteX39" fmla="*/ 3409950 w 6858000"/>
              <a:gd name="connsiteY39" fmla="*/ 19050 h 5996651"/>
              <a:gd name="connsiteX40" fmla="*/ 3790950 w 6858000"/>
              <a:gd name="connsiteY40" fmla="*/ 76200 h 5996651"/>
              <a:gd name="connsiteX41" fmla="*/ 4000500 w 6858000"/>
              <a:gd name="connsiteY41" fmla="*/ 76200 h 5996651"/>
              <a:gd name="connsiteX42" fmla="*/ 4248150 w 6858000"/>
              <a:gd name="connsiteY42" fmla="*/ 57150 h 5996651"/>
              <a:gd name="connsiteX43" fmla="*/ 4629150 w 6858000"/>
              <a:gd name="connsiteY43" fmla="*/ 0 h 5996651"/>
              <a:gd name="connsiteX44" fmla="*/ 5029200 w 6858000"/>
              <a:gd name="connsiteY44" fmla="*/ 76200 h 5996651"/>
              <a:gd name="connsiteX45" fmla="*/ 5200650 w 6858000"/>
              <a:gd name="connsiteY45" fmla="*/ 152400 h 5996651"/>
              <a:gd name="connsiteX46" fmla="*/ 5276850 w 6858000"/>
              <a:gd name="connsiteY46" fmla="*/ 495300 h 5996651"/>
              <a:gd name="connsiteX47" fmla="*/ 5353050 w 6858000"/>
              <a:gd name="connsiteY47" fmla="*/ 876300 h 5996651"/>
              <a:gd name="connsiteX48" fmla="*/ 5353050 w 6858000"/>
              <a:gd name="connsiteY48" fmla="*/ 876300 h 5996651"/>
              <a:gd name="connsiteX49" fmla="*/ 5391150 w 6858000"/>
              <a:gd name="connsiteY49" fmla="*/ 1238250 h 5996651"/>
              <a:gd name="connsiteX50" fmla="*/ 5429250 w 6858000"/>
              <a:gd name="connsiteY50" fmla="*/ 1352550 h 5996651"/>
              <a:gd name="connsiteX51" fmla="*/ 5486400 w 6858000"/>
              <a:gd name="connsiteY51" fmla="*/ 1390650 h 5996651"/>
              <a:gd name="connsiteX52" fmla="*/ 5524500 w 6858000"/>
              <a:gd name="connsiteY52" fmla="*/ 1447800 h 5996651"/>
              <a:gd name="connsiteX53" fmla="*/ 5581650 w 6858000"/>
              <a:gd name="connsiteY53" fmla="*/ 1485900 h 5996651"/>
              <a:gd name="connsiteX54" fmla="*/ 5600700 w 6858000"/>
              <a:gd name="connsiteY54" fmla="*/ 1543050 h 5996651"/>
              <a:gd name="connsiteX55" fmla="*/ 5715000 w 6858000"/>
              <a:gd name="connsiteY55" fmla="*/ 1581150 h 5996651"/>
              <a:gd name="connsiteX56" fmla="*/ 5829300 w 6858000"/>
              <a:gd name="connsiteY56" fmla="*/ 1657350 h 5996651"/>
              <a:gd name="connsiteX57" fmla="*/ 5886450 w 6858000"/>
              <a:gd name="connsiteY57" fmla="*/ 1695450 h 5996651"/>
              <a:gd name="connsiteX58" fmla="*/ 5943600 w 6858000"/>
              <a:gd name="connsiteY58" fmla="*/ 1714500 h 5996651"/>
              <a:gd name="connsiteX59" fmla="*/ 6057900 w 6858000"/>
              <a:gd name="connsiteY59" fmla="*/ 1771650 h 5996651"/>
              <a:gd name="connsiteX60" fmla="*/ 6248400 w 6858000"/>
              <a:gd name="connsiteY60" fmla="*/ 1790700 h 5996651"/>
              <a:gd name="connsiteX61" fmla="*/ 6419850 w 6858000"/>
              <a:gd name="connsiteY61" fmla="*/ 1885950 h 5996651"/>
              <a:gd name="connsiteX62" fmla="*/ 6477000 w 6858000"/>
              <a:gd name="connsiteY62" fmla="*/ 1924050 h 5996651"/>
              <a:gd name="connsiteX63" fmla="*/ 6515100 w 6858000"/>
              <a:gd name="connsiteY63" fmla="*/ 2038350 h 5996651"/>
              <a:gd name="connsiteX64" fmla="*/ 6553200 w 6858000"/>
              <a:gd name="connsiteY64" fmla="*/ 2114550 h 5996651"/>
              <a:gd name="connsiteX65" fmla="*/ 6610350 w 6858000"/>
              <a:gd name="connsiteY65" fmla="*/ 2247900 h 5996651"/>
              <a:gd name="connsiteX66" fmla="*/ 6648450 w 6858000"/>
              <a:gd name="connsiteY66" fmla="*/ 2400300 h 5996651"/>
              <a:gd name="connsiteX67" fmla="*/ 6667500 w 6858000"/>
              <a:gd name="connsiteY67" fmla="*/ 2476500 h 5996651"/>
              <a:gd name="connsiteX68" fmla="*/ 6705600 w 6858000"/>
              <a:gd name="connsiteY68" fmla="*/ 2590800 h 5996651"/>
              <a:gd name="connsiteX69" fmla="*/ 6743700 w 6858000"/>
              <a:gd name="connsiteY69" fmla="*/ 2647950 h 5996651"/>
              <a:gd name="connsiteX70" fmla="*/ 6781800 w 6858000"/>
              <a:gd name="connsiteY70" fmla="*/ 2762250 h 5996651"/>
              <a:gd name="connsiteX71" fmla="*/ 6800850 w 6858000"/>
              <a:gd name="connsiteY71" fmla="*/ 2819400 h 5996651"/>
              <a:gd name="connsiteX72" fmla="*/ 6838950 w 6858000"/>
              <a:gd name="connsiteY72" fmla="*/ 2990850 h 5996651"/>
              <a:gd name="connsiteX73" fmla="*/ 6858000 w 6858000"/>
              <a:gd name="connsiteY73" fmla="*/ 3067050 h 5996651"/>
              <a:gd name="connsiteX74" fmla="*/ 6838950 w 6858000"/>
              <a:gd name="connsiteY74" fmla="*/ 3638550 h 5996651"/>
              <a:gd name="connsiteX75" fmla="*/ 6819900 w 6858000"/>
              <a:gd name="connsiteY75" fmla="*/ 3695700 h 5996651"/>
              <a:gd name="connsiteX76" fmla="*/ 6762750 w 6858000"/>
              <a:gd name="connsiteY76" fmla="*/ 3752850 h 5996651"/>
              <a:gd name="connsiteX77" fmla="*/ 6705600 w 6858000"/>
              <a:gd name="connsiteY77" fmla="*/ 3771900 h 5996651"/>
              <a:gd name="connsiteX78" fmla="*/ 6629400 w 6858000"/>
              <a:gd name="connsiteY78" fmla="*/ 3886200 h 5996651"/>
              <a:gd name="connsiteX79" fmla="*/ 6610350 w 6858000"/>
              <a:gd name="connsiteY79" fmla="*/ 3943350 h 5996651"/>
              <a:gd name="connsiteX80" fmla="*/ 6572250 w 6858000"/>
              <a:gd name="connsiteY80" fmla="*/ 4000500 h 5996651"/>
              <a:gd name="connsiteX81" fmla="*/ 6534150 w 6858000"/>
              <a:gd name="connsiteY81" fmla="*/ 4114800 h 5996651"/>
              <a:gd name="connsiteX82" fmla="*/ 6515100 w 6858000"/>
              <a:gd name="connsiteY82" fmla="*/ 4171950 h 5996651"/>
              <a:gd name="connsiteX83" fmla="*/ 6400800 w 6858000"/>
              <a:gd name="connsiteY83" fmla="*/ 4229100 h 5996651"/>
              <a:gd name="connsiteX84" fmla="*/ 6343650 w 6858000"/>
              <a:gd name="connsiteY84" fmla="*/ 4267200 h 5996651"/>
              <a:gd name="connsiteX85" fmla="*/ 6286500 w 6858000"/>
              <a:gd name="connsiteY85" fmla="*/ 4286250 h 5996651"/>
              <a:gd name="connsiteX86" fmla="*/ 6134100 w 6858000"/>
              <a:gd name="connsiteY86" fmla="*/ 4324350 h 5996651"/>
              <a:gd name="connsiteX87" fmla="*/ 5791200 w 6858000"/>
              <a:gd name="connsiteY87" fmla="*/ 4343400 h 5996651"/>
              <a:gd name="connsiteX88" fmla="*/ 5772150 w 6858000"/>
              <a:gd name="connsiteY88" fmla="*/ 4419600 h 5996651"/>
              <a:gd name="connsiteX89" fmla="*/ 5600700 w 6858000"/>
              <a:gd name="connsiteY89" fmla="*/ 4438650 h 5996651"/>
              <a:gd name="connsiteX90" fmla="*/ 5543550 w 6858000"/>
              <a:gd name="connsiteY90" fmla="*/ 4419600 h 5996651"/>
              <a:gd name="connsiteX91" fmla="*/ 5295900 w 6858000"/>
              <a:gd name="connsiteY91" fmla="*/ 4210050 h 5996651"/>
              <a:gd name="connsiteX92" fmla="*/ 5219700 w 6858000"/>
              <a:gd name="connsiteY92" fmla="*/ 4191000 h 5996651"/>
              <a:gd name="connsiteX93" fmla="*/ 5143500 w 6858000"/>
              <a:gd name="connsiteY93" fmla="*/ 4133850 h 5996651"/>
              <a:gd name="connsiteX94" fmla="*/ 5029200 w 6858000"/>
              <a:gd name="connsiteY94" fmla="*/ 4114800 h 5996651"/>
              <a:gd name="connsiteX95" fmla="*/ 4514850 w 6858000"/>
              <a:gd name="connsiteY95" fmla="*/ 4171950 h 5996651"/>
              <a:gd name="connsiteX96" fmla="*/ 4457700 w 6858000"/>
              <a:gd name="connsiteY96" fmla="*/ 4191000 h 5996651"/>
              <a:gd name="connsiteX97" fmla="*/ 4286250 w 6858000"/>
              <a:gd name="connsiteY97" fmla="*/ 4229100 h 5996651"/>
              <a:gd name="connsiteX98" fmla="*/ 4210050 w 6858000"/>
              <a:gd name="connsiteY98" fmla="*/ 4267200 h 5996651"/>
              <a:gd name="connsiteX99" fmla="*/ 4114800 w 6858000"/>
              <a:gd name="connsiteY99" fmla="*/ 4286250 h 5996651"/>
              <a:gd name="connsiteX100" fmla="*/ 4038600 w 6858000"/>
              <a:gd name="connsiteY100" fmla="*/ 4305300 h 5996651"/>
              <a:gd name="connsiteX101" fmla="*/ 3829050 w 6858000"/>
              <a:gd name="connsiteY101" fmla="*/ 4381500 h 5996651"/>
              <a:gd name="connsiteX102" fmla="*/ 3409950 w 6858000"/>
              <a:gd name="connsiteY102" fmla="*/ 4362450 h 5996651"/>
              <a:gd name="connsiteX103" fmla="*/ 3352800 w 6858000"/>
              <a:gd name="connsiteY103" fmla="*/ 4305300 h 5996651"/>
              <a:gd name="connsiteX104" fmla="*/ 3238500 w 6858000"/>
              <a:gd name="connsiteY104" fmla="*/ 4267200 h 5996651"/>
              <a:gd name="connsiteX105" fmla="*/ 3181350 w 6858000"/>
              <a:gd name="connsiteY105" fmla="*/ 4248150 h 5996651"/>
              <a:gd name="connsiteX106" fmla="*/ 2838450 w 6858000"/>
              <a:gd name="connsiteY106" fmla="*/ 4324350 h 5996651"/>
              <a:gd name="connsiteX107" fmla="*/ 2647950 w 6858000"/>
              <a:gd name="connsiteY107" fmla="*/ 4438650 h 5996651"/>
              <a:gd name="connsiteX108" fmla="*/ 2590800 w 6858000"/>
              <a:gd name="connsiteY108" fmla="*/ 4476750 h 5996651"/>
              <a:gd name="connsiteX109" fmla="*/ 2419350 w 6858000"/>
              <a:gd name="connsiteY109" fmla="*/ 4533900 h 5996651"/>
              <a:gd name="connsiteX110" fmla="*/ 2362200 w 6858000"/>
              <a:gd name="connsiteY110" fmla="*/ 4552950 h 5996651"/>
              <a:gd name="connsiteX111" fmla="*/ 2305050 w 6858000"/>
              <a:gd name="connsiteY111" fmla="*/ 4572000 h 5996651"/>
              <a:gd name="connsiteX112" fmla="*/ 2190750 w 6858000"/>
              <a:gd name="connsiteY112" fmla="*/ 4591050 h 5996651"/>
              <a:gd name="connsiteX113" fmla="*/ 2057400 w 6858000"/>
              <a:gd name="connsiteY113" fmla="*/ 4572000 h 5996651"/>
              <a:gd name="connsiteX114" fmla="*/ 2000250 w 6858000"/>
              <a:gd name="connsiteY114" fmla="*/ 4552950 h 5996651"/>
              <a:gd name="connsiteX115" fmla="*/ 1787857 w 6858000"/>
              <a:gd name="connsiteY115" fmla="*/ 4713880 h 5996651"/>
              <a:gd name="connsiteX116" fmla="*/ 1635457 w 6858000"/>
              <a:gd name="connsiteY116" fmla="*/ 4615787 h 5996651"/>
              <a:gd name="connsiteX117" fmla="*/ 1518598 w 6858000"/>
              <a:gd name="connsiteY117" fmla="*/ 4439218 h 5996651"/>
              <a:gd name="connsiteX118" fmla="*/ 1390650 w 6858000"/>
              <a:gd name="connsiteY118" fmla="*/ 4171950 h 5996651"/>
              <a:gd name="connsiteX119" fmla="*/ 1371600 w 6858000"/>
              <a:gd name="connsiteY119" fmla="*/ 4114800 h 5996651"/>
              <a:gd name="connsiteX120" fmla="*/ 1257300 w 6858000"/>
              <a:gd name="connsiteY120" fmla="*/ 4019550 h 5996651"/>
              <a:gd name="connsiteX121" fmla="*/ 1238534 w 6858000"/>
              <a:gd name="connsiteY121" fmla="*/ 4161430 h 5996651"/>
              <a:gd name="connsiteX122" fmla="*/ 1257584 w 6858000"/>
              <a:gd name="connsiteY122" fmla="*/ 4305300 h 5996651"/>
              <a:gd name="connsiteX123" fmla="*/ 1540775 w 6858000"/>
              <a:gd name="connsiteY123" fmla="*/ 4651043 h 5996651"/>
              <a:gd name="connsiteX124" fmla="*/ 1586837 w 6858000"/>
              <a:gd name="connsiteY124" fmla="*/ 4822493 h 5996651"/>
              <a:gd name="connsiteX125" fmla="*/ 1799514 w 6858000"/>
              <a:gd name="connsiteY125" fmla="*/ 5321489 h 5996651"/>
              <a:gd name="connsiteX0" fmla="*/ 1586837 w 6858000"/>
              <a:gd name="connsiteY0" fmla="*/ 4822493 h 5952458"/>
              <a:gd name="connsiteX1" fmla="*/ 0 w 6858000"/>
              <a:gd name="connsiteY1" fmla="*/ 5924550 h 5952458"/>
              <a:gd name="connsiteX2" fmla="*/ 0 w 6858000"/>
              <a:gd name="connsiteY2" fmla="*/ 3524250 h 5952458"/>
              <a:gd name="connsiteX3" fmla="*/ 114300 w 6858000"/>
              <a:gd name="connsiteY3" fmla="*/ 3505200 h 5952458"/>
              <a:gd name="connsiteX4" fmla="*/ 266700 w 6858000"/>
              <a:gd name="connsiteY4" fmla="*/ 3409950 h 5952458"/>
              <a:gd name="connsiteX5" fmla="*/ 400050 w 6858000"/>
              <a:gd name="connsiteY5" fmla="*/ 3371850 h 5952458"/>
              <a:gd name="connsiteX6" fmla="*/ 685800 w 6858000"/>
              <a:gd name="connsiteY6" fmla="*/ 3295650 h 5952458"/>
              <a:gd name="connsiteX7" fmla="*/ 857250 w 6858000"/>
              <a:gd name="connsiteY7" fmla="*/ 3295650 h 5952458"/>
              <a:gd name="connsiteX8" fmla="*/ 1009650 w 6858000"/>
              <a:gd name="connsiteY8" fmla="*/ 3371850 h 5952458"/>
              <a:gd name="connsiteX9" fmla="*/ 1162050 w 6858000"/>
              <a:gd name="connsiteY9" fmla="*/ 3429000 h 5952458"/>
              <a:gd name="connsiteX10" fmla="*/ 1352550 w 6858000"/>
              <a:gd name="connsiteY10" fmla="*/ 3467100 h 5952458"/>
              <a:gd name="connsiteX11" fmla="*/ 1504950 w 6858000"/>
              <a:gd name="connsiteY11" fmla="*/ 3448050 h 5952458"/>
              <a:gd name="connsiteX12" fmla="*/ 1695450 w 6858000"/>
              <a:gd name="connsiteY12" fmla="*/ 3390900 h 5952458"/>
              <a:gd name="connsiteX13" fmla="*/ 1905000 w 6858000"/>
              <a:gd name="connsiteY13" fmla="*/ 3314700 h 5952458"/>
              <a:gd name="connsiteX14" fmla="*/ 2000250 w 6858000"/>
              <a:gd name="connsiteY14" fmla="*/ 3105150 h 5952458"/>
              <a:gd name="connsiteX15" fmla="*/ 2095500 w 6858000"/>
              <a:gd name="connsiteY15" fmla="*/ 2857500 h 5952458"/>
              <a:gd name="connsiteX16" fmla="*/ 2228850 w 6858000"/>
              <a:gd name="connsiteY16" fmla="*/ 2495550 h 5952458"/>
              <a:gd name="connsiteX17" fmla="*/ 2266950 w 6858000"/>
              <a:gd name="connsiteY17" fmla="*/ 2362200 h 5952458"/>
              <a:gd name="connsiteX18" fmla="*/ 2343150 w 6858000"/>
              <a:gd name="connsiteY18" fmla="*/ 2171700 h 5952458"/>
              <a:gd name="connsiteX19" fmla="*/ 2381250 w 6858000"/>
              <a:gd name="connsiteY19" fmla="*/ 2019300 h 5952458"/>
              <a:gd name="connsiteX20" fmla="*/ 2362200 w 6858000"/>
              <a:gd name="connsiteY20" fmla="*/ 1771650 h 5952458"/>
              <a:gd name="connsiteX21" fmla="*/ 2362200 w 6858000"/>
              <a:gd name="connsiteY21" fmla="*/ 1543050 h 5952458"/>
              <a:gd name="connsiteX22" fmla="*/ 2400300 w 6858000"/>
              <a:gd name="connsiteY22" fmla="*/ 1390650 h 5952458"/>
              <a:gd name="connsiteX23" fmla="*/ 2400300 w 6858000"/>
              <a:gd name="connsiteY23" fmla="*/ 1390650 h 5952458"/>
              <a:gd name="connsiteX24" fmla="*/ 2438400 w 6858000"/>
              <a:gd name="connsiteY24" fmla="*/ 1181100 h 5952458"/>
              <a:gd name="connsiteX25" fmla="*/ 2438400 w 6858000"/>
              <a:gd name="connsiteY25" fmla="*/ 1181100 h 5952458"/>
              <a:gd name="connsiteX26" fmla="*/ 2228850 w 6858000"/>
              <a:gd name="connsiteY26" fmla="*/ 1295400 h 5952458"/>
              <a:gd name="connsiteX27" fmla="*/ 2076450 w 6858000"/>
              <a:gd name="connsiteY27" fmla="*/ 1238250 h 5952458"/>
              <a:gd name="connsiteX28" fmla="*/ 1924050 w 6858000"/>
              <a:gd name="connsiteY28" fmla="*/ 1238250 h 5952458"/>
              <a:gd name="connsiteX29" fmla="*/ 1885950 w 6858000"/>
              <a:gd name="connsiteY29" fmla="*/ 1257300 h 5952458"/>
              <a:gd name="connsiteX30" fmla="*/ 1790700 w 6858000"/>
              <a:gd name="connsiteY30" fmla="*/ 762000 h 5952458"/>
              <a:gd name="connsiteX31" fmla="*/ 1771650 w 6858000"/>
              <a:gd name="connsiteY31" fmla="*/ 476250 h 5952458"/>
              <a:gd name="connsiteX32" fmla="*/ 1771650 w 6858000"/>
              <a:gd name="connsiteY32" fmla="*/ 247650 h 5952458"/>
              <a:gd name="connsiteX33" fmla="*/ 1943100 w 6858000"/>
              <a:gd name="connsiteY33" fmla="*/ 95250 h 5952458"/>
              <a:gd name="connsiteX34" fmla="*/ 2247900 w 6858000"/>
              <a:gd name="connsiteY34" fmla="*/ 0 h 5952458"/>
              <a:gd name="connsiteX35" fmla="*/ 2495550 w 6858000"/>
              <a:gd name="connsiteY35" fmla="*/ 0 h 5952458"/>
              <a:gd name="connsiteX36" fmla="*/ 2743200 w 6858000"/>
              <a:gd name="connsiteY36" fmla="*/ 0 h 5952458"/>
              <a:gd name="connsiteX37" fmla="*/ 2971800 w 6858000"/>
              <a:gd name="connsiteY37" fmla="*/ 19050 h 5952458"/>
              <a:gd name="connsiteX38" fmla="*/ 3238500 w 6858000"/>
              <a:gd name="connsiteY38" fmla="*/ 19050 h 5952458"/>
              <a:gd name="connsiteX39" fmla="*/ 3409950 w 6858000"/>
              <a:gd name="connsiteY39" fmla="*/ 19050 h 5952458"/>
              <a:gd name="connsiteX40" fmla="*/ 3790950 w 6858000"/>
              <a:gd name="connsiteY40" fmla="*/ 76200 h 5952458"/>
              <a:gd name="connsiteX41" fmla="*/ 4000500 w 6858000"/>
              <a:gd name="connsiteY41" fmla="*/ 76200 h 5952458"/>
              <a:gd name="connsiteX42" fmla="*/ 4248150 w 6858000"/>
              <a:gd name="connsiteY42" fmla="*/ 57150 h 5952458"/>
              <a:gd name="connsiteX43" fmla="*/ 4629150 w 6858000"/>
              <a:gd name="connsiteY43" fmla="*/ 0 h 5952458"/>
              <a:gd name="connsiteX44" fmla="*/ 5029200 w 6858000"/>
              <a:gd name="connsiteY44" fmla="*/ 76200 h 5952458"/>
              <a:gd name="connsiteX45" fmla="*/ 5200650 w 6858000"/>
              <a:gd name="connsiteY45" fmla="*/ 152400 h 5952458"/>
              <a:gd name="connsiteX46" fmla="*/ 5276850 w 6858000"/>
              <a:gd name="connsiteY46" fmla="*/ 495300 h 5952458"/>
              <a:gd name="connsiteX47" fmla="*/ 5353050 w 6858000"/>
              <a:gd name="connsiteY47" fmla="*/ 876300 h 5952458"/>
              <a:gd name="connsiteX48" fmla="*/ 5353050 w 6858000"/>
              <a:gd name="connsiteY48" fmla="*/ 876300 h 5952458"/>
              <a:gd name="connsiteX49" fmla="*/ 5391150 w 6858000"/>
              <a:gd name="connsiteY49" fmla="*/ 1238250 h 5952458"/>
              <a:gd name="connsiteX50" fmla="*/ 5429250 w 6858000"/>
              <a:gd name="connsiteY50" fmla="*/ 1352550 h 5952458"/>
              <a:gd name="connsiteX51" fmla="*/ 5486400 w 6858000"/>
              <a:gd name="connsiteY51" fmla="*/ 1390650 h 5952458"/>
              <a:gd name="connsiteX52" fmla="*/ 5524500 w 6858000"/>
              <a:gd name="connsiteY52" fmla="*/ 1447800 h 5952458"/>
              <a:gd name="connsiteX53" fmla="*/ 5581650 w 6858000"/>
              <a:gd name="connsiteY53" fmla="*/ 1485900 h 5952458"/>
              <a:gd name="connsiteX54" fmla="*/ 5600700 w 6858000"/>
              <a:gd name="connsiteY54" fmla="*/ 1543050 h 5952458"/>
              <a:gd name="connsiteX55" fmla="*/ 5715000 w 6858000"/>
              <a:gd name="connsiteY55" fmla="*/ 1581150 h 5952458"/>
              <a:gd name="connsiteX56" fmla="*/ 5829300 w 6858000"/>
              <a:gd name="connsiteY56" fmla="*/ 1657350 h 5952458"/>
              <a:gd name="connsiteX57" fmla="*/ 5886450 w 6858000"/>
              <a:gd name="connsiteY57" fmla="*/ 1695450 h 5952458"/>
              <a:gd name="connsiteX58" fmla="*/ 5943600 w 6858000"/>
              <a:gd name="connsiteY58" fmla="*/ 1714500 h 5952458"/>
              <a:gd name="connsiteX59" fmla="*/ 6057900 w 6858000"/>
              <a:gd name="connsiteY59" fmla="*/ 1771650 h 5952458"/>
              <a:gd name="connsiteX60" fmla="*/ 6248400 w 6858000"/>
              <a:gd name="connsiteY60" fmla="*/ 1790700 h 5952458"/>
              <a:gd name="connsiteX61" fmla="*/ 6419850 w 6858000"/>
              <a:gd name="connsiteY61" fmla="*/ 1885950 h 5952458"/>
              <a:gd name="connsiteX62" fmla="*/ 6477000 w 6858000"/>
              <a:gd name="connsiteY62" fmla="*/ 1924050 h 5952458"/>
              <a:gd name="connsiteX63" fmla="*/ 6515100 w 6858000"/>
              <a:gd name="connsiteY63" fmla="*/ 2038350 h 5952458"/>
              <a:gd name="connsiteX64" fmla="*/ 6553200 w 6858000"/>
              <a:gd name="connsiteY64" fmla="*/ 2114550 h 5952458"/>
              <a:gd name="connsiteX65" fmla="*/ 6610350 w 6858000"/>
              <a:gd name="connsiteY65" fmla="*/ 2247900 h 5952458"/>
              <a:gd name="connsiteX66" fmla="*/ 6648450 w 6858000"/>
              <a:gd name="connsiteY66" fmla="*/ 2400300 h 5952458"/>
              <a:gd name="connsiteX67" fmla="*/ 6667500 w 6858000"/>
              <a:gd name="connsiteY67" fmla="*/ 2476500 h 5952458"/>
              <a:gd name="connsiteX68" fmla="*/ 6705600 w 6858000"/>
              <a:gd name="connsiteY68" fmla="*/ 2590800 h 5952458"/>
              <a:gd name="connsiteX69" fmla="*/ 6743700 w 6858000"/>
              <a:gd name="connsiteY69" fmla="*/ 2647950 h 5952458"/>
              <a:gd name="connsiteX70" fmla="*/ 6781800 w 6858000"/>
              <a:gd name="connsiteY70" fmla="*/ 2762250 h 5952458"/>
              <a:gd name="connsiteX71" fmla="*/ 6800850 w 6858000"/>
              <a:gd name="connsiteY71" fmla="*/ 2819400 h 5952458"/>
              <a:gd name="connsiteX72" fmla="*/ 6838950 w 6858000"/>
              <a:gd name="connsiteY72" fmla="*/ 2990850 h 5952458"/>
              <a:gd name="connsiteX73" fmla="*/ 6858000 w 6858000"/>
              <a:gd name="connsiteY73" fmla="*/ 3067050 h 5952458"/>
              <a:gd name="connsiteX74" fmla="*/ 6838950 w 6858000"/>
              <a:gd name="connsiteY74" fmla="*/ 3638550 h 5952458"/>
              <a:gd name="connsiteX75" fmla="*/ 6819900 w 6858000"/>
              <a:gd name="connsiteY75" fmla="*/ 3695700 h 5952458"/>
              <a:gd name="connsiteX76" fmla="*/ 6762750 w 6858000"/>
              <a:gd name="connsiteY76" fmla="*/ 3752850 h 5952458"/>
              <a:gd name="connsiteX77" fmla="*/ 6705600 w 6858000"/>
              <a:gd name="connsiteY77" fmla="*/ 3771900 h 5952458"/>
              <a:gd name="connsiteX78" fmla="*/ 6629400 w 6858000"/>
              <a:gd name="connsiteY78" fmla="*/ 3886200 h 5952458"/>
              <a:gd name="connsiteX79" fmla="*/ 6610350 w 6858000"/>
              <a:gd name="connsiteY79" fmla="*/ 3943350 h 5952458"/>
              <a:gd name="connsiteX80" fmla="*/ 6572250 w 6858000"/>
              <a:gd name="connsiteY80" fmla="*/ 4000500 h 5952458"/>
              <a:gd name="connsiteX81" fmla="*/ 6534150 w 6858000"/>
              <a:gd name="connsiteY81" fmla="*/ 4114800 h 5952458"/>
              <a:gd name="connsiteX82" fmla="*/ 6515100 w 6858000"/>
              <a:gd name="connsiteY82" fmla="*/ 4171950 h 5952458"/>
              <a:gd name="connsiteX83" fmla="*/ 6400800 w 6858000"/>
              <a:gd name="connsiteY83" fmla="*/ 4229100 h 5952458"/>
              <a:gd name="connsiteX84" fmla="*/ 6343650 w 6858000"/>
              <a:gd name="connsiteY84" fmla="*/ 4267200 h 5952458"/>
              <a:gd name="connsiteX85" fmla="*/ 6286500 w 6858000"/>
              <a:gd name="connsiteY85" fmla="*/ 4286250 h 5952458"/>
              <a:gd name="connsiteX86" fmla="*/ 6134100 w 6858000"/>
              <a:gd name="connsiteY86" fmla="*/ 4324350 h 5952458"/>
              <a:gd name="connsiteX87" fmla="*/ 5791200 w 6858000"/>
              <a:gd name="connsiteY87" fmla="*/ 4343400 h 5952458"/>
              <a:gd name="connsiteX88" fmla="*/ 5772150 w 6858000"/>
              <a:gd name="connsiteY88" fmla="*/ 4419600 h 5952458"/>
              <a:gd name="connsiteX89" fmla="*/ 5600700 w 6858000"/>
              <a:gd name="connsiteY89" fmla="*/ 4438650 h 5952458"/>
              <a:gd name="connsiteX90" fmla="*/ 5543550 w 6858000"/>
              <a:gd name="connsiteY90" fmla="*/ 4419600 h 5952458"/>
              <a:gd name="connsiteX91" fmla="*/ 5295900 w 6858000"/>
              <a:gd name="connsiteY91" fmla="*/ 4210050 h 5952458"/>
              <a:gd name="connsiteX92" fmla="*/ 5219700 w 6858000"/>
              <a:gd name="connsiteY92" fmla="*/ 4191000 h 5952458"/>
              <a:gd name="connsiteX93" fmla="*/ 5143500 w 6858000"/>
              <a:gd name="connsiteY93" fmla="*/ 4133850 h 5952458"/>
              <a:gd name="connsiteX94" fmla="*/ 5029200 w 6858000"/>
              <a:gd name="connsiteY94" fmla="*/ 4114800 h 5952458"/>
              <a:gd name="connsiteX95" fmla="*/ 4514850 w 6858000"/>
              <a:gd name="connsiteY95" fmla="*/ 4171950 h 5952458"/>
              <a:gd name="connsiteX96" fmla="*/ 4457700 w 6858000"/>
              <a:gd name="connsiteY96" fmla="*/ 4191000 h 5952458"/>
              <a:gd name="connsiteX97" fmla="*/ 4286250 w 6858000"/>
              <a:gd name="connsiteY97" fmla="*/ 4229100 h 5952458"/>
              <a:gd name="connsiteX98" fmla="*/ 4210050 w 6858000"/>
              <a:gd name="connsiteY98" fmla="*/ 4267200 h 5952458"/>
              <a:gd name="connsiteX99" fmla="*/ 4114800 w 6858000"/>
              <a:gd name="connsiteY99" fmla="*/ 4286250 h 5952458"/>
              <a:gd name="connsiteX100" fmla="*/ 4038600 w 6858000"/>
              <a:gd name="connsiteY100" fmla="*/ 4305300 h 5952458"/>
              <a:gd name="connsiteX101" fmla="*/ 3829050 w 6858000"/>
              <a:gd name="connsiteY101" fmla="*/ 4381500 h 5952458"/>
              <a:gd name="connsiteX102" fmla="*/ 3409950 w 6858000"/>
              <a:gd name="connsiteY102" fmla="*/ 4362450 h 5952458"/>
              <a:gd name="connsiteX103" fmla="*/ 3352800 w 6858000"/>
              <a:gd name="connsiteY103" fmla="*/ 4305300 h 5952458"/>
              <a:gd name="connsiteX104" fmla="*/ 3238500 w 6858000"/>
              <a:gd name="connsiteY104" fmla="*/ 4267200 h 5952458"/>
              <a:gd name="connsiteX105" fmla="*/ 3181350 w 6858000"/>
              <a:gd name="connsiteY105" fmla="*/ 4248150 h 5952458"/>
              <a:gd name="connsiteX106" fmla="*/ 2838450 w 6858000"/>
              <a:gd name="connsiteY106" fmla="*/ 4324350 h 5952458"/>
              <a:gd name="connsiteX107" fmla="*/ 2647950 w 6858000"/>
              <a:gd name="connsiteY107" fmla="*/ 4438650 h 5952458"/>
              <a:gd name="connsiteX108" fmla="*/ 2590800 w 6858000"/>
              <a:gd name="connsiteY108" fmla="*/ 4476750 h 5952458"/>
              <a:gd name="connsiteX109" fmla="*/ 2419350 w 6858000"/>
              <a:gd name="connsiteY109" fmla="*/ 4533900 h 5952458"/>
              <a:gd name="connsiteX110" fmla="*/ 2362200 w 6858000"/>
              <a:gd name="connsiteY110" fmla="*/ 4552950 h 5952458"/>
              <a:gd name="connsiteX111" fmla="*/ 2305050 w 6858000"/>
              <a:gd name="connsiteY111" fmla="*/ 4572000 h 5952458"/>
              <a:gd name="connsiteX112" fmla="*/ 2190750 w 6858000"/>
              <a:gd name="connsiteY112" fmla="*/ 4591050 h 5952458"/>
              <a:gd name="connsiteX113" fmla="*/ 2057400 w 6858000"/>
              <a:gd name="connsiteY113" fmla="*/ 4572000 h 5952458"/>
              <a:gd name="connsiteX114" fmla="*/ 2000250 w 6858000"/>
              <a:gd name="connsiteY114" fmla="*/ 4552950 h 5952458"/>
              <a:gd name="connsiteX115" fmla="*/ 1787857 w 6858000"/>
              <a:gd name="connsiteY115" fmla="*/ 4713880 h 5952458"/>
              <a:gd name="connsiteX116" fmla="*/ 1635457 w 6858000"/>
              <a:gd name="connsiteY116" fmla="*/ 4615787 h 5952458"/>
              <a:gd name="connsiteX117" fmla="*/ 1518598 w 6858000"/>
              <a:gd name="connsiteY117" fmla="*/ 4439218 h 5952458"/>
              <a:gd name="connsiteX118" fmla="*/ 1390650 w 6858000"/>
              <a:gd name="connsiteY118" fmla="*/ 4171950 h 5952458"/>
              <a:gd name="connsiteX119" fmla="*/ 1371600 w 6858000"/>
              <a:gd name="connsiteY119" fmla="*/ 4114800 h 5952458"/>
              <a:gd name="connsiteX120" fmla="*/ 1257300 w 6858000"/>
              <a:gd name="connsiteY120" fmla="*/ 4019550 h 5952458"/>
              <a:gd name="connsiteX121" fmla="*/ 1238534 w 6858000"/>
              <a:gd name="connsiteY121" fmla="*/ 4161430 h 5952458"/>
              <a:gd name="connsiteX122" fmla="*/ 1257584 w 6858000"/>
              <a:gd name="connsiteY122" fmla="*/ 4305300 h 5952458"/>
              <a:gd name="connsiteX123" fmla="*/ 1540775 w 6858000"/>
              <a:gd name="connsiteY123" fmla="*/ 4651043 h 5952458"/>
              <a:gd name="connsiteX124" fmla="*/ 1586837 w 6858000"/>
              <a:gd name="connsiteY124" fmla="*/ 4822493 h 5952458"/>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38534 w 6858000"/>
              <a:gd name="connsiteY121" fmla="*/ 4161430 h 5944524"/>
              <a:gd name="connsiteX122" fmla="*/ 1257584 w 6858000"/>
              <a:gd name="connsiteY122" fmla="*/ 4305300 h 5944524"/>
              <a:gd name="connsiteX123" fmla="*/ 1540775 w 6858000"/>
              <a:gd name="connsiteY123"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57584 w 6858000"/>
              <a:gd name="connsiteY121" fmla="*/ 4305300 h 5944524"/>
              <a:gd name="connsiteX122" fmla="*/ 1540775 w 6858000"/>
              <a:gd name="connsiteY122"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584 w 6858000"/>
              <a:gd name="connsiteY120" fmla="*/ 4305300 h 5944524"/>
              <a:gd name="connsiteX121" fmla="*/ 1540775 w 6858000"/>
              <a:gd name="connsiteY121"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540775 w 6858000"/>
              <a:gd name="connsiteY120" fmla="*/ 4651043 h 5944524"/>
              <a:gd name="connsiteX0" fmla="*/ 1371600 w 6858000"/>
              <a:gd name="connsiteY0" fmla="*/ 4114800 h 5928862"/>
              <a:gd name="connsiteX1" fmla="*/ 0 w 6858000"/>
              <a:gd name="connsiteY1" fmla="*/ 5924550 h 5928862"/>
              <a:gd name="connsiteX2" fmla="*/ 0 w 6858000"/>
              <a:gd name="connsiteY2" fmla="*/ 3524250 h 5928862"/>
              <a:gd name="connsiteX3" fmla="*/ 114300 w 6858000"/>
              <a:gd name="connsiteY3" fmla="*/ 3505200 h 5928862"/>
              <a:gd name="connsiteX4" fmla="*/ 266700 w 6858000"/>
              <a:gd name="connsiteY4" fmla="*/ 3409950 h 5928862"/>
              <a:gd name="connsiteX5" fmla="*/ 400050 w 6858000"/>
              <a:gd name="connsiteY5" fmla="*/ 3371850 h 5928862"/>
              <a:gd name="connsiteX6" fmla="*/ 685800 w 6858000"/>
              <a:gd name="connsiteY6" fmla="*/ 3295650 h 5928862"/>
              <a:gd name="connsiteX7" fmla="*/ 857250 w 6858000"/>
              <a:gd name="connsiteY7" fmla="*/ 3295650 h 5928862"/>
              <a:gd name="connsiteX8" fmla="*/ 1009650 w 6858000"/>
              <a:gd name="connsiteY8" fmla="*/ 3371850 h 5928862"/>
              <a:gd name="connsiteX9" fmla="*/ 1162050 w 6858000"/>
              <a:gd name="connsiteY9" fmla="*/ 3429000 h 5928862"/>
              <a:gd name="connsiteX10" fmla="*/ 1352550 w 6858000"/>
              <a:gd name="connsiteY10" fmla="*/ 3467100 h 5928862"/>
              <a:gd name="connsiteX11" fmla="*/ 1504950 w 6858000"/>
              <a:gd name="connsiteY11" fmla="*/ 3448050 h 5928862"/>
              <a:gd name="connsiteX12" fmla="*/ 1695450 w 6858000"/>
              <a:gd name="connsiteY12" fmla="*/ 3390900 h 5928862"/>
              <a:gd name="connsiteX13" fmla="*/ 1905000 w 6858000"/>
              <a:gd name="connsiteY13" fmla="*/ 3314700 h 5928862"/>
              <a:gd name="connsiteX14" fmla="*/ 2000250 w 6858000"/>
              <a:gd name="connsiteY14" fmla="*/ 3105150 h 5928862"/>
              <a:gd name="connsiteX15" fmla="*/ 2095500 w 6858000"/>
              <a:gd name="connsiteY15" fmla="*/ 2857500 h 5928862"/>
              <a:gd name="connsiteX16" fmla="*/ 2228850 w 6858000"/>
              <a:gd name="connsiteY16" fmla="*/ 2495550 h 5928862"/>
              <a:gd name="connsiteX17" fmla="*/ 2266950 w 6858000"/>
              <a:gd name="connsiteY17" fmla="*/ 2362200 h 5928862"/>
              <a:gd name="connsiteX18" fmla="*/ 2343150 w 6858000"/>
              <a:gd name="connsiteY18" fmla="*/ 2171700 h 5928862"/>
              <a:gd name="connsiteX19" fmla="*/ 2381250 w 6858000"/>
              <a:gd name="connsiteY19" fmla="*/ 2019300 h 5928862"/>
              <a:gd name="connsiteX20" fmla="*/ 2362200 w 6858000"/>
              <a:gd name="connsiteY20" fmla="*/ 1771650 h 5928862"/>
              <a:gd name="connsiteX21" fmla="*/ 2362200 w 6858000"/>
              <a:gd name="connsiteY21" fmla="*/ 1543050 h 5928862"/>
              <a:gd name="connsiteX22" fmla="*/ 2400300 w 6858000"/>
              <a:gd name="connsiteY22" fmla="*/ 1390650 h 5928862"/>
              <a:gd name="connsiteX23" fmla="*/ 2400300 w 6858000"/>
              <a:gd name="connsiteY23" fmla="*/ 1390650 h 5928862"/>
              <a:gd name="connsiteX24" fmla="*/ 2438400 w 6858000"/>
              <a:gd name="connsiteY24" fmla="*/ 1181100 h 5928862"/>
              <a:gd name="connsiteX25" fmla="*/ 2438400 w 6858000"/>
              <a:gd name="connsiteY25" fmla="*/ 1181100 h 5928862"/>
              <a:gd name="connsiteX26" fmla="*/ 2228850 w 6858000"/>
              <a:gd name="connsiteY26" fmla="*/ 1295400 h 5928862"/>
              <a:gd name="connsiteX27" fmla="*/ 2076450 w 6858000"/>
              <a:gd name="connsiteY27" fmla="*/ 1238250 h 5928862"/>
              <a:gd name="connsiteX28" fmla="*/ 1924050 w 6858000"/>
              <a:gd name="connsiteY28" fmla="*/ 1238250 h 5928862"/>
              <a:gd name="connsiteX29" fmla="*/ 1885950 w 6858000"/>
              <a:gd name="connsiteY29" fmla="*/ 1257300 h 5928862"/>
              <a:gd name="connsiteX30" fmla="*/ 1790700 w 6858000"/>
              <a:gd name="connsiteY30" fmla="*/ 762000 h 5928862"/>
              <a:gd name="connsiteX31" fmla="*/ 1771650 w 6858000"/>
              <a:gd name="connsiteY31" fmla="*/ 476250 h 5928862"/>
              <a:gd name="connsiteX32" fmla="*/ 1771650 w 6858000"/>
              <a:gd name="connsiteY32" fmla="*/ 247650 h 5928862"/>
              <a:gd name="connsiteX33" fmla="*/ 1943100 w 6858000"/>
              <a:gd name="connsiteY33" fmla="*/ 95250 h 5928862"/>
              <a:gd name="connsiteX34" fmla="*/ 2247900 w 6858000"/>
              <a:gd name="connsiteY34" fmla="*/ 0 h 5928862"/>
              <a:gd name="connsiteX35" fmla="*/ 2495550 w 6858000"/>
              <a:gd name="connsiteY35" fmla="*/ 0 h 5928862"/>
              <a:gd name="connsiteX36" fmla="*/ 2743200 w 6858000"/>
              <a:gd name="connsiteY36" fmla="*/ 0 h 5928862"/>
              <a:gd name="connsiteX37" fmla="*/ 2971800 w 6858000"/>
              <a:gd name="connsiteY37" fmla="*/ 19050 h 5928862"/>
              <a:gd name="connsiteX38" fmla="*/ 3238500 w 6858000"/>
              <a:gd name="connsiteY38" fmla="*/ 19050 h 5928862"/>
              <a:gd name="connsiteX39" fmla="*/ 3409950 w 6858000"/>
              <a:gd name="connsiteY39" fmla="*/ 19050 h 5928862"/>
              <a:gd name="connsiteX40" fmla="*/ 3790950 w 6858000"/>
              <a:gd name="connsiteY40" fmla="*/ 76200 h 5928862"/>
              <a:gd name="connsiteX41" fmla="*/ 4000500 w 6858000"/>
              <a:gd name="connsiteY41" fmla="*/ 76200 h 5928862"/>
              <a:gd name="connsiteX42" fmla="*/ 4248150 w 6858000"/>
              <a:gd name="connsiteY42" fmla="*/ 57150 h 5928862"/>
              <a:gd name="connsiteX43" fmla="*/ 4629150 w 6858000"/>
              <a:gd name="connsiteY43" fmla="*/ 0 h 5928862"/>
              <a:gd name="connsiteX44" fmla="*/ 5029200 w 6858000"/>
              <a:gd name="connsiteY44" fmla="*/ 76200 h 5928862"/>
              <a:gd name="connsiteX45" fmla="*/ 5200650 w 6858000"/>
              <a:gd name="connsiteY45" fmla="*/ 152400 h 5928862"/>
              <a:gd name="connsiteX46" fmla="*/ 5276850 w 6858000"/>
              <a:gd name="connsiteY46" fmla="*/ 495300 h 5928862"/>
              <a:gd name="connsiteX47" fmla="*/ 5353050 w 6858000"/>
              <a:gd name="connsiteY47" fmla="*/ 876300 h 5928862"/>
              <a:gd name="connsiteX48" fmla="*/ 5353050 w 6858000"/>
              <a:gd name="connsiteY48" fmla="*/ 876300 h 5928862"/>
              <a:gd name="connsiteX49" fmla="*/ 5391150 w 6858000"/>
              <a:gd name="connsiteY49" fmla="*/ 1238250 h 5928862"/>
              <a:gd name="connsiteX50" fmla="*/ 5429250 w 6858000"/>
              <a:gd name="connsiteY50" fmla="*/ 1352550 h 5928862"/>
              <a:gd name="connsiteX51" fmla="*/ 5486400 w 6858000"/>
              <a:gd name="connsiteY51" fmla="*/ 1390650 h 5928862"/>
              <a:gd name="connsiteX52" fmla="*/ 5524500 w 6858000"/>
              <a:gd name="connsiteY52" fmla="*/ 1447800 h 5928862"/>
              <a:gd name="connsiteX53" fmla="*/ 5581650 w 6858000"/>
              <a:gd name="connsiteY53" fmla="*/ 1485900 h 5928862"/>
              <a:gd name="connsiteX54" fmla="*/ 5600700 w 6858000"/>
              <a:gd name="connsiteY54" fmla="*/ 1543050 h 5928862"/>
              <a:gd name="connsiteX55" fmla="*/ 5715000 w 6858000"/>
              <a:gd name="connsiteY55" fmla="*/ 1581150 h 5928862"/>
              <a:gd name="connsiteX56" fmla="*/ 5829300 w 6858000"/>
              <a:gd name="connsiteY56" fmla="*/ 1657350 h 5928862"/>
              <a:gd name="connsiteX57" fmla="*/ 5886450 w 6858000"/>
              <a:gd name="connsiteY57" fmla="*/ 1695450 h 5928862"/>
              <a:gd name="connsiteX58" fmla="*/ 5943600 w 6858000"/>
              <a:gd name="connsiteY58" fmla="*/ 1714500 h 5928862"/>
              <a:gd name="connsiteX59" fmla="*/ 6057900 w 6858000"/>
              <a:gd name="connsiteY59" fmla="*/ 1771650 h 5928862"/>
              <a:gd name="connsiteX60" fmla="*/ 6248400 w 6858000"/>
              <a:gd name="connsiteY60" fmla="*/ 1790700 h 5928862"/>
              <a:gd name="connsiteX61" fmla="*/ 6419850 w 6858000"/>
              <a:gd name="connsiteY61" fmla="*/ 1885950 h 5928862"/>
              <a:gd name="connsiteX62" fmla="*/ 6477000 w 6858000"/>
              <a:gd name="connsiteY62" fmla="*/ 1924050 h 5928862"/>
              <a:gd name="connsiteX63" fmla="*/ 6515100 w 6858000"/>
              <a:gd name="connsiteY63" fmla="*/ 2038350 h 5928862"/>
              <a:gd name="connsiteX64" fmla="*/ 6553200 w 6858000"/>
              <a:gd name="connsiteY64" fmla="*/ 2114550 h 5928862"/>
              <a:gd name="connsiteX65" fmla="*/ 6610350 w 6858000"/>
              <a:gd name="connsiteY65" fmla="*/ 2247900 h 5928862"/>
              <a:gd name="connsiteX66" fmla="*/ 6648450 w 6858000"/>
              <a:gd name="connsiteY66" fmla="*/ 2400300 h 5928862"/>
              <a:gd name="connsiteX67" fmla="*/ 6667500 w 6858000"/>
              <a:gd name="connsiteY67" fmla="*/ 2476500 h 5928862"/>
              <a:gd name="connsiteX68" fmla="*/ 6705600 w 6858000"/>
              <a:gd name="connsiteY68" fmla="*/ 2590800 h 5928862"/>
              <a:gd name="connsiteX69" fmla="*/ 6743700 w 6858000"/>
              <a:gd name="connsiteY69" fmla="*/ 2647950 h 5928862"/>
              <a:gd name="connsiteX70" fmla="*/ 6781800 w 6858000"/>
              <a:gd name="connsiteY70" fmla="*/ 2762250 h 5928862"/>
              <a:gd name="connsiteX71" fmla="*/ 6800850 w 6858000"/>
              <a:gd name="connsiteY71" fmla="*/ 2819400 h 5928862"/>
              <a:gd name="connsiteX72" fmla="*/ 6838950 w 6858000"/>
              <a:gd name="connsiteY72" fmla="*/ 2990850 h 5928862"/>
              <a:gd name="connsiteX73" fmla="*/ 6858000 w 6858000"/>
              <a:gd name="connsiteY73" fmla="*/ 3067050 h 5928862"/>
              <a:gd name="connsiteX74" fmla="*/ 6838950 w 6858000"/>
              <a:gd name="connsiteY74" fmla="*/ 3638550 h 5928862"/>
              <a:gd name="connsiteX75" fmla="*/ 6819900 w 6858000"/>
              <a:gd name="connsiteY75" fmla="*/ 3695700 h 5928862"/>
              <a:gd name="connsiteX76" fmla="*/ 6762750 w 6858000"/>
              <a:gd name="connsiteY76" fmla="*/ 3752850 h 5928862"/>
              <a:gd name="connsiteX77" fmla="*/ 6705600 w 6858000"/>
              <a:gd name="connsiteY77" fmla="*/ 3771900 h 5928862"/>
              <a:gd name="connsiteX78" fmla="*/ 6629400 w 6858000"/>
              <a:gd name="connsiteY78" fmla="*/ 3886200 h 5928862"/>
              <a:gd name="connsiteX79" fmla="*/ 6610350 w 6858000"/>
              <a:gd name="connsiteY79" fmla="*/ 3943350 h 5928862"/>
              <a:gd name="connsiteX80" fmla="*/ 6572250 w 6858000"/>
              <a:gd name="connsiteY80" fmla="*/ 4000500 h 5928862"/>
              <a:gd name="connsiteX81" fmla="*/ 6534150 w 6858000"/>
              <a:gd name="connsiteY81" fmla="*/ 4114800 h 5928862"/>
              <a:gd name="connsiteX82" fmla="*/ 6515100 w 6858000"/>
              <a:gd name="connsiteY82" fmla="*/ 4171950 h 5928862"/>
              <a:gd name="connsiteX83" fmla="*/ 6400800 w 6858000"/>
              <a:gd name="connsiteY83" fmla="*/ 4229100 h 5928862"/>
              <a:gd name="connsiteX84" fmla="*/ 6343650 w 6858000"/>
              <a:gd name="connsiteY84" fmla="*/ 4267200 h 5928862"/>
              <a:gd name="connsiteX85" fmla="*/ 6286500 w 6858000"/>
              <a:gd name="connsiteY85" fmla="*/ 4286250 h 5928862"/>
              <a:gd name="connsiteX86" fmla="*/ 6134100 w 6858000"/>
              <a:gd name="connsiteY86" fmla="*/ 4324350 h 5928862"/>
              <a:gd name="connsiteX87" fmla="*/ 5791200 w 6858000"/>
              <a:gd name="connsiteY87" fmla="*/ 4343400 h 5928862"/>
              <a:gd name="connsiteX88" fmla="*/ 5772150 w 6858000"/>
              <a:gd name="connsiteY88" fmla="*/ 4419600 h 5928862"/>
              <a:gd name="connsiteX89" fmla="*/ 5600700 w 6858000"/>
              <a:gd name="connsiteY89" fmla="*/ 4438650 h 5928862"/>
              <a:gd name="connsiteX90" fmla="*/ 5543550 w 6858000"/>
              <a:gd name="connsiteY90" fmla="*/ 4419600 h 5928862"/>
              <a:gd name="connsiteX91" fmla="*/ 5295900 w 6858000"/>
              <a:gd name="connsiteY91" fmla="*/ 4210050 h 5928862"/>
              <a:gd name="connsiteX92" fmla="*/ 5219700 w 6858000"/>
              <a:gd name="connsiteY92" fmla="*/ 4191000 h 5928862"/>
              <a:gd name="connsiteX93" fmla="*/ 5143500 w 6858000"/>
              <a:gd name="connsiteY93" fmla="*/ 4133850 h 5928862"/>
              <a:gd name="connsiteX94" fmla="*/ 5029200 w 6858000"/>
              <a:gd name="connsiteY94" fmla="*/ 4114800 h 5928862"/>
              <a:gd name="connsiteX95" fmla="*/ 4514850 w 6858000"/>
              <a:gd name="connsiteY95" fmla="*/ 4171950 h 5928862"/>
              <a:gd name="connsiteX96" fmla="*/ 4457700 w 6858000"/>
              <a:gd name="connsiteY96" fmla="*/ 4191000 h 5928862"/>
              <a:gd name="connsiteX97" fmla="*/ 4286250 w 6858000"/>
              <a:gd name="connsiteY97" fmla="*/ 4229100 h 5928862"/>
              <a:gd name="connsiteX98" fmla="*/ 4210050 w 6858000"/>
              <a:gd name="connsiteY98" fmla="*/ 4267200 h 5928862"/>
              <a:gd name="connsiteX99" fmla="*/ 4114800 w 6858000"/>
              <a:gd name="connsiteY99" fmla="*/ 4286250 h 5928862"/>
              <a:gd name="connsiteX100" fmla="*/ 4038600 w 6858000"/>
              <a:gd name="connsiteY100" fmla="*/ 4305300 h 5928862"/>
              <a:gd name="connsiteX101" fmla="*/ 3829050 w 6858000"/>
              <a:gd name="connsiteY101" fmla="*/ 4381500 h 5928862"/>
              <a:gd name="connsiteX102" fmla="*/ 3409950 w 6858000"/>
              <a:gd name="connsiteY102" fmla="*/ 4362450 h 5928862"/>
              <a:gd name="connsiteX103" fmla="*/ 3352800 w 6858000"/>
              <a:gd name="connsiteY103" fmla="*/ 4305300 h 5928862"/>
              <a:gd name="connsiteX104" fmla="*/ 3238500 w 6858000"/>
              <a:gd name="connsiteY104" fmla="*/ 4267200 h 5928862"/>
              <a:gd name="connsiteX105" fmla="*/ 3181350 w 6858000"/>
              <a:gd name="connsiteY105" fmla="*/ 4248150 h 5928862"/>
              <a:gd name="connsiteX106" fmla="*/ 2838450 w 6858000"/>
              <a:gd name="connsiteY106" fmla="*/ 4324350 h 5928862"/>
              <a:gd name="connsiteX107" fmla="*/ 2647950 w 6858000"/>
              <a:gd name="connsiteY107" fmla="*/ 4438650 h 5928862"/>
              <a:gd name="connsiteX108" fmla="*/ 2590800 w 6858000"/>
              <a:gd name="connsiteY108" fmla="*/ 4476750 h 5928862"/>
              <a:gd name="connsiteX109" fmla="*/ 2419350 w 6858000"/>
              <a:gd name="connsiteY109" fmla="*/ 4533900 h 5928862"/>
              <a:gd name="connsiteX110" fmla="*/ 2362200 w 6858000"/>
              <a:gd name="connsiteY110" fmla="*/ 4552950 h 5928862"/>
              <a:gd name="connsiteX111" fmla="*/ 2305050 w 6858000"/>
              <a:gd name="connsiteY111" fmla="*/ 4572000 h 5928862"/>
              <a:gd name="connsiteX112" fmla="*/ 2190750 w 6858000"/>
              <a:gd name="connsiteY112" fmla="*/ 4591050 h 5928862"/>
              <a:gd name="connsiteX113" fmla="*/ 2057400 w 6858000"/>
              <a:gd name="connsiteY113" fmla="*/ 4572000 h 5928862"/>
              <a:gd name="connsiteX114" fmla="*/ 2000250 w 6858000"/>
              <a:gd name="connsiteY114" fmla="*/ 4552950 h 5928862"/>
              <a:gd name="connsiteX115" fmla="*/ 1787857 w 6858000"/>
              <a:gd name="connsiteY115" fmla="*/ 4713880 h 5928862"/>
              <a:gd name="connsiteX116" fmla="*/ 1635457 w 6858000"/>
              <a:gd name="connsiteY116" fmla="*/ 4615787 h 5928862"/>
              <a:gd name="connsiteX117" fmla="*/ 1518598 w 6858000"/>
              <a:gd name="connsiteY117" fmla="*/ 4439218 h 5928862"/>
              <a:gd name="connsiteX118" fmla="*/ 1390650 w 6858000"/>
              <a:gd name="connsiteY118" fmla="*/ 4171950 h 5928862"/>
              <a:gd name="connsiteX119" fmla="*/ 1371600 w 6858000"/>
              <a:gd name="connsiteY119" fmla="*/ 4114800 h 5928862"/>
              <a:gd name="connsiteX0" fmla="*/ 1371600 w 6858000"/>
              <a:gd name="connsiteY0" fmla="*/ 4114800 h 4713880"/>
              <a:gd name="connsiteX1" fmla="*/ 0 w 6858000"/>
              <a:gd name="connsiteY1" fmla="*/ 3524250 h 4713880"/>
              <a:gd name="connsiteX2" fmla="*/ 114300 w 6858000"/>
              <a:gd name="connsiteY2" fmla="*/ 3505200 h 4713880"/>
              <a:gd name="connsiteX3" fmla="*/ 266700 w 6858000"/>
              <a:gd name="connsiteY3" fmla="*/ 3409950 h 4713880"/>
              <a:gd name="connsiteX4" fmla="*/ 400050 w 6858000"/>
              <a:gd name="connsiteY4" fmla="*/ 3371850 h 4713880"/>
              <a:gd name="connsiteX5" fmla="*/ 685800 w 6858000"/>
              <a:gd name="connsiteY5" fmla="*/ 3295650 h 4713880"/>
              <a:gd name="connsiteX6" fmla="*/ 857250 w 6858000"/>
              <a:gd name="connsiteY6" fmla="*/ 3295650 h 4713880"/>
              <a:gd name="connsiteX7" fmla="*/ 1009650 w 6858000"/>
              <a:gd name="connsiteY7" fmla="*/ 3371850 h 4713880"/>
              <a:gd name="connsiteX8" fmla="*/ 1162050 w 6858000"/>
              <a:gd name="connsiteY8" fmla="*/ 3429000 h 4713880"/>
              <a:gd name="connsiteX9" fmla="*/ 1352550 w 6858000"/>
              <a:gd name="connsiteY9" fmla="*/ 3467100 h 4713880"/>
              <a:gd name="connsiteX10" fmla="*/ 1504950 w 6858000"/>
              <a:gd name="connsiteY10" fmla="*/ 3448050 h 4713880"/>
              <a:gd name="connsiteX11" fmla="*/ 1695450 w 6858000"/>
              <a:gd name="connsiteY11" fmla="*/ 3390900 h 4713880"/>
              <a:gd name="connsiteX12" fmla="*/ 1905000 w 6858000"/>
              <a:gd name="connsiteY12" fmla="*/ 3314700 h 4713880"/>
              <a:gd name="connsiteX13" fmla="*/ 2000250 w 6858000"/>
              <a:gd name="connsiteY13" fmla="*/ 3105150 h 4713880"/>
              <a:gd name="connsiteX14" fmla="*/ 2095500 w 6858000"/>
              <a:gd name="connsiteY14" fmla="*/ 2857500 h 4713880"/>
              <a:gd name="connsiteX15" fmla="*/ 2228850 w 6858000"/>
              <a:gd name="connsiteY15" fmla="*/ 2495550 h 4713880"/>
              <a:gd name="connsiteX16" fmla="*/ 2266950 w 6858000"/>
              <a:gd name="connsiteY16" fmla="*/ 2362200 h 4713880"/>
              <a:gd name="connsiteX17" fmla="*/ 2343150 w 6858000"/>
              <a:gd name="connsiteY17" fmla="*/ 2171700 h 4713880"/>
              <a:gd name="connsiteX18" fmla="*/ 2381250 w 6858000"/>
              <a:gd name="connsiteY18" fmla="*/ 2019300 h 4713880"/>
              <a:gd name="connsiteX19" fmla="*/ 2362200 w 6858000"/>
              <a:gd name="connsiteY19" fmla="*/ 1771650 h 4713880"/>
              <a:gd name="connsiteX20" fmla="*/ 2362200 w 6858000"/>
              <a:gd name="connsiteY20" fmla="*/ 1543050 h 4713880"/>
              <a:gd name="connsiteX21" fmla="*/ 2400300 w 6858000"/>
              <a:gd name="connsiteY21" fmla="*/ 1390650 h 4713880"/>
              <a:gd name="connsiteX22" fmla="*/ 2400300 w 6858000"/>
              <a:gd name="connsiteY22" fmla="*/ 1390650 h 4713880"/>
              <a:gd name="connsiteX23" fmla="*/ 2438400 w 6858000"/>
              <a:gd name="connsiteY23" fmla="*/ 1181100 h 4713880"/>
              <a:gd name="connsiteX24" fmla="*/ 2438400 w 6858000"/>
              <a:gd name="connsiteY24" fmla="*/ 1181100 h 4713880"/>
              <a:gd name="connsiteX25" fmla="*/ 2228850 w 6858000"/>
              <a:gd name="connsiteY25" fmla="*/ 1295400 h 4713880"/>
              <a:gd name="connsiteX26" fmla="*/ 2076450 w 6858000"/>
              <a:gd name="connsiteY26" fmla="*/ 1238250 h 4713880"/>
              <a:gd name="connsiteX27" fmla="*/ 1924050 w 6858000"/>
              <a:gd name="connsiteY27" fmla="*/ 1238250 h 4713880"/>
              <a:gd name="connsiteX28" fmla="*/ 1885950 w 6858000"/>
              <a:gd name="connsiteY28" fmla="*/ 1257300 h 4713880"/>
              <a:gd name="connsiteX29" fmla="*/ 1790700 w 6858000"/>
              <a:gd name="connsiteY29" fmla="*/ 762000 h 4713880"/>
              <a:gd name="connsiteX30" fmla="*/ 1771650 w 6858000"/>
              <a:gd name="connsiteY30" fmla="*/ 476250 h 4713880"/>
              <a:gd name="connsiteX31" fmla="*/ 1771650 w 6858000"/>
              <a:gd name="connsiteY31" fmla="*/ 247650 h 4713880"/>
              <a:gd name="connsiteX32" fmla="*/ 1943100 w 6858000"/>
              <a:gd name="connsiteY32" fmla="*/ 95250 h 4713880"/>
              <a:gd name="connsiteX33" fmla="*/ 2247900 w 6858000"/>
              <a:gd name="connsiteY33" fmla="*/ 0 h 4713880"/>
              <a:gd name="connsiteX34" fmla="*/ 2495550 w 6858000"/>
              <a:gd name="connsiteY34" fmla="*/ 0 h 4713880"/>
              <a:gd name="connsiteX35" fmla="*/ 2743200 w 6858000"/>
              <a:gd name="connsiteY35" fmla="*/ 0 h 4713880"/>
              <a:gd name="connsiteX36" fmla="*/ 2971800 w 6858000"/>
              <a:gd name="connsiteY36" fmla="*/ 19050 h 4713880"/>
              <a:gd name="connsiteX37" fmla="*/ 3238500 w 6858000"/>
              <a:gd name="connsiteY37" fmla="*/ 19050 h 4713880"/>
              <a:gd name="connsiteX38" fmla="*/ 3409950 w 6858000"/>
              <a:gd name="connsiteY38" fmla="*/ 19050 h 4713880"/>
              <a:gd name="connsiteX39" fmla="*/ 3790950 w 6858000"/>
              <a:gd name="connsiteY39" fmla="*/ 76200 h 4713880"/>
              <a:gd name="connsiteX40" fmla="*/ 4000500 w 6858000"/>
              <a:gd name="connsiteY40" fmla="*/ 76200 h 4713880"/>
              <a:gd name="connsiteX41" fmla="*/ 4248150 w 6858000"/>
              <a:gd name="connsiteY41" fmla="*/ 57150 h 4713880"/>
              <a:gd name="connsiteX42" fmla="*/ 4629150 w 6858000"/>
              <a:gd name="connsiteY42" fmla="*/ 0 h 4713880"/>
              <a:gd name="connsiteX43" fmla="*/ 5029200 w 6858000"/>
              <a:gd name="connsiteY43" fmla="*/ 76200 h 4713880"/>
              <a:gd name="connsiteX44" fmla="*/ 5200650 w 6858000"/>
              <a:gd name="connsiteY44" fmla="*/ 152400 h 4713880"/>
              <a:gd name="connsiteX45" fmla="*/ 5276850 w 6858000"/>
              <a:gd name="connsiteY45" fmla="*/ 495300 h 4713880"/>
              <a:gd name="connsiteX46" fmla="*/ 5353050 w 6858000"/>
              <a:gd name="connsiteY46" fmla="*/ 876300 h 4713880"/>
              <a:gd name="connsiteX47" fmla="*/ 5353050 w 6858000"/>
              <a:gd name="connsiteY47" fmla="*/ 876300 h 4713880"/>
              <a:gd name="connsiteX48" fmla="*/ 5391150 w 6858000"/>
              <a:gd name="connsiteY48" fmla="*/ 1238250 h 4713880"/>
              <a:gd name="connsiteX49" fmla="*/ 5429250 w 6858000"/>
              <a:gd name="connsiteY49" fmla="*/ 1352550 h 4713880"/>
              <a:gd name="connsiteX50" fmla="*/ 5486400 w 6858000"/>
              <a:gd name="connsiteY50" fmla="*/ 1390650 h 4713880"/>
              <a:gd name="connsiteX51" fmla="*/ 5524500 w 6858000"/>
              <a:gd name="connsiteY51" fmla="*/ 1447800 h 4713880"/>
              <a:gd name="connsiteX52" fmla="*/ 5581650 w 6858000"/>
              <a:gd name="connsiteY52" fmla="*/ 1485900 h 4713880"/>
              <a:gd name="connsiteX53" fmla="*/ 5600700 w 6858000"/>
              <a:gd name="connsiteY53" fmla="*/ 1543050 h 4713880"/>
              <a:gd name="connsiteX54" fmla="*/ 5715000 w 6858000"/>
              <a:gd name="connsiteY54" fmla="*/ 1581150 h 4713880"/>
              <a:gd name="connsiteX55" fmla="*/ 5829300 w 6858000"/>
              <a:gd name="connsiteY55" fmla="*/ 1657350 h 4713880"/>
              <a:gd name="connsiteX56" fmla="*/ 5886450 w 6858000"/>
              <a:gd name="connsiteY56" fmla="*/ 1695450 h 4713880"/>
              <a:gd name="connsiteX57" fmla="*/ 5943600 w 6858000"/>
              <a:gd name="connsiteY57" fmla="*/ 1714500 h 4713880"/>
              <a:gd name="connsiteX58" fmla="*/ 6057900 w 6858000"/>
              <a:gd name="connsiteY58" fmla="*/ 1771650 h 4713880"/>
              <a:gd name="connsiteX59" fmla="*/ 6248400 w 6858000"/>
              <a:gd name="connsiteY59" fmla="*/ 1790700 h 4713880"/>
              <a:gd name="connsiteX60" fmla="*/ 6419850 w 6858000"/>
              <a:gd name="connsiteY60" fmla="*/ 1885950 h 4713880"/>
              <a:gd name="connsiteX61" fmla="*/ 6477000 w 6858000"/>
              <a:gd name="connsiteY61" fmla="*/ 1924050 h 4713880"/>
              <a:gd name="connsiteX62" fmla="*/ 6515100 w 6858000"/>
              <a:gd name="connsiteY62" fmla="*/ 2038350 h 4713880"/>
              <a:gd name="connsiteX63" fmla="*/ 6553200 w 6858000"/>
              <a:gd name="connsiteY63" fmla="*/ 2114550 h 4713880"/>
              <a:gd name="connsiteX64" fmla="*/ 6610350 w 6858000"/>
              <a:gd name="connsiteY64" fmla="*/ 2247900 h 4713880"/>
              <a:gd name="connsiteX65" fmla="*/ 6648450 w 6858000"/>
              <a:gd name="connsiteY65" fmla="*/ 2400300 h 4713880"/>
              <a:gd name="connsiteX66" fmla="*/ 6667500 w 6858000"/>
              <a:gd name="connsiteY66" fmla="*/ 2476500 h 4713880"/>
              <a:gd name="connsiteX67" fmla="*/ 6705600 w 6858000"/>
              <a:gd name="connsiteY67" fmla="*/ 2590800 h 4713880"/>
              <a:gd name="connsiteX68" fmla="*/ 6743700 w 6858000"/>
              <a:gd name="connsiteY68" fmla="*/ 2647950 h 4713880"/>
              <a:gd name="connsiteX69" fmla="*/ 6781800 w 6858000"/>
              <a:gd name="connsiteY69" fmla="*/ 2762250 h 4713880"/>
              <a:gd name="connsiteX70" fmla="*/ 6800850 w 6858000"/>
              <a:gd name="connsiteY70" fmla="*/ 2819400 h 4713880"/>
              <a:gd name="connsiteX71" fmla="*/ 6838950 w 6858000"/>
              <a:gd name="connsiteY71" fmla="*/ 2990850 h 4713880"/>
              <a:gd name="connsiteX72" fmla="*/ 6858000 w 6858000"/>
              <a:gd name="connsiteY72" fmla="*/ 3067050 h 4713880"/>
              <a:gd name="connsiteX73" fmla="*/ 6838950 w 6858000"/>
              <a:gd name="connsiteY73" fmla="*/ 3638550 h 4713880"/>
              <a:gd name="connsiteX74" fmla="*/ 6819900 w 6858000"/>
              <a:gd name="connsiteY74" fmla="*/ 3695700 h 4713880"/>
              <a:gd name="connsiteX75" fmla="*/ 6762750 w 6858000"/>
              <a:gd name="connsiteY75" fmla="*/ 3752850 h 4713880"/>
              <a:gd name="connsiteX76" fmla="*/ 6705600 w 6858000"/>
              <a:gd name="connsiteY76" fmla="*/ 3771900 h 4713880"/>
              <a:gd name="connsiteX77" fmla="*/ 6629400 w 6858000"/>
              <a:gd name="connsiteY77" fmla="*/ 3886200 h 4713880"/>
              <a:gd name="connsiteX78" fmla="*/ 6610350 w 6858000"/>
              <a:gd name="connsiteY78" fmla="*/ 3943350 h 4713880"/>
              <a:gd name="connsiteX79" fmla="*/ 6572250 w 6858000"/>
              <a:gd name="connsiteY79" fmla="*/ 4000500 h 4713880"/>
              <a:gd name="connsiteX80" fmla="*/ 6534150 w 6858000"/>
              <a:gd name="connsiteY80" fmla="*/ 4114800 h 4713880"/>
              <a:gd name="connsiteX81" fmla="*/ 6515100 w 6858000"/>
              <a:gd name="connsiteY81" fmla="*/ 4171950 h 4713880"/>
              <a:gd name="connsiteX82" fmla="*/ 6400800 w 6858000"/>
              <a:gd name="connsiteY82" fmla="*/ 4229100 h 4713880"/>
              <a:gd name="connsiteX83" fmla="*/ 6343650 w 6858000"/>
              <a:gd name="connsiteY83" fmla="*/ 4267200 h 4713880"/>
              <a:gd name="connsiteX84" fmla="*/ 6286500 w 6858000"/>
              <a:gd name="connsiteY84" fmla="*/ 4286250 h 4713880"/>
              <a:gd name="connsiteX85" fmla="*/ 6134100 w 6858000"/>
              <a:gd name="connsiteY85" fmla="*/ 4324350 h 4713880"/>
              <a:gd name="connsiteX86" fmla="*/ 5791200 w 6858000"/>
              <a:gd name="connsiteY86" fmla="*/ 4343400 h 4713880"/>
              <a:gd name="connsiteX87" fmla="*/ 5772150 w 6858000"/>
              <a:gd name="connsiteY87" fmla="*/ 4419600 h 4713880"/>
              <a:gd name="connsiteX88" fmla="*/ 5600700 w 6858000"/>
              <a:gd name="connsiteY88" fmla="*/ 4438650 h 4713880"/>
              <a:gd name="connsiteX89" fmla="*/ 5543550 w 6858000"/>
              <a:gd name="connsiteY89" fmla="*/ 4419600 h 4713880"/>
              <a:gd name="connsiteX90" fmla="*/ 5295900 w 6858000"/>
              <a:gd name="connsiteY90" fmla="*/ 4210050 h 4713880"/>
              <a:gd name="connsiteX91" fmla="*/ 5219700 w 6858000"/>
              <a:gd name="connsiteY91" fmla="*/ 4191000 h 4713880"/>
              <a:gd name="connsiteX92" fmla="*/ 5143500 w 6858000"/>
              <a:gd name="connsiteY92" fmla="*/ 4133850 h 4713880"/>
              <a:gd name="connsiteX93" fmla="*/ 5029200 w 6858000"/>
              <a:gd name="connsiteY93" fmla="*/ 4114800 h 4713880"/>
              <a:gd name="connsiteX94" fmla="*/ 4514850 w 6858000"/>
              <a:gd name="connsiteY94" fmla="*/ 4171950 h 4713880"/>
              <a:gd name="connsiteX95" fmla="*/ 4457700 w 6858000"/>
              <a:gd name="connsiteY95" fmla="*/ 4191000 h 4713880"/>
              <a:gd name="connsiteX96" fmla="*/ 4286250 w 6858000"/>
              <a:gd name="connsiteY96" fmla="*/ 4229100 h 4713880"/>
              <a:gd name="connsiteX97" fmla="*/ 4210050 w 6858000"/>
              <a:gd name="connsiteY97" fmla="*/ 4267200 h 4713880"/>
              <a:gd name="connsiteX98" fmla="*/ 4114800 w 6858000"/>
              <a:gd name="connsiteY98" fmla="*/ 4286250 h 4713880"/>
              <a:gd name="connsiteX99" fmla="*/ 4038600 w 6858000"/>
              <a:gd name="connsiteY99" fmla="*/ 4305300 h 4713880"/>
              <a:gd name="connsiteX100" fmla="*/ 3829050 w 6858000"/>
              <a:gd name="connsiteY100" fmla="*/ 4381500 h 4713880"/>
              <a:gd name="connsiteX101" fmla="*/ 3409950 w 6858000"/>
              <a:gd name="connsiteY101" fmla="*/ 4362450 h 4713880"/>
              <a:gd name="connsiteX102" fmla="*/ 3352800 w 6858000"/>
              <a:gd name="connsiteY102" fmla="*/ 4305300 h 4713880"/>
              <a:gd name="connsiteX103" fmla="*/ 3238500 w 6858000"/>
              <a:gd name="connsiteY103" fmla="*/ 4267200 h 4713880"/>
              <a:gd name="connsiteX104" fmla="*/ 3181350 w 6858000"/>
              <a:gd name="connsiteY104" fmla="*/ 4248150 h 4713880"/>
              <a:gd name="connsiteX105" fmla="*/ 2838450 w 6858000"/>
              <a:gd name="connsiteY105" fmla="*/ 4324350 h 4713880"/>
              <a:gd name="connsiteX106" fmla="*/ 2647950 w 6858000"/>
              <a:gd name="connsiteY106" fmla="*/ 4438650 h 4713880"/>
              <a:gd name="connsiteX107" fmla="*/ 2590800 w 6858000"/>
              <a:gd name="connsiteY107" fmla="*/ 4476750 h 4713880"/>
              <a:gd name="connsiteX108" fmla="*/ 2419350 w 6858000"/>
              <a:gd name="connsiteY108" fmla="*/ 4533900 h 4713880"/>
              <a:gd name="connsiteX109" fmla="*/ 2362200 w 6858000"/>
              <a:gd name="connsiteY109" fmla="*/ 4552950 h 4713880"/>
              <a:gd name="connsiteX110" fmla="*/ 2305050 w 6858000"/>
              <a:gd name="connsiteY110" fmla="*/ 4572000 h 4713880"/>
              <a:gd name="connsiteX111" fmla="*/ 2190750 w 6858000"/>
              <a:gd name="connsiteY111" fmla="*/ 4591050 h 4713880"/>
              <a:gd name="connsiteX112" fmla="*/ 2057400 w 6858000"/>
              <a:gd name="connsiteY112" fmla="*/ 4572000 h 4713880"/>
              <a:gd name="connsiteX113" fmla="*/ 2000250 w 6858000"/>
              <a:gd name="connsiteY113" fmla="*/ 4552950 h 4713880"/>
              <a:gd name="connsiteX114" fmla="*/ 1787857 w 6858000"/>
              <a:gd name="connsiteY114" fmla="*/ 4713880 h 4713880"/>
              <a:gd name="connsiteX115" fmla="*/ 1635457 w 6858000"/>
              <a:gd name="connsiteY115" fmla="*/ 4615787 h 4713880"/>
              <a:gd name="connsiteX116" fmla="*/ 1518598 w 6858000"/>
              <a:gd name="connsiteY116" fmla="*/ 4439218 h 4713880"/>
              <a:gd name="connsiteX117" fmla="*/ 1390650 w 6858000"/>
              <a:gd name="connsiteY117" fmla="*/ 4171950 h 4713880"/>
              <a:gd name="connsiteX118" fmla="*/ 1371600 w 6858000"/>
              <a:gd name="connsiteY118" fmla="*/ 4114800 h 4713880"/>
              <a:gd name="connsiteX0" fmla="*/ 1257300 w 6743700"/>
              <a:gd name="connsiteY0" fmla="*/ 4114800 h 4713880"/>
              <a:gd name="connsiteX1" fmla="*/ 0 w 6743700"/>
              <a:gd name="connsiteY1" fmla="*/ 3505200 h 4713880"/>
              <a:gd name="connsiteX2" fmla="*/ 152400 w 6743700"/>
              <a:gd name="connsiteY2" fmla="*/ 3409950 h 4713880"/>
              <a:gd name="connsiteX3" fmla="*/ 285750 w 6743700"/>
              <a:gd name="connsiteY3" fmla="*/ 3371850 h 4713880"/>
              <a:gd name="connsiteX4" fmla="*/ 571500 w 6743700"/>
              <a:gd name="connsiteY4" fmla="*/ 3295650 h 4713880"/>
              <a:gd name="connsiteX5" fmla="*/ 742950 w 6743700"/>
              <a:gd name="connsiteY5" fmla="*/ 3295650 h 4713880"/>
              <a:gd name="connsiteX6" fmla="*/ 895350 w 6743700"/>
              <a:gd name="connsiteY6" fmla="*/ 3371850 h 4713880"/>
              <a:gd name="connsiteX7" fmla="*/ 1047750 w 6743700"/>
              <a:gd name="connsiteY7" fmla="*/ 3429000 h 4713880"/>
              <a:gd name="connsiteX8" fmla="*/ 1238250 w 6743700"/>
              <a:gd name="connsiteY8" fmla="*/ 3467100 h 4713880"/>
              <a:gd name="connsiteX9" fmla="*/ 1390650 w 6743700"/>
              <a:gd name="connsiteY9" fmla="*/ 3448050 h 4713880"/>
              <a:gd name="connsiteX10" fmla="*/ 1581150 w 6743700"/>
              <a:gd name="connsiteY10" fmla="*/ 3390900 h 4713880"/>
              <a:gd name="connsiteX11" fmla="*/ 1790700 w 6743700"/>
              <a:gd name="connsiteY11" fmla="*/ 3314700 h 4713880"/>
              <a:gd name="connsiteX12" fmla="*/ 1885950 w 6743700"/>
              <a:gd name="connsiteY12" fmla="*/ 3105150 h 4713880"/>
              <a:gd name="connsiteX13" fmla="*/ 1981200 w 6743700"/>
              <a:gd name="connsiteY13" fmla="*/ 2857500 h 4713880"/>
              <a:gd name="connsiteX14" fmla="*/ 2114550 w 6743700"/>
              <a:gd name="connsiteY14" fmla="*/ 2495550 h 4713880"/>
              <a:gd name="connsiteX15" fmla="*/ 2152650 w 6743700"/>
              <a:gd name="connsiteY15" fmla="*/ 2362200 h 4713880"/>
              <a:gd name="connsiteX16" fmla="*/ 2228850 w 6743700"/>
              <a:gd name="connsiteY16" fmla="*/ 2171700 h 4713880"/>
              <a:gd name="connsiteX17" fmla="*/ 2266950 w 6743700"/>
              <a:gd name="connsiteY17" fmla="*/ 2019300 h 4713880"/>
              <a:gd name="connsiteX18" fmla="*/ 2247900 w 6743700"/>
              <a:gd name="connsiteY18" fmla="*/ 1771650 h 4713880"/>
              <a:gd name="connsiteX19" fmla="*/ 2247900 w 6743700"/>
              <a:gd name="connsiteY19" fmla="*/ 1543050 h 4713880"/>
              <a:gd name="connsiteX20" fmla="*/ 2286000 w 6743700"/>
              <a:gd name="connsiteY20" fmla="*/ 1390650 h 4713880"/>
              <a:gd name="connsiteX21" fmla="*/ 2286000 w 6743700"/>
              <a:gd name="connsiteY21" fmla="*/ 1390650 h 4713880"/>
              <a:gd name="connsiteX22" fmla="*/ 2324100 w 6743700"/>
              <a:gd name="connsiteY22" fmla="*/ 1181100 h 4713880"/>
              <a:gd name="connsiteX23" fmla="*/ 2324100 w 6743700"/>
              <a:gd name="connsiteY23" fmla="*/ 1181100 h 4713880"/>
              <a:gd name="connsiteX24" fmla="*/ 2114550 w 6743700"/>
              <a:gd name="connsiteY24" fmla="*/ 1295400 h 4713880"/>
              <a:gd name="connsiteX25" fmla="*/ 1962150 w 6743700"/>
              <a:gd name="connsiteY25" fmla="*/ 1238250 h 4713880"/>
              <a:gd name="connsiteX26" fmla="*/ 1809750 w 6743700"/>
              <a:gd name="connsiteY26" fmla="*/ 1238250 h 4713880"/>
              <a:gd name="connsiteX27" fmla="*/ 1771650 w 6743700"/>
              <a:gd name="connsiteY27" fmla="*/ 1257300 h 4713880"/>
              <a:gd name="connsiteX28" fmla="*/ 1676400 w 6743700"/>
              <a:gd name="connsiteY28" fmla="*/ 762000 h 4713880"/>
              <a:gd name="connsiteX29" fmla="*/ 1657350 w 6743700"/>
              <a:gd name="connsiteY29" fmla="*/ 476250 h 4713880"/>
              <a:gd name="connsiteX30" fmla="*/ 1657350 w 6743700"/>
              <a:gd name="connsiteY30" fmla="*/ 247650 h 4713880"/>
              <a:gd name="connsiteX31" fmla="*/ 1828800 w 6743700"/>
              <a:gd name="connsiteY31" fmla="*/ 95250 h 4713880"/>
              <a:gd name="connsiteX32" fmla="*/ 2133600 w 6743700"/>
              <a:gd name="connsiteY32" fmla="*/ 0 h 4713880"/>
              <a:gd name="connsiteX33" fmla="*/ 2381250 w 6743700"/>
              <a:gd name="connsiteY33" fmla="*/ 0 h 4713880"/>
              <a:gd name="connsiteX34" fmla="*/ 2628900 w 6743700"/>
              <a:gd name="connsiteY34" fmla="*/ 0 h 4713880"/>
              <a:gd name="connsiteX35" fmla="*/ 2857500 w 6743700"/>
              <a:gd name="connsiteY35" fmla="*/ 19050 h 4713880"/>
              <a:gd name="connsiteX36" fmla="*/ 3124200 w 6743700"/>
              <a:gd name="connsiteY36" fmla="*/ 19050 h 4713880"/>
              <a:gd name="connsiteX37" fmla="*/ 3295650 w 6743700"/>
              <a:gd name="connsiteY37" fmla="*/ 19050 h 4713880"/>
              <a:gd name="connsiteX38" fmla="*/ 3676650 w 6743700"/>
              <a:gd name="connsiteY38" fmla="*/ 76200 h 4713880"/>
              <a:gd name="connsiteX39" fmla="*/ 3886200 w 6743700"/>
              <a:gd name="connsiteY39" fmla="*/ 76200 h 4713880"/>
              <a:gd name="connsiteX40" fmla="*/ 4133850 w 6743700"/>
              <a:gd name="connsiteY40" fmla="*/ 57150 h 4713880"/>
              <a:gd name="connsiteX41" fmla="*/ 4514850 w 6743700"/>
              <a:gd name="connsiteY41" fmla="*/ 0 h 4713880"/>
              <a:gd name="connsiteX42" fmla="*/ 4914900 w 6743700"/>
              <a:gd name="connsiteY42" fmla="*/ 76200 h 4713880"/>
              <a:gd name="connsiteX43" fmla="*/ 5086350 w 6743700"/>
              <a:gd name="connsiteY43" fmla="*/ 152400 h 4713880"/>
              <a:gd name="connsiteX44" fmla="*/ 5162550 w 6743700"/>
              <a:gd name="connsiteY44" fmla="*/ 495300 h 4713880"/>
              <a:gd name="connsiteX45" fmla="*/ 5238750 w 6743700"/>
              <a:gd name="connsiteY45" fmla="*/ 876300 h 4713880"/>
              <a:gd name="connsiteX46" fmla="*/ 5238750 w 6743700"/>
              <a:gd name="connsiteY46" fmla="*/ 876300 h 4713880"/>
              <a:gd name="connsiteX47" fmla="*/ 5276850 w 6743700"/>
              <a:gd name="connsiteY47" fmla="*/ 1238250 h 4713880"/>
              <a:gd name="connsiteX48" fmla="*/ 5314950 w 6743700"/>
              <a:gd name="connsiteY48" fmla="*/ 1352550 h 4713880"/>
              <a:gd name="connsiteX49" fmla="*/ 5372100 w 6743700"/>
              <a:gd name="connsiteY49" fmla="*/ 1390650 h 4713880"/>
              <a:gd name="connsiteX50" fmla="*/ 5410200 w 6743700"/>
              <a:gd name="connsiteY50" fmla="*/ 1447800 h 4713880"/>
              <a:gd name="connsiteX51" fmla="*/ 5467350 w 6743700"/>
              <a:gd name="connsiteY51" fmla="*/ 1485900 h 4713880"/>
              <a:gd name="connsiteX52" fmla="*/ 5486400 w 6743700"/>
              <a:gd name="connsiteY52" fmla="*/ 1543050 h 4713880"/>
              <a:gd name="connsiteX53" fmla="*/ 5600700 w 6743700"/>
              <a:gd name="connsiteY53" fmla="*/ 1581150 h 4713880"/>
              <a:gd name="connsiteX54" fmla="*/ 5715000 w 6743700"/>
              <a:gd name="connsiteY54" fmla="*/ 1657350 h 4713880"/>
              <a:gd name="connsiteX55" fmla="*/ 5772150 w 6743700"/>
              <a:gd name="connsiteY55" fmla="*/ 1695450 h 4713880"/>
              <a:gd name="connsiteX56" fmla="*/ 5829300 w 6743700"/>
              <a:gd name="connsiteY56" fmla="*/ 1714500 h 4713880"/>
              <a:gd name="connsiteX57" fmla="*/ 5943600 w 6743700"/>
              <a:gd name="connsiteY57" fmla="*/ 1771650 h 4713880"/>
              <a:gd name="connsiteX58" fmla="*/ 6134100 w 6743700"/>
              <a:gd name="connsiteY58" fmla="*/ 1790700 h 4713880"/>
              <a:gd name="connsiteX59" fmla="*/ 6305550 w 6743700"/>
              <a:gd name="connsiteY59" fmla="*/ 1885950 h 4713880"/>
              <a:gd name="connsiteX60" fmla="*/ 6362700 w 6743700"/>
              <a:gd name="connsiteY60" fmla="*/ 1924050 h 4713880"/>
              <a:gd name="connsiteX61" fmla="*/ 6400800 w 6743700"/>
              <a:gd name="connsiteY61" fmla="*/ 2038350 h 4713880"/>
              <a:gd name="connsiteX62" fmla="*/ 6438900 w 6743700"/>
              <a:gd name="connsiteY62" fmla="*/ 2114550 h 4713880"/>
              <a:gd name="connsiteX63" fmla="*/ 6496050 w 6743700"/>
              <a:gd name="connsiteY63" fmla="*/ 2247900 h 4713880"/>
              <a:gd name="connsiteX64" fmla="*/ 6534150 w 6743700"/>
              <a:gd name="connsiteY64" fmla="*/ 2400300 h 4713880"/>
              <a:gd name="connsiteX65" fmla="*/ 6553200 w 6743700"/>
              <a:gd name="connsiteY65" fmla="*/ 2476500 h 4713880"/>
              <a:gd name="connsiteX66" fmla="*/ 6591300 w 6743700"/>
              <a:gd name="connsiteY66" fmla="*/ 2590800 h 4713880"/>
              <a:gd name="connsiteX67" fmla="*/ 6629400 w 6743700"/>
              <a:gd name="connsiteY67" fmla="*/ 2647950 h 4713880"/>
              <a:gd name="connsiteX68" fmla="*/ 6667500 w 6743700"/>
              <a:gd name="connsiteY68" fmla="*/ 2762250 h 4713880"/>
              <a:gd name="connsiteX69" fmla="*/ 6686550 w 6743700"/>
              <a:gd name="connsiteY69" fmla="*/ 2819400 h 4713880"/>
              <a:gd name="connsiteX70" fmla="*/ 6724650 w 6743700"/>
              <a:gd name="connsiteY70" fmla="*/ 2990850 h 4713880"/>
              <a:gd name="connsiteX71" fmla="*/ 6743700 w 6743700"/>
              <a:gd name="connsiteY71" fmla="*/ 3067050 h 4713880"/>
              <a:gd name="connsiteX72" fmla="*/ 6724650 w 6743700"/>
              <a:gd name="connsiteY72" fmla="*/ 3638550 h 4713880"/>
              <a:gd name="connsiteX73" fmla="*/ 6705600 w 6743700"/>
              <a:gd name="connsiteY73" fmla="*/ 3695700 h 4713880"/>
              <a:gd name="connsiteX74" fmla="*/ 6648450 w 6743700"/>
              <a:gd name="connsiteY74" fmla="*/ 3752850 h 4713880"/>
              <a:gd name="connsiteX75" fmla="*/ 6591300 w 6743700"/>
              <a:gd name="connsiteY75" fmla="*/ 3771900 h 4713880"/>
              <a:gd name="connsiteX76" fmla="*/ 6515100 w 6743700"/>
              <a:gd name="connsiteY76" fmla="*/ 3886200 h 4713880"/>
              <a:gd name="connsiteX77" fmla="*/ 6496050 w 6743700"/>
              <a:gd name="connsiteY77" fmla="*/ 3943350 h 4713880"/>
              <a:gd name="connsiteX78" fmla="*/ 6457950 w 6743700"/>
              <a:gd name="connsiteY78" fmla="*/ 4000500 h 4713880"/>
              <a:gd name="connsiteX79" fmla="*/ 6419850 w 6743700"/>
              <a:gd name="connsiteY79" fmla="*/ 4114800 h 4713880"/>
              <a:gd name="connsiteX80" fmla="*/ 6400800 w 6743700"/>
              <a:gd name="connsiteY80" fmla="*/ 4171950 h 4713880"/>
              <a:gd name="connsiteX81" fmla="*/ 6286500 w 6743700"/>
              <a:gd name="connsiteY81" fmla="*/ 4229100 h 4713880"/>
              <a:gd name="connsiteX82" fmla="*/ 6229350 w 6743700"/>
              <a:gd name="connsiteY82" fmla="*/ 4267200 h 4713880"/>
              <a:gd name="connsiteX83" fmla="*/ 6172200 w 6743700"/>
              <a:gd name="connsiteY83" fmla="*/ 4286250 h 4713880"/>
              <a:gd name="connsiteX84" fmla="*/ 6019800 w 6743700"/>
              <a:gd name="connsiteY84" fmla="*/ 4324350 h 4713880"/>
              <a:gd name="connsiteX85" fmla="*/ 5676900 w 6743700"/>
              <a:gd name="connsiteY85" fmla="*/ 4343400 h 4713880"/>
              <a:gd name="connsiteX86" fmla="*/ 5657850 w 6743700"/>
              <a:gd name="connsiteY86" fmla="*/ 4419600 h 4713880"/>
              <a:gd name="connsiteX87" fmla="*/ 5486400 w 6743700"/>
              <a:gd name="connsiteY87" fmla="*/ 4438650 h 4713880"/>
              <a:gd name="connsiteX88" fmla="*/ 5429250 w 6743700"/>
              <a:gd name="connsiteY88" fmla="*/ 4419600 h 4713880"/>
              <a:gd name="connsiteX89" fmla="*/ 5181600 w 6743700"/>
              <a:gd name="connsiteY89" fmla="*/ 4210050 h 4713880"/>
              <a:gd name="connsiteX90" fmla="*/ 5105400 w 6743700"/>
              <a:gd name="connsiteY90" fmla="*/ 4191000 h 4713880"/>
              <a:gd name="connsiteX91" fmla="*/ 5029200 w 6743700"/>
              <a:gd name="connsiteY91" fmla="*/ 4133850 h 4713880"/>
              <a:gd name="connsiteX92" fmla="*/ 4914900 w 6743700"/>
              <a:gd name="connsiteY92" fmla="*/ 4114800 h 4713880"/>
              <a:gd name="connsiteX93" fmla="*/ 4400550 w 6743700"/>
              <a:gd name="connsiteY93" fmla="*/ 4171950 h 4713880"/>
              <a:gd name="connsiteX94" fmla="*/ 4343400 w 6743700"/>
              <a:gd name="connsiteY94" fmla="*/ 4191000 h 4713880"/>
              <a:gd name="connsiteX95" fmla="*/ 4171950 w 6743700"/>
              <a:gd name="connsiteY95" fmla="*/ 4229100 h 4713880"/>
              <a:gd name="connsiteX96" fmla="*/ 4095750 w 6743700"/>
              <a:gd name="connsiteY96" fmla="*/ 4267200 h 4713880"/>
              <a:gd name="connsiteX97" fmla="*/ 4000500 w 6743700"/>
              <a:gd name="connsiteY97" fmla="*/ 4286250 h 4713880"/>
              <a:gd name="connsiteX98" fmla="*/ 3924300 w 6743700"/>
              <a:gd name="connsiteY98" fmla="*/ 4305300 h 4713880"/>
              <a:gd name="connsiteX99" fmla="*/ 3714750 w 6743700"/>
              <a:gd name="connsiteY99" fmla="*/ 4381500 h 4713880"/>
              <a:gd name="connsiteX100" fmla="*/ 3295650 w 6743700"/>
              <a:gd name="connsiteY100" fmla="*/ 4362450 h 4713880"/>
              <a:gd name="connsiteX101" fmla="*/ 3238500 w 6743700"/>
              <a:gd name="connsiteY101" fmla="*/ 4305300 h 4713880"/>
              <a:gd name="connsiteX102" fmla="*/ 3124200 w 6743700"/>
              <a:gd name="connsiteY102" fmla="*/ 4267200 h 4713880"/>
              <a:gd name="connsiteX103" fmla="*/ 3067050 w 6743700"/>
              <a:gd name="connsiteY103" fmla="*/ 4248150 h 4713880"/>
              <a:gd name="connsiteX104" fmla="*/ 2724150 w 6743700"/>
              <a:gd name="connsiteY104" fmla="*/ 4324350 h 4713880"/>
              <a:gd name="connsiteX105" fmla="*/ 2533650 w 6743700"/>
              <a:gd name="connsiteY105" fmla="*/ 4438650 h 4713880"/>
              <a:gd name="connsiteX106" fmla="*/ 2476500 w 6743700"/>
              <a:gd name="connsiteY106" fmla="*/ 4476750 h 4713880"/>
              <a:gd name="connsiteX107" fmla="*/ 2305050 w 6743700"/>
              <a:gd name="connsiteY107" fmla="*/ 4533900 h 4713880"/>
              <a:gd name="connsiteX108" fmla="*/ 2247900 w 6743700"/>
              <a:gd name="connsiteY108" fmla="*/ 4552950 h 4713880"/>
              <a:gd name="connsiteX109" fmla="*/ 2190750 w 6743700"/>
              <a:gd name="connsiteY109" fmla="*/ 4572000 h 4713880"/>
              <a:gd name="connsiteX110" fmla="*/ 2076450 w 6743700"/>
              <a:gd name="connsiteY110" fmla="*/ 4591050 h 4713880"/>
              <a:gd name="connsiteX111" fmla="*/ 1943100 w 6743700"/>
              <a:gd name="connsiteY111" fmla="*/ 4572000 h 4713880"/>
              <a:gd name="connsiteX112" fmla="*/ 1885950 w 6743700"/>
              <a:gd name="connsiteY112" fmla="*/ 4552950 h 4713880"/>
              <a:gd name="connsiteX113" fmla="*/ 1673557 w 6743700"/>
              <a:gd name="connsiteY113" fmla="*/ 4713880 h 4713880"/>
              <a:gd name="connsiteX114" fmla="*/ 1521157 w 6743700"/>
              <a:gd name="connsiteY114" fmla="*/ 4615787 h 4713880"/>
              <a:gd name="connsiteX115" fmla="*/ 1404298 w 6743700"/>
              <a:gd name="connsiteY115" fmla="*/ 4439218 h 4713880"/>
              <a:gd name="connsiteX116" fmla="*/ 1276350 w 6743700"/>
              <a:gd name="connsiteY116" fmla="*/ 4171950 h 4713880"/>
              <a:gd name="connsiteX117" fmla="*/ 1257300 w 6743700"/>
              <a:gd name="connsiteY117" fmla="*/ 4114800 h 4713880"/>
              <a:gd name="connsiteX0" fmla="*/ 1104900 w 6591300"/>
              <a:gd name="connsiteY0" fmla="*/ 4114800 h 4713880"/>
              <a:gd name="connsiteX1" fmla="*/ 0 w 6591300"/>
              <a:gd name="connsiteY1" fmla="*/ 3409950 h 4713880"/>
              <a:gd name="connsiteX2" fmla="*/ 133350 w 6591300"/>
              <a:gd name="connsiteY2" fmla="*/ 3371850 h 4713880"/>
              <a:gd name="connsiteX3" fmla="*/ 419100 w 6591300"/>
              <a:gd name="connsiteY3" fmla="*/ 3295650 h 4713880"/>
              <a:gd name="connsiteX4" fmla="*/ 590550 w 6591300"/>
              <a:gd name="connsiteY4" fmla="*/ 3295650 h 4713880"/>
              <a:gd name="connsiteX5" fmla="*/ 742950 w 6591300"/>
              <a:gd name="connsiteY5" fmla="*/ 3371850 h 4713880"/>
              <a:gd name="connsiteX6" fmla="*/ 895350 w 6591300"/>
              <a:gd name="connsiteY6" fmla="*/ 3429000 h 4713880"/>
              <a:gd name="connsiteX7" fmla="*/ 1085850 w 6591300"/>
              <a:gd name="connsiteY7" fmla="*/ 3467100 h 4713880"/>
              <a:gd name="connsiteX8" fmla="*/ 1238250 w 6591300"/>
              <a:gd name="connsiteY8" fmla="*/ 3448050 h 4713880"/>
              <a:gd name="connsiteX9" fmla="*/ 1428750 w 6591300"/>
              <a:gd name="connsiteY9" fmla="*/ 3390900 h 4713880"/>
              <a:gd name="connsiteX10" fmla="*/ 1638300 w 6591300"/>
              <a:gd name="connsiteY10" fmla="*/ 3314700 h 4713880"/>
              <a:gd name="connsiteX11" fmla="*/ 1733550 w 6591300"/>
              <a:gd name="connsiteY11" fmla="*/ 3105150 h 4713880"/>
              <a:gd name="connsiteX12" fmla="*/ 1828800 w 6591300"/>
              <a:gd name="connsiteY12" fmla="*/ 2857500 h 4713880"/>
              <a:gd name="connsiteX13" fmla="*/ 1962150 w 6591300"/>
              <a:gd name="connsiteY13" fmla="*/ 2495550 h 4713880"/>
              <a:gd name="connsiteX14" fmla="*/ 2000250 w 6591300"/>
              <a:gd name="connsiteY14" fmla="*/ 2362200 h 4713880"/>
              <a:gd name="connsiteX15" fmla="*/ 2076450 w 6591300"/>
              <a:gd name="connsiteY15" fmla="*/ 2171700 h 4713880"/>
              <a:gd name="connsiteX16" fmla="*/ 2114550 w 6591300"/>
              <a:gd name="connsiteY16" fmla="*/ 2019300 h 4713880"/>
              <a:gd name="connsiteX17" fmla="*/ 2095500 w 6591300"/>
              <a:gd name="connsiteY17" fmla="*/ 1771650 h 4713880"/>
              <a:gd name="connsiteX18" fmla="*/ 2095500 w 6591300"/>
              <a:gd name="connsiteY18" fmla="*/ 1543050 h 4713880"/>
              <a:gd name="connsiteX19" fmla="*/ 2133600 w 6591300"/>
              <a:gd name="connsiteY19" fmla="*/ 1390650 h 4713880"/>
              <a:gd name="connsiteX20" fmla="*/ 2133600 w 6591300"/>
              <a:gd name="connsiteY20" fmla="*/ 1390650 h 4713880"/>
              <a:gd name="connsiteX21" fmla="*/ 2171700 w 6591300"/>
              <a:gd name="connsiteY21" fmla="*/ 1181100 h 4713880"/>
              <a:gd name="connsiteX22" fmla="*/ 2171700 w 6591300"/>
              <a:gd name="connsiteY22" fmla="*/ 1181100 h 4713880"/>
              <a:gd name="connsiteX23" fmla="*/ 1962150 w 6591300"/>
              <a:gd name="connsiteY23" fmla="*/ 1295400 h 4713880"/>
              <a:gd name="connsiteX24" fmla="*/ 1809750 w 6591300"/>
              <a:gd name="connsiteY24" fmla="*/ 1238250 h 4713880"/>
              <a:gd name="connsiteX25" fmla="*/ 1657350 w 6591300"/>
              <a:gd name="connsiteY25" fmla="*/ 1238250 h 4713880"/>
              <a:gd name="connsiteX26" fmla="*/ 1619250 w 6591300"/>
              <a:gd name="connsiteY26" fmla="*/ 1257300 h 4713880"/>
              <a:gd name="connsiteX27" fmla="*/ 1524000 w 6591300"/>
              <a:gd name="connsiteY27" fmla="*/ 762000 h 4713880"/>
              <a:gd name="connsiteX28" fmla="*/ 1504950 w 6591300"/>
              <a:gd name="connsiteY28" fmla="*/ 476250 h 4713880"/>
              <a:gd name="connsiteX29" fmla="*/ 1504950 w 6591300"/>
              <a:gd name="connsiteY29" fmla="*/ 247650 h 4713880"/>
              <a:gd name="connsiteX30" fmla="*/ 1676400 w 6591300"/>
              <a:gd name="connsiteY30" fmla="*/ 95250 h 4713880"/>
              <a:gd name="connsiteX31" fmla="*/ 1981200 w 6591300"/>
              <a:gd name="connsiteY31" fmla="*/ 0 h 4713880"/>
              <a:gd name="connsiteX32" fmla="*/ 2228850 w 6591300"/>
              <a:gd name="connsiteY32" fmla="*/ 0 h 4713880"/>
              <a:gd name="connsiteX33" fmla="*/ 2476500 w 6591300"/>
              <a:gd name="connsiteY33" fmla="*/ 0 h 4713880"/>
              <a:gd name="connsiteX34" fmla="*/ 2705100 w 6591300"/>
              <a:gd name="connsiteY34" fmla="*/ 19050 h 4713880"/>
              <a:gd name="connsiteX35" fmla="*/ 2971800 w 6591300"/>
              <a:gd name="connsiteY35" fmla="*/ 19050 h 4713880"/>
              <a:gd name="connsiteX36" fmla="*/ 3143250 w 6591300"/>
              <a:gd name="connsiteY36" fmla="*/ 19050 h 4713880"/>
              <a:gd name="connsiteX37" fmla="*/ 3524250 w 6591300"/>
              <a:gd name="connsiteY37" fmla="*/ 76200 h 4713880"/>
              <a:gd name="connsiteX38" fmla="*/ 3733800 w 6591300"/>
              <a:gd name="connsiteY38" fmla="*/ 76200 h 4713880"/>
              <a:gd name="connsiteX39" fmla="*/ 3981450 w 6591300"/>
              <a:gd name="connsiteY39" fmla="*/ 57150 h 4713880"/>
              <a:gd name="connsiteX40" fmla="*/ 4362450 w 6591300"/>
              <a:gd name="connsiteY40" fmla="*/ 0 h 4713880"/>
              <a:gd name="connsiteX41" fmla="*/ 4762500 w 6591300"/>
              <a:gd name="connsiteY41" fmla="*/ 76200 h 4713880"/>
              <a:gd name="connsiteX42" fmla="*/ 4933950 w 6591300"/>
              <a:gd name="connsiteY42" fmla="*/ 152400 h 4713880"/>
              <a:gd name="connsiteX43" fmla="*/ 5010150 w 6591300"/>
              <a:gd name="connsiteY43" fmla="*/ 495300 h 4713880"/>
              <a:gd name="connsiteX44" fmla="*/ 5086350 w 6591300"/>
              <a:gd name="connsiteY44" fmla="*/ 876300 h 4713880"/>
              <a:gd name="connsiteX45" fmla="*/ 5086350 w 6591300"/>
              <a:gd name="connsiteY45" fmla="*/ 876300 h 4713880"/>
              <a:gd name="connsiteX46" fmla="*/ 5124450 w 6591300"/>
              <a:gd name="connsiteY46" fmla="*/ 1238250 h 4713880"/>
              <a:gd name="connsiteX47" fmla="*/ 5162550 w 6591300"/>
              <a:gd name="connsiteY47" fmla="*/ 1352550 h 4713880"/>
              <a:gd name="connsiteX48" fmla="*/ 5219700 w 6591300"/>
              <a:gd name="connsiteY48" fmla="*/ 1390650 h 4713880"/>
              <a:gd name="connsiteX49" fmla="*/ 5257800 w 6591300"/>
              <a:gd name="connsiteY49" fmla="*/ 1447800 h 4713880"/>
              <a:gd name="connsiteX50" fmla="*/ 5314950 w 6591300"/>
              <a:gd name="connsiteY50" fmla="*/ 1485900 h 4713880"/>
              <a:gd name="connsiteX51" fmla="*/ 5334000 w 6591300"/>
              <a:gd name="connsiteY51" fmla="*/ 1543050 h 4713880"/>
              <a:gd name="connsiteX52" fmla="*/ 5448300 w 6591300"/>
              <a:gd name="connsiteY52" fmla="*/ 1581150 h 4713880"/>
              <a:gd name="connsiteX53" fmla="*/ 5562600 w 6591300"/>
              <a:gd name="connsiteY53" fmla="*/ 1657350 h 4713880"/>
              <a:gd name="connsiteX54" fmla="*/ 5619750 w 6591300"/>
              <a:gd name="connsiteY54" fmla="*/ 1695450 h 4713880"/>
              <a:gd name="connsiteX55" fmla="*/ 5676900 w 6591300"/>
              <a:gd name="connsiteY55" fmla="*/ 1714500 h 4713880"/>
              <a:gd name="connsiteX56" fmla="*/ 5791200 w 6591300"/>
              <a:gd name="connsiteY56" fmla="*/ 1771650 h 4713880"/>
              <a:gd name="connsiteX57" fmla="*/ 5981700 w 6591300"/>
              <a:gd name="connsiteY57" fmla="*/ 1790700 h 4713880"/>
              <a:gd name="connsiteX58" fmla="*/ 6153150 w 6591300"/>
              <a:gd name="connsiteY58" fmla="*/ 1885950 h 4713880"/>
              <a:gd name="connsiteX59" fmla="*/ 6210300 w 6591300"/>
              <a:gd name="connsiteY59" fmla="*/ 1924050 h 4713880"/>
              <a:gd name="connsiteX60" fmla="*/ 6248400 w 6591300"/>
              <a:gd name="connsiteY60" fmla="*/ 2038350 h 4713880"/>
              <a:gd name="connsiteX61" fmla="*/ 6286500 w 6591300"/>
              <a:gd name="connsiteY61" fmla="*/ 2114550 h 4713880"/>
              <a:gd name="connsiteX62" fmla="*/ 6343650 w 6591300"/>
              <a:gd name="connsiteY62" fmla="*/ 2247900 h 4713880"/>
              <a:gd name="connsiteX63" fmla="*/ 6381750 w 6591300"/>
              <a:gd name="connsiteY63" fmla="*/ 2400300 h 4713880"/>
              <a:gd name="connsiteX64" fmla="*/ 6400800 w 6591300"/>
              <a:gd name="connsiteY64" fmla="*/ 2476500 h 4713880"/>
              <a:gd name="connsiteX65" fmla="*/ 6438900 w 6591300"/>
              <a:gd name="connsiteY65" fmla="*/ 2590800 h 4713880"/>
              <a:gd name="connsiteX66" fmla="*/ 6477000 w 6591300"/>
              <a:gd name="connsiteY66" fmla="*/ 2647950 h 4713880"/>
              <a:gd name="connsiteX67" fmla="*/ 6515100 w 6591300"/>
              <a:gd name="connsiteY67" fmla="*/ 2762250 h 4713880"/>
              <a:gd name="connsiteX68" fmla="*/ 6534150 w 6591300"/>
              <a:gd name="connsiteY68" fmla="*/ 2819400 h 4713880"/>
              <a:gd name="connsiteX69" fmla="*/ 6572250 w 6591300"/>
              <a:gd name="connsiteY69" fmla="*/ 2990850 h 4713880"/>
              <a:gd name="connsiteX70" fmla="*/ 6591300 w 6591300"/>
              <a:gd name="connsiteY70" fmla="*/ 3067050 h 4713880"/>
              <a:gd name="connsiteX71" fmla="*/ 6572250 w 6591300"/>
              <a:gd name="connsiteY71" fmla="*/ 3638550 h 4713880"/>
              <a:gd name="connsiteX72" fmla="*/ 6553200 w 6591300"/>
              <a:gd name="connsiteY72" fmla="*/ 3695700 h 4713880"/>
              <a:gd name="connsiteX73" fmla="*/ 6496050 w 6591300"/>
              <a:gd name="connsiteY73" fmla="*/ 3752850 h 4713880"/>
              <a:gd name="connsiteX74" fmla="*/ 6438900 w 6591300"/>
              <a:gd name="connsiteY74" fmla="*/ 3771900 h 4713880"/>
              <a:gd name="connsiteX75" fmla="*/ 6362700 w 6591300"/>
              <a:gd name="connsiteY75" fmla="*/ 3886200 h 4713880"/>
              <a:gd name="connsiteX76" fmla="*/ 6343650 w 6591300"/>
              <a:gd name="connsiteY76" fmla="*/ 3943350 h 4713880"/>
              <a:gd name="connsiteX77" fmla="*/ 6305550 w 6591300"/>
              <a:gd name="connsiteY77" fmla="*/ 4000500 h 4713880"/>
              <a:gd name="connsiteX78" fmla="*/ 6267450 w 6591300"/>
              <a:gd name="connsiteY78" fmla="*/ 4114800 h 4713880"/>
              <a:gd name="connsiteX79" fmla="*/ 6248400 w 6591300"/>
              <a:gd name="connsiteY79" fmla="*/ 4171950 h 4713880"/>
              <a:gd name="connsiteX80" fmla="*/ 6134100 w 6591300"/>
              <a:gd name="connsiteY80" fmla="*/ 4229100 h 4713880"/>
              <a:gd name="connsiteX81" fmla="*/ 6076950 w 6591300"/>
              <a:gd name="connsiteY81" fmla="*/ 4267200 h 4713880"/>
              <a:gd name="connsiteX82" fmla="*/ 6019800 w 6591300"/>
              <a:gd name="connsiteY82" fmla="*/ 4286250 h 4713880"/>
              <a:gd name="connsiteX83" fmla="*/ 5867400 w 6591300"/>
              <a:gd name="connsiteY83" fmla="*/ 4324350 h 4713880"/>
              <a:gd name="connsiteX84" fmla="*/ 5524500 w 6591300"/>
              <a:gd name="connsiteY84" fmla="*/ 4343400 h 4713880"/>
              <a:gd name="connsiteX85" fmla="*/ 5505450 w 6591300"/>
              <a:gd name="connsiteY85" fmla="*/ 4419600 h 4713880"/>
              <a:gd name="connsiteX86" fmla="*/ 5334000 w 6591300"/>
              <a:gd name="connsiteY86" fmla="*/ 4438650 h 4713880"/>
              <a:gd name="connsiteX87" fmla="*/ 5276850 w 6591300"/>
              <a:gd name="connsiteY87" fmla="*/ 4419600 h 4713880"/>
              <a:gd name="connsiteX88" fmla="*/ 5029200 w 6591300"/>
              <a:gd name="connsiteY88" fmla="*/ 4210050 h 4713880"/>
              <a:gd name="connsiteX89" fmla="*/ 4953000 w 6591300"/>
              <a:gd name="connsiteY89" fmla="*/ 4191000 h 4713880"/>
              <a:gd name="connsiteX90" fmla="*/ 4876800 w 6591300"/>
              <a:gd name="connsiteY90" fmla="*/ 4133850 h 4713880"/>
              <a:gd name="connsiteX91" fmla="*/ 4762500 w 6591300"/>
              <a:gd name="connsiteY91" fmla="*/ 4114800 h 4713880"/>
              <a:gd name="connsiteX92" fmla="*/ 4248150 w 6591300"/>
              <a:gd name="connsiteY92" fmla="*/ 4171950 h 4713880"/>
              <a:gd name="connsiteX93" fmla="*/ 4191000 w 6591300"/>
              <a:gd name="connsiteY93" fmla="*/ 4191000 h 4713880"/>
              <a:gd name="connsiteX94" fmla="*/ 4019550 w 6591300"/>
              <a:gd name="connsiteY94" fmla="*/ 4229100 h 4713880"/>
              <a:gd name="connsiteX95" fmla="*/ 3943350 w 6591300"/>
              <a:gd name="connsiteY95" fmla="*/ 4267200 h 4713880"/>
              <a:gd name="connsiteX96" fmla="*/ 3848100 w 6591300"/>
              <a:gd name="connsiteY96" fmla="*/ 4286250 h 4713880"/>
              <a:gd name="connsiteX97" fmla="*/ 3771900 w 6591300"/>
              <a:gd name="connsiteY97" fmla="*/ 4305300 h 4713880"/>
              <a:gd name="connsiteX98" fmla="*/ 3562350 w 6591300"/>
              <a:gd name="connsiteY98" fmla="*/ 4381500 h 4713880"/>
              <a:gd name="connsiteX99" fmla="*/ 3143250 w 6591300"/>
              <a:gd name="connsiteY99" fmla="*/ 4362450 h 4713880"/>
              <a:gd name="connsiteX100" fmla="*/ 3086100 w 6591300"/>
              <a:gd name="connsiteY100" fmla="*/ 4305300 h 4713880"/>
              <a:gd name="connsiteX101" fmla="*/ 2971800 w 6591300"/>
              <a:gd name="connsiteY101" fmla="*/ 4267200 h 4713880"/>
              <a:gd name="connsiteX102" fmla="*/ 2914650 w 6591300"/>
              <a:gd name="connsiteY102" fmla="*/ 4248150 h 4713880"/>
              <a:gd name="connsiteX103" fmla="*/ 2571750 w 6591300"/>
              <a:gd name="connsiteY103" fmla="*/ 4324350 h 4713880"/>
              <a:gd name="connsiteX104" fmla="*/ 2381250 w 6591300"/>
              <a:gd name="connsiteY104" fmla="*/ 4438650 h 4713880"/>
              <a:gd name="connsiteX105" fmla="*/ 2324100 w 6591300"/>
              <a:gd name="connsiteY105" fmla="*/ 4476750 h 4713880"/>
              <a:gd name="connsiteX106" fmla="*/ 2152650 w 6591300"/>
              <a:gd name="connsiteY106" fmla="*/ 4533900 h 4713880"/>
              <a:gd name="connsiteX107" fmla="*/ 2095500 w 6591300"/>
              <a:gd name="connsiteY107" fmla="*/ 4552950 h 4713880"/>
              <a:gd name="connsiteX108" fmla="*/ 2038350 w 6591300"/>
              <a:gd name="connsiteY108" fmla="*/ 4572000 h 4713880"/>
              <a:gd name="connsiteX109" fmla="*/ 1924050 w 6591300"/>
              <a:gd name="connsiteY109" fmla="*/ 4591050 h 4713880"/>
              <a:gd name="connsiteX110" fmla="*/ 1790700 w 6591300"/>
              <a:gd name="connsiteY110" fmla="*/ 4572000 h 4713880"/>
              <a:gd name="connsiteX111" fmla="*/ 1733550 w 6591300"/>
              <a:gd name="connsiteY111" fmla="*/ 4552950 h 4713880"/>
              <a:gd name="connsiteX112" fmla="*/ 1521157 w 6591300"/>
              <a:gd name="connsiteY112" fmla="*/ 4713880 h 4713880"/>
              <a:gd name="connsiteX113" fmla="*/ 1368757 w 6591300"/>
              <a:gd name="connsiteY113" fmla="*/ 4615787 h 4713880"/>
              <a:gd name="connsiteX114" fmla="*/ 1251898 w 6591300"/>
              <a:gd name="connsiteY114" fmla="*/ 4439218 h 4713880"/>
              <a:gd name="connsiteX115" fmla="*/ 1123950 w 6591300"/>
              <a:gd name="connsiteY115" fmla="*/ 4171950 h 4713880"/>
              <a:gd name="connsiteX116" fmla="*/ 1104900 w 6591300"/>
              <a:gd name="connsiteY116" fmla="*/ 4114800 h 4713880"/>
              <a:gd name="connsiteX0" fmla="*/ 996835 w 6483235"/>
              <a:gd name="connsiteY0" fmla="*/ 4114800 h 4713880"/>
              <a:gd name="connsiteX1" fmla="*/ 25285 w 6483235"/>
              <a:gd name="connsiteY1" fmla="*/ 3371850 h 4713880"/>
              <a:gd name="connsiteX2" fmla="*/ 311035 w 6483235"/>
              <a:gd name="connsiteY2" fmla="*/ 3295650 h 4713880"/>
              <a:gd name="connsiteX3" fmla="*/ 482485 w 6483235"/>
              <a:gd name="connsiteY3" fmla="*/ 3295650 h 4713880"/>
              <a:gd name="connsiteX4" fmla="*/ 634885 w 6483235"/>
              <a:gd name="connsiteY4" fmla="*/ 3371850 h 4713880"/>
              <a:gd name="connsiteX5" fmla="*/ 787285 w 6483235"/>
              <a:gd name="connsiteY5" fmla="*/ 3429000 h 4713880"/>
              <a:gd name="connsiteX6" fmla="*/ 977785 w 6483235"/>
              <a:gd name="connsiteY6" fmla="*/ 3467100 h 4713880"/>
              <a:gd name="connsiteX7" fmla="*/ 1130185 w 6483235"/>
              <a:gd name="connsiteY7" fmla="*/ 3448050 h 4713880"/>
              <a:gd name="connsiteX8" fmla="*/ 1320685 w 6483235"/>
              <a:gd name="connsiteY8" fmla="*/ 3390900 h 4713880"/>
              <a:gd name="connsiteX9" fmla="*/ 1530235 w 6483235"/>
              <a:gd name="connsiteY9" fmla="*/ 3314700 h 4713880"/>
              <a:gd name="connsiteX10" fmla="*/ 1625485 w 6483235"/>
              <a:gd name="connsiteY10" fmla="*/ 3105150 h 4713880"/>
              <a:gd name="connsiteX11" fmla="*/ 1720735 w 6483235"/>
              <a:gd name="connsiteY11" fmla="*/ 2857500 h 4713880"/>
              <a:gd name="connsiteX12" fmla="*/ 1854085 w 6483235"/>
              <a:gd name="connsiteY12" fmla="*/ 2495550 h 4713880"/>
              <a:gd name="connsiteX13" fmla="*/ 1892185 w 6483235"/>
              <a:gd name="connsiteY13" fmla="*/ 2362200 h 4713880"/>
              <a:gd name="connsiteX14" fmla="*/ 1968385 w 6483235"/>
              <a:gd name="connsiteY14" fmla="*/ 2171700 h 4713880"/>
              <a:gd name="connsiteX15" fmla="*/ 2006485 w 6483235"/>
              <a:gd name="connsiteY15" fmla="*/ 2019300 h 4713880"/>
              <a:gd name="connsiteX16" fmla="*/ 1987435 w 6483235"/>
              <a:gd name="connsiteY16" fmla="*/ 1771650 h 4713880"/>
              <a:gd name="connsiteX17" fmla="*/ 1987435 w 6483235"/>
              <a:gd name="connsiteY17" fmla="*/ 1543050 h 4713880"/>
              <a:gd name="connsiteX18" fmla="*/ 2025535 w 6483235"/>
              <a:gd name="connsiteY18" fmla="*/ 1390650 h 4713880"/>
              <a:gd name="connsiteX19" fmla="*/ 2025535 w 6483235"/>
              <a:gd name="connsiteY19" fmla="*/ 1390650 h 4713880"/>
              <a:gd name="connsiteX20" fmla="*/ 2063635 w 6483235"/>
              <a:gd name="connsiteY20" fmla="*/ 1181100 h 4713880"/>
              <a:gd name="connsiteX21" fmla="*/ 2063635 w 6483235"/>
              <a:gd name="connsiteY21" fmla="*/ 1181100 h 4713880"/>
              <a:gd name="connsiteX22" fmla="*/ 1854085 w 6483235"/>
              <a:gd name="connsiteY22" fmla="*/ 1295400 h 4713880"/>
              <a:gd name="connsiteX23" fmla="*/ 1701685 w 6483235"/>
              <a:gd name="connsiteY23" fmla="*/ 1238250 h 4713880"/>
              <a:gd name="connsiteX24" fmla="*/ 1549285 w 6483235"/>
              <a:gd name="connsiteY24" fmla="*/ 1238250 h 4713880"/>
              <a:gd name="connsiteX25" fmla="*/ 1511185 w 6483235"/>
              <a:gd name="connsiteY25" fmla="*/ 1257300 h 4713880"/>
              <a:gd name="connsiteX26" fmla="*/ 1415935 w 6483235"/>
              <a:gd name="connsiteY26" fmla="*/ 762000 h 4713880"/>
              <a:gd name="connsiteX27" fmla="*/ 1396885 w 6483235"/>
              <a:gd name="connsiteY27" fmla="*/ 476250 h 4713880"/>
              <a:gd name="connsiteX28" fmla="*/ 1396885 w 6483235"/>
              <a:gd name="connsiteY28" fmla="*/ 247650 h 4713880"/>
              <a:gd name="connsiteX29" fmla="*/ 1568335 w 6483235"/>
              <a:gd name="connsiteY29" fmla="*/ 95250 h 4713880"/>
              <a:gd name="connsiteX30" fmla="*/ 1873135 w 6483235"/>
              <a:gd name="connsiteY30" fmla="*/ 0 h 4713880"/>
              <a:gd name="connsiteX31" fmla="*/ 2120785 w 6483235"/>
              <a:gd name="connsiteY31" fmla="*/ 0 h 4713880"/>
              <a:gd name="connsiteX32" fmla="*/ 2368435 w 6483235"/>
              <a:gd name="connsiteY32" fmla="*/ 0 h 4713880"/>
              <a:gd name="connsiteX33" fmla="*/ 2597035 w 6483235"/>
              <a:gd name="connsiteY33" fmla="*/ 19050 h 4713880"/>
              <a:gd name="connsiteX34" fmla="*/ 2863735 w 6483235"/>
              <a:gd name="connsiteY34" fmla="*/ 19050 h 4713880"/>
              <a:gd name="connsiteX35" fmla="*/ 3035185 w 6483235"/>
              <a:gd name="connsiteY35" fmla="*/ 19050 h 4713880"/>
              <a:gd name="connsiteX36" fmla="*/ 3416185 w 6483235"/>
              <a:gd name="connsiteY36" fmla="*/ 76200 h 4713880"/>
              <a:gd name="connsiteX37" fmla="*/ 3625735 w 6483235"/>
              <a:gd name="connsiteY37" fmla="*/ 76200 h 4713880"/>
              <a:gd name="connsiteX38" fmla="*/ 3873385 w 6483235"/>
              <a:gd name="connsiteY38" fmla="*/ 57150 h 4713880"/>
              <a:gd name="connsiteX39" fmla="*/ 4254385 w 6483235"/>
              <a:gd name="connsiteY39" fmla="*/ 0 h 4713880"/>
              <a:gd name="connsiteX40" fmla="*/ 4654435 w 6483235"/>
              <a:gd name="connsiteY40" fmla="*/ 76200 h 4713880"/>
              <a:gd name="connsiteX41" fmla="*/ 4825885 w 6483235"/>
              <a:gd name="connsiteY41" fmla="*/ 152400 h 4713880"/>
              <a:gd name="connsiteX42" fmla="*/ 4902085 w 6483235"/>
              <a:gd name="connsiteY42" fmla="*/ 495300 h 4713880"/>
              <a:gd name="connsiteX43" fmla="*/ 4978285 w 6483235"/>
              <a:gd name="connsiteY43" fmla="*/ 876300 h 4713880"/>
              <a:gd name="connsiteX44" fmla="*/ 4978285 w 6483235"/>
              <a:gd name="connsiteY44" fmla="*/ 876300 h 4713880"/>
              <a:gd name="connsiteX45" fmla="*/ 5016385 w 6483235"/>
              <a:gd name="connsiteY45" fmla="*/ 1238250 h 4713880"/>
              <a:gd name="connsiteX46" fmla="*/ 5054485 w 6483235"/>
              <a:gd name="connsiteY46" fmla="*/ 1352550 h 4713880"/>
              <a:gd name="connsiteX47" fmla="*/ 5111635 w 6483235"/>
              <a:gd name="connsiteY47" fmla="*/ 1390650 h 4713880"/>
              <a:gd name="connsiteX48" fmla="*/ 5149735 w 6483235"/>
              <a:gd name="connsiteY48" fmla="*/ 1447800 h 4713880"/>
              <a:gd name="connsiteX49" fmla="*/ 5206885 w 6483235"/>
              <a:gd name="connsiteY49" fmla="*/ 1485900 h 4713880"/>
              <a:gd name="connsiteX50" fmla="*/ 5225935 w 6483235"/>
              <a:gd name="connsiteY50" fmla="*/ 1543050 h 4713880"/>
              <a:gd name="connsiteX51" fmla="*/ 5340235 w 6483235"/>
              <a:gd name="connsiteY51" fmla="*/ 1581150 h 4713880"/>
              <a:gd name="connsiteX52" fmla="*/ 5454535 w 6483235"/>
              <a:gd name="connsiteY52" fmla="*/ 1657350 h 4713880"/>
              <a:gd name="connsiteX53" fmla="*/ 5511685 w 6483235"/>
              <a:gd name="connsiteY53" fmla="*/ 1695450 h 4713880"/>
              <a:gd name="connsiteX54" fmla="*/ 5568835 w 6483235"/>
              <a:gd name="connsiteY54" fmla="*/ 1714500 h 4713880"/>
              <a:gd name="connsiteX55" fmla="*/ 5683135 w 6483235"/>
              <a:gd name="connsiteY55" fmla="*/ 1771650 h 4713880"/>
              <a:gd name="connsiteX56" fmla="*/ 5873635 w 6483235"/>
              <a:gd name="connsiteY56" fmla="*/ 1790700 h 4713880"/>
              <a:gd name="connsiteX57" fmla="*/ 6045085 w 6483235"/>
              <a:gd name="connsiteY57" fmla="*/ 1885950 h 4713880"/>
              <a:gd name="connsiteX58" fmla="*/ 6102235 w 6483235"/>
              <a:gd name="connsiteY58" fmla="*/ 1924050 h 4713880"/>
              <a:gd name="connsiteX59" fmla="*/ 6140335 w 6483235"/>
              <a:gd name="connsiteY59" fmla="*/ 2038350 h 4713880"/>
              <a:gd name="connsiteX60" fmla="*/ 6178435 w 6483235"/>
              <a:gd name="connsiteY60" fmla="*/ 2114550 h 4713880"/>
              <a:gd name="connsiteX61" fmla="*/ 6235585 w 6483235"/>
              <a:gd name="connsiteY61" fmla="*/ 2247900 h 4713880"/>
              <a:gd name="connsiteX62" fmla="*/ 6273685 w 6483235"/>
              <a:gd name="connsiteY62" fmla="*/ 2400300 h 4713880"/>
              <a:gd name="connsiteX63" fmla="*/ 6292735 w 6483235"/>
              <a:gd name="connsiteY63" fmla="*/ 2476500 h 4713880"/>
              <a:gd name="connsiteX64" fmla="*/ 6330835 w 6483235"/>
              <a:gd name="connsiteY64" fmla="*/ 2590800 h 4713880"/>
              <a:gd name="connsiteX65" fmla="*/ 6368935 w 6483235"/>
              <a:gd name="connsiteY65" fmla="*/ 2647950 h 4713880"/>
              <a:gd name="connsiteX66" fmla="*/ 6407035 w 6483235"/>
              <a:gd name="connsiteY66" fmla="*/ 2762250 h 4713880"/>
              <a:gd name="connsiteX67" fmla="*/ 6426085 w 6483235"/>
              <a:gd name="connsiteY67" fmla="*/ 2819400 h 4713880"/>
              <a:gd name="connsiteX68" fmla="*/ 6464185 w 6483235"/>
              <a:gd name="connsiteY68" fmla="*/ 2990850 h 4713880"/>
              <a:gd name="connsiteX69" fmla="*/ 6483235 w 6483235"/>
              <a:gd name="connsiteY69" fmla="*/ 3067050 h 4713880"/>
              <a:gd name="connsiteX70" fmla="*/ 6464185 w 6483235"/>
              <a:gd name="connsiteY70" fmla="*/ 3638550 h 4713880"/>
              <a:gd name="connsiteX71" fmla="*/ 6445135 w 6483235"/>
              <a:gd name="connsiteY71" fmla="*/ 3695700 h 4713880"/>
              <a:gd name="connsiteX72" fmla="*/ 6387985 w 6483235"/>
              <a:gd name="connsiteY72" fmla="*/ 3752850 h 4713880"/>
              <a:gd name="connsiteX73" fmla="*/ 6330835 w 6483235"/>
              <a:gd name="connsiteY73" fmla="*/ 3771900 h 4713880"/>
              <a:gd name="connsiteX74" fmla="*/ 6254635 w 6483235"/>
              <a:gd name="connsiteY74" fmla="*/ 3886200 h 4713880"/>
              <a:gd name="connsiteX75" fmla="*/ 6235585 w 6483235"/>
              <a:gd name="connsiteY75" fmla="*/ 3943350 h 4713880"/>
              <a:gd name="connsiteX76" fmla="*/ 6197485 w 6483235"/>
              <a:gd name="connsiteY76" fmla="*/ 4000500 h 4713880"/>
              <a:gd name="connsiteX77" fmla="*/ 6159385 w 6483235"/>
              <a:gd name="connsiteY77" fmla="*/ 4114800 h 4713880"/>
              <a:gd name="connsiteX78" fmla="*/ 6140335 w 6483235"/>
              <a:gd name="connsiteY78" fmla="*/ 4171950 h 4713880"/>
              <a:gd name="connsiteX79" fmla="*/ 6026035 w 6483235"/>
              <a:gd name="connsiteY79" fmla="*/ 4229100 h 4713880"/>
              <a:gd name="connsiteX80" fmla="*/ 5968885 w 6483235"/>
              <a:gd name="connsiteY80" fmla="*/ 4267200 h 4713880"/>
              <a:gd name="connsiteX81" fmla="*/ 5911735 w 6483235"/>
              <a:gd name="connsiteY81" fmla="*/ 4286250 h 4713880"/>
              <a:gd name="connsiteX82" fmla="*/ 5759335 w 6483235"/>
              <a:gd name="connsiteY82" fmla="*/ 4324350 h 4713880"/>
              <a:gd name="connsiteX83" fmla="*/ 5416435 w 6483235"/>
              <a:gd name="connsiteY83" fmla="*/ 4343400 h 4713880"/>
              <a:gd name="connsiteX84" fmla="*/ 5397385 w 6483235"/>
              <a:gd name="connsiteY84" fmla="*/ 4419600 h 4713880"/>
              <a:gd name="connsiteX85" fmla="*/ 5225935 w 6483235"/>
              <a:gd name="connsiteY85" fmla="*/ 4438650 h 4713880"/>
              <a:gd name="connsiteX86" fmla="*/ 5168785 w 6483235"/>
              <a:gd name="connsiteY86" fmla="*/ 4419600 h 4713880"/>
              <a:gd name="connsiteX87" fmla="*/ 4921135 w 6483235"/>
              <a:gd name="connsiteY87" fmla="*/ 4210050 h 4713880"/>
              <a:gd name="connsiteX88" fmla="*/ 4844935 w 6483235"/>
              <a:gd name="connsiteY88" fmla="*/ 4191000 h 4713880"/>
              <a:gd name="connsiteX89" fmla="*/ 4768735 w 6483235"/>
              <a:gd name="connsiteY89" fmla="*/ 4133850 h 4713880"/>
              <a:gd name="connsiteX90" fmla="*/ 4654435 w 6483235"/>
              <a:gd name="connsiteY90" fmla="*/ 4114800 h 4713880"/>
              <a:gd name="connsiteX91" fmla="*/ 4140085 w 6483235"/>
              <a:gd name="connsiteY91" fmla="*/ 4171950 h 4713880"/>
              <a:gd name="connsiteX92" fmla="*/ 4082935 w 6483235"/>
              <a:gd name="connsiteY92" fmla="*/ 4191000 h 4713880"/>
              <a:gd name="connsiteX93" fmla="*/ 3911485 w 6483235"/>
              <a:gd name="connsiteY93" fmla="*/ 4229100 h 4713880"/>
              <a:gd name="connsiteX94" fmla="*/ 3835285 w 6483235"/>
              <a:gd name="connsiteY94" fmla="*/ 4267200 h 4713880"/>
              <a:gd name="connsiteX95" fmla="*/ 3740035 w 6483235"/>
              <a:gd name="connsiteY95" fmla="*/ 4286250 h 4713880"/>
              <a:gd name="connsiteX96" fmla="*/ 3663835 w 6483235"/>
              <a:gd name="connsiteY96" fmla="*/ 4305300 h 4713880"/>
              <a:gd name="connsiteX97" fmla="*/ 3454285 w 6483235"/>
              <a:gd name="connsiteY97" fmla="*/ 4381500 h 4713880"/>
              <a:gd name="connsiteX98" fmla="*/ 3035185 w 6483235"/>
              <a:gd name="connsiteY98" fmla="*/ 4362450 h 4713880"/>
              <a:gd name="connsiteX99" fmla="*/ 2978035 w 6483235"/>
              <a:gd name="connsiteY99" fmla="*/ 4305300 h 4713880"/>
              <a:gd name="connsiteX100" fmla="*/ 2863735 w 6483235"/>
              <a:gd name="connsiteY100" fmla="*/ 4267200 h 4713880"/>
              <a:gd name="connsiteX101" fmla="*/ 2806585 w 6483235"/>
              <a:gd name="connsiteY101" fmla="*/ 4248150 h 4713880"/>
              <a:gd name="connsiteX102" fmla="*/ 2463685 w 6483235"/>
              <a:gd name="connsiteY102" fmla="*/ 4324350 h 4713880"/>
              <a:gd name="connsiteX103" fmla="*/ 2273185 w 6483235"/>
              <a:gd name="connsiteY103" fmla="*/ 4438650 h 4713880"/>
              <a:gd name="connsiteX104" fmla="*/ 2216035 w 6483235"/>
              <a:gd name="connsiteY104" fmla="*/ 4476750 h 4713880"/>
              <a:gd name="connsiteX105" fmla="*/ 2044585 w 6483235"/>
              <a:gd name="connsiteY105" fmla="*/ 4533900 h 4713880"/>
              <a:gd name="connsiteX106" fmla="*/ 1987435 w 6483235"/>
              <a:gd name="connsiteY106" fmla="*/ 4552950 h 4713880"/>
              <a:gd name="connsiteX107" fmla="*/ 1930285 w 6483235"/>
              <a:gd name="connsiteY107" fmla="*/ 4572000 h 4713880"/>
              <a:gd name="connsiteX108" fmla="*/ 1815985 w 6483235"/>
              <a:gd name="connsiteY108" fmla="*/ 4591050 h 4713880"/>
              <a:gd name="connsiteX109" fmla="*/ 1682635 w 6483235"/>
              <a:gd name="connsiteY109" fmla="*/ 4572000 h 4713880"/>
              <a:gd name="connsiteX110" fmla="*/ 1625485 w 6483235"/>
              <a:gd name="connsiteY110" fmla="*/ 4552950 h 4713880"/>
              <a:gd name="connsiteX111" fmla="*/ 1413092 w 6483235"/>
              <a:gd name="connsiteY111" fmla="*/ 4713880 h 4713880"/>
              <a:gd name="connsiteX112" fmla="*/ 1260692 w 6483235"/>
              <a:gd name="connsiteY112" fmla="*/ 4615787 h 4713880"/>
              <a:gd name="connsiteX113" fmla="*/ 1143833 w 6483235"/>
              <a:gd name="connsiteY113" fmla="*/ 4439218 h 4713880"/>
              <a:gd name="connsiteX114" fmla="*/ 1015885 w 6483235"/>
              <a:gd name="connsiteY114" fmla="*/ 4171950 h 4713880"/>
              <a:gd name="connsiteX115" fmla="*/ 996835 w 6483235"/>
              <a:gd name="connsiteY115" fmla="*/ 4114800 h 4713880"/>
              <a:gd name="connsiteX0" fmla="*/ 685800 w 6172200"/>
              <a:gd name="connsiteY0" fmla="*/ 4114800 h 4713880"/>
              <a:gd name="connsiteX1" fmla="*/ 0 w 6172200"/>
              <a:gd name="connsiteY1" fmla="*/ 3295650 h 4713880"/>
              <a:gd name="connsiteX2" fmla="*/ 171450 w 6172200"/>
              <a:gd name="connsiteY2" fmla="*/ 3295650 h 4713880"/>
              <a:gd name="connsiteX3" fmla="*/ 323850 w 6172200"/>
              <a:gd name="connsiteY3" fmla="*/ 3371850 h 4713880"/>
              <a:gd name="connsiteX4" fmla="*/ 476250 w 6172200"/>
              <a:gd name="connsiteY4" fmla="*/ 3429000 h 4713880"/>
              <a:gd name="connsiteX5" fmla="*/ 666750 w 6172200"/>
              <a:gd name="connsiteY5" fmla="*/ 3467100 h 4713880"/>
              <a:gd name="connsiteX6" fmla="*/ 819150 w 6172200"/>
              <a:gd name="connsiteY6" fmla="*/ 3448050 h 4713880"/>
              <a:gd name="connsiteX7" fmla="*/ 1009650 w 6172200"/>
              <a:gd name="connsiteY7" fmla="*/ 3390900 h 4713880"/>
              <a:gd name="connsiteX8" fmla="*/ 1219200 w 6172200"/>
              <a:gd name="connsiteY8" fmla="*/ 3314700 h 4713880"/>
              <a:gd name="connsiteX9" fmla="*/ 1314450 w 6172200"/>
              <a:gd name="connsiteY9" fmla="*/ 3105150 h 4713880"/>
              <a:gd name="connsiteX10" fmla="*/ 1409700 w 6172200"/>
              <a:gd name="connsiteY10" fmla="*/ 2857500 h 4713880"/>
              <a:gd name="connsiteX11" fmla="*/ 1543050 w 6172200"/>
              <a:gd name="connsiteY11" fmla="*/ 2495550 h 4713880"/>
              <a:gd name="connsiteX12" fmla="*/ 1581150 w 6172200"/>
              <a:gd name="connsiteY12" fmla="*/ 2362200 h 4713880"/>
              <a:gd name="connsiteX13" fmla="*/ 1657350 w 6172200"/>
              <a:gd name="connsiteY13" fmla="*/ 2171700 h 4713880"/>
              <a:gd name="connsiteX14" fmla="*/ 1695450 w 6172200"/>
              <a:gd name="connsiteY14" fmla="*/ 2019300 h 4713880"/>
              <a:gd name="connsiteX15" fmla="*/ 1676400 w 6172200"/>
              <a:gd name="connsiteY15" fmla="*/ 1771650 h 4713880"/>
              <a:gd name="connsiteX16" fmla="*/ 1676400 w 6172200"/>
              <a:gd name="connsiteY16" fmla="*/ 1543050 h 4713880"/>
              <a:gd name="connsiteX17" fmla="*/ 1714500 w 6172200"/>
              <a:gd name="connsiteY17" fmla="*/ 1390650 h 4713880"/>
              <a:gd name="connsiteX18" fmla="*/ 1714500 w 6172200"/>
              <a:gd name="connsiteY18" fmla="*/ 1390650 h 4713880"/>
              <a:gd name="connsiteX19" fmla="*/ 1752600 w 6172200"/>
              <a:gd name="connsiteY19" fmla="*/ 1181100 h 4713880"/>
              <a:gd name="connsiteX20" fmla="*/ 1752600 w 6172200"/>
              <a:gd name="connsiteY20" fmla="*/ 1181100 h 4713880"/>
              <a:gd name="connsiteX21" fmla="*/ 1543050 w 6172200"/>
              <a:gd name="connsiteY21" fmla="*/ 1295400 h 4713880"/>
              <a:gd name="connsiteX22" fmla="*/ 1390650 w 6172200"/>
              <a:gd name="connsiteY22" fmla="*/ 1238250 h 4713880"/>
              <a:gd name="connsiteX23" fmla="*/ 1238250 w 6172200"/>
              <a:gd name="connsiteY23" fmla="*/ 1238250 h 4713880"/>
              <a:gd name="connsiteX24" fmla="*/ 1200150 w 6172200"/>
              <a:gd name="connsiteY24" fmla="*/ 1257300 h 4713880"/>
              <a:gd name="connsiteX25" fmla="*/ 1104900 w 6172200"/>
              <a:gd name="connsiteY25" fmla="*/ 762000 h 4713880"/>
              <a:gd name="connsiteX26" fmla="*/ 1085850 w 6172200"/>
              <a:gd name="connsiteY26" fmla="*/ 476250 h 4713880"/>
              <a:gd name="connsiteX27" fmla="*/ 1085850 w 6172200"/>
              <a:gd name="connsiteY27" fmla="*/ 247650 h 4713880"/>
              <a:gd name="connsiteX28" fmla="*/ 1257300 w 6172200"/>
              <a:gd name="connsiteY28" fmla="*/ 95250 h 4713880"/>
              <a:gd name="connsiteX29" fmla="*/ 1562100 w 6172200"/>
              <a:gd name="connsiteY29" fmla="*/ 0 h 4713880"/>
              <a:gd name="connsiteX30" fmla="*/ 1809750 w 6172200"/>
              <a:gd name="connsiteY30" fmla="*/ 0 h 4713880"/>
              <a:gd name="connsiteX31" fmla="*/ 2057400 w 6172200"/>
              <a:gd name="connsiteY31" fmla="*/ 0 h 4713880"/>
              <a:gd name="connsiteX32" fmla="*/ 2286000 w 6172200"/>
              <a:gd name="connsiteY32" fmla="*/ 19050 h 4713880"/>
              <a:gd name="connsiteX33" fmla="*/ 2552700 w 6172200"/>
              <a:gd name="connsiteY33" fmla="*/ 19050 h 4713880"/>
              <a:gd name="connsiteX34" fmla="*/ 2724150 w 6172200"/>
              <a:gd name="connsiteY34" fmla="*/ 19050 h 4713880"/>
              <a:gd name="connsiteX35" fmla="*/ 3105150 w 6172200"/>
              <a:gd name="connsiteY35" fmla="*/ 76200 h 4713880"/>
              <a:gd name="connsiteX36" fmla="*/ 3314700 w 6172200"/>
              <a:gd name="connsiteY36" fmla="*/ 76200 h 4713880"/>
              <a:gd name="connsiteX37" fmla="*/ 3562350 w 6172200"/>
              <a:gd name="connsiteY37" fmla="*/ 57150 h 4713880"/>
              <a:gd name="connsiteX38" fmla="*/ 3943350 w 6172200"/>
              <a:gd name="connsiteY38" fmla="*/ 0 h 4713880"/>
              <a:gd name="connsiteX39" fmla="*/ 4343400 w 6172200"/>
              <a:gd name="connsiteY39" fmla="*/ 76200 h 4713880"/>
              <a:gd name="connsiteX40" fmla="*/ 4514850 w 6172200"/>
              <a:gd name="connsiteY40" fmla="*/ 152400 h 4713880"/>
              <a:gd name="connsiteX41" fmla="*/ 4591050 w 6172200"/>
              <a:gd name="connsiteY41" fmla="*/ 495300 h 4713880"/>
              <a:gd name="connsiteX42" fmla="*/ 4667250 w 6172200"/>
              <a:gd name="connsiteY42" fmla="*/ 876300 h 4713880"/>
              <a:gd name="connsiteX43" fmla="*/ 4667250 w 6172200"/>
              <a:gd name="connsiteY43" fmla="*/ 876300 h 4713880"/>
              <a:gd name="connsiteX44" fmla="*/ 4705350 w 6172200"/>
              <a:gd name="connsiteY44" fmla="*/ 1238250 h 4713880"/>
              <a:gd name="connsiteX45" fmla="*/ 4743450 w 6172200"/>
              <a:gd name="connsiteY45" fmla="*/ 1352550 h 4713880"/>
              <a:gd name="connsiteX46" fmla="*/ 4800600 w 6172200"/>
              <a:gd name="connsiteY46" fmla="*/ 1390650 h 4713880"/>
              <a:gd name="connsiteX47" fmla="*/ 4838700 w 6172200"/>
              <a:gd name="connsiteY47" fmla="*/ 1447800 h 4713880"/>
              <a:gd name="connsiteX48" fmla="*/ 4895850 w 6172200"/>
              <a:gd name="connsiteY48" fmla="*/ 1485900 h 4713880"/>
              <a:gd name="connsiteX49" fmla="*/ 4914900 w 6172200"/>
              <a:gd name="connsiteY49" fmla="*/ 1543050 h 4713880"/>
              <a:gd name="connsiteX50" fmla="*/ 5029200 w 6172200"/>
              <a:gd name="connsiteY50" fmla="*/ 1581150 h 4713880"/>
              <a:gd name="connsiteX51" fmla="*/ 5143500 w 6172200"/>
              <a:gd name="connsiteY51" fmla="*/ 1657350 h 4713880"/>
              <a:gd name="connsiteX52" fmla="*/ 5200650 w 6172200"/>
              <a:gd name="connsiteY52" fmla="*/ 1695450 h 4713880"/>
              <a:gd name="connsiteX53" fmla="*/ 5257800 w 6172200"/>
              <a:gd name="connsiteY53" fmla="*/ 1714500 h 4713880"/>
              <a:gd name="connsiteX54" fmla="*/ 5372100 w 6172200"/>
              <a:gd name="connsiteY54" fmla="*/ 1771650 h 4713880"/>
              <a:gd name="connsiteX55" fmla="*/ 5562600 w 6172200"/>
              <a:gd name="connsiteY55" fmla="*/ 1790700 h 4713880"/>
              <a:gd name="connsiteX56" fmla="*/ 5734050 w 6172200"/>
              <a:gd name="connsiteY56" fmla="*/ 1885950 h 4713880"/>
              <a:gd name="connsiteX57" fmla="*/ 5791200 w 6172200"/>
              <a:gd name="connsiteY57" fmla="*/ 1924050 h 4713880"/>
              <a:gd name="connsiteX58" fmla="*/ 5829300 w 6172200"/>
              <a:gd name="connsiteY58" fmla="*/ 2038350 h 4713880"/>
              <a:gd name="connsiteX59" fmla="*/ 5867400 w 6172200"/>
              <a:gd name="connsiteY59" fmla="*/ 2114550 h 4713880"/>
              <a:gd name="connsiteX60" fmla="*/ 5924550 w 6172200"/>
              <a:gd name="connsiteY60" fmla="*/ 2247900 h 4713880"/>
              <a:gd name="connsiteX61" fmla="*/ 5962650 w 6172200"/>
              <a:gd name="connsiteY61" fmla="*/ 2400300 h 4713880"/>
              <a:gd name="connsiteX62" fmla="*/ 5981700 w 6172200"/>
              <a:gd name="connsiteY62" fmla="*/ 2476500 h 4713880"/>
              <a:gd name="connsiteX63" fmla="*/ 6019800 w 6172200"/>
              <a:gd name="connsiteY63" fmla="*/ 2590800 h 4713880"/>
              <a:gd name="connsiteX64" fmla="*/ 6057900 w 6172200"/>
              <a:gd name="connsiteY64" fmla="*/ 2647950 h 4713880"/>
              <a:gd name="connsiteX65" fmla="*/ 6096000 w 6172200"/>
              <a:gd name="connsiteY65" fmla="*/ 2762250 h 4713880"/>
              <a:gd name="connsiteX66" fmla="*/ 6115050 w 6172200"/>
              <a:gd name="connsiteY66" fmla="*/ 2819400 h 4713880"/>
              <a:gd name="connsiteX67" fmla="*/ 6153150 w 6172200"/>
              <a:gd name="connsiteY67" fmla="*/ 2990850 h 4713880"/>
              <a:gd name="connsiteX68" fmla="*/ 6172200 w 6172200"/>
              <a:gd name="connsiteY68" fmla="*/ 3067050 h 4713880"/>
              <a:gd name="connsiteX69" fmla="*/ 6153150 w 6172200"/>
              <a:gd name="connsiteY69" fmla="*/ 3638550 h 4713880"/>
              <a:gd name="connsiteX70" fmla="*/ 6134100 w 6172200"/>
              <a:gd name="connsiteY70" fmla="*/ 3695700 h 4713880"/>
              <a:gd name="connsiteX71" fmla="*/ 6076950 w 6172200"/>
              <a:gd name="connsiteY71" fmla="*/ 3752850 h 4713880"/>
              <a:gd name="connsiteX72" fmla="*/ 6019800 w 6172200"/>
              <a:gd name="connsiteY72" fmla="*/ 3771900 h 4713880"/>
              <a:gd name="connsiteX73" fmla="*/ 5943600 w 6172200"/>
              <a:gd name="connsiteY73" fmla="*/ 3886200 h 4713880"/>
              <a:gd name="connsiteX74" fmla="*/ 5924550 w 6172200"/>
              <a:gd name="connsiteY74" fmla="*/ 3943350 h 4713880"/>
              <a:gd name="connsiteX75" fmla="*/ 5886450 w 6172200"/>
              <a:gd name="connsiteY75" fmla="*/ 4000500 h 4713880"/>
              <a:gd name="connsiteX76" fmla="*/ 5848350 w 6172200"/>
              <a:gd name="connsiteY76" fmla="*/ 4114800 h 4713880"/>
              <a:gd name="connsiteX77" fmla="*/ 5829300 w 6172200"/>
              <a:gd name="connsiteY77" fmla="*/ 4171950 h 4713880"/>
              <a:gd name="connsiteX78" fmla="*/ 5715000 w 6172200"/>
              <a:gd name="connsiteY78" fmla="*/ 4229100 h 4713880"/>
              <a:gd name="connsiteX79" fmla="*/ 5657850 w 6172200"/>
              <a:gd name="connsiteY79" fmla="*/ 4267200 h 4713880"/>
              <a:gd name="connsiteX80" fmla="*/ 5600700 w 6172200"/>
              <a:gd name="connsiteY80" fmla="*/ 4286250 h 4713880"/>
              <a:gd name="connsiteX81" fmla="*/ 5448300 w 6172200"/>
              <a:gd name="connsiteY81" fmla="*/ 4324350 h 4713880"/>
              <a:gd name="connsiteX82" fmla="*/ 5105400 w 6172200"/>
              <a:gd name="connsiteY82" fmla="*/ 4343400 h 4713880"/>
              <a:gd name="connsiteX83" fmla="*/ 5086350 w 6172200"/>
              <a:gd name="connsiteY83" fmla="*/ 4419600 h 4713880"/>
              <a:gd name="connsiteX84" fmla="*/ 4914900 w 6172200"/>
              <a:gd name="connsiteY84" fmla="*/ 4438650 h 4713880"/>
              <a:gd name="connsiteX85" fmla="*/ 4857750 w 6172200"/>
              <a:gd name="connsiteY85" fmla="*/ 4419600 h 4713880"/>
              <a:gd name="connsiteX86" fmla="*/ 4610100 w 6172200"/>
              <a:gd name="connsiteY86" fmla="*/ 4210050 h 4713880"/>
              <a:gd name="connsiteX87" fmla="*/ 4533900 w 6172200"/>
              <a:gd name="connsiteY87" fmla="*/ 4191000 h 4713880"/>
              <a:gd name="connsiteX88" fmla="*/ 4457700 w 6172200"/>
              <a:gd name="connsiteY88" fmla="*/ 4133850 h 4713880"/>
              <a:gd name="connsiteX89" fmla="*/ 4343400 w 6172200"/>
              <a:gd name="connsiteY89" fmla="*/ 4114800 h 4713880"/>
              <a:gd name="connsiteX90" fmla="*/ 3829050 w 6172200"/>
              <a:gd name="connsiteY90" fmla="*/ 4171950 h 4713880"/>
              <a:gd name="connsiteX91" fmla="*/ 3771900 w 6172200"/>
              <a:gd name="connsiteY91" fmla="*/ 4191000 h 4713880"/>
              <a:gd name="connsiteX92" fmla="*/ 3600450 w 6172200"/>
              <a:gd name="connsiteY92" fmla="*/ 4229100 h 4713880"/>
              <a:gd name="connsiteX93" fmla="*/ 3524250 w 6172200"/>
              <a:gd name="connsiteY93" fmla="*/ 4267200 h 4713880"/>
              <a:gd name="connsiteX94" fmla="*/ 3429000 w 6172200"/>
              <a:gd name="connsiteY94" fmla="*/ 4286250 h 4713880"/>
              <a:gd name="connsiteX95" fmla="*/ 3352800 w 6172200"/>
              <a:gd name="connsiteY95" fmla="*/ 4305300 h 4713880"/>
              <a:gd name="connsiteX96" fmla="*/ 3143250 w 6172200"/>
              <a:gd name="connsiteY96" fmla="*/ 4381500 h 4713880"/>
              <a:gd name="connsiteX97" fmla="*/ 2724150 w 6172200"/>
              <a:gd name="connsiteY97" fmla="*/ 4362450 h 4713880"/>
              <a:gd name="connsiteX98" fmla="*/ 2667000 w 6172200"/>
              <a:gd name="connsiteY98" fmla="*/ 4305300 h 4713880"/>
              <a:gd name="connsiteX99" fmla="*/ 2552700 w 6172200"/>
              <a:gd name="connsiteY99" fmla="*/ 4267200 h 4713880"/>
              <a:gd name="connsiteX100" fmla="*/ 2495550 w 6172200"/>
              <a:gd name="connsiteY100" fmla="*/ 4248150 h 4713880"/>
              <a:gd name="connsiteX101" fmla="*/ 2152650 w 6172200"/>
              <a:gd name="connsiteY101" fmla="*/ 4324350 h 4713880"/>
              <a:gd name="connsiteX102" fmla="*/ 1962150 w 6172200"/>
              <a:gd name="connsiteY102" fmla="*/ 4438650 h 4713880"/>
              <a:gd name="connsiteX103" fmla="*/ 1905000 w 6172200"/>
              <a:gd name="connsiteY103" fmla="*/ 4476750 h 4713880"/>
              <a:gd name="connsiteX104" fmla="*/ 1733550 w 6172200"/>
              <a:gd name="connsiteY104" fmla="*/ 4533900 h 4713880"/>
              <a:gd name="connsiteX105" fmla="*/ 1676400 w 6172200"/>
              <a:gd name="connsiteY105" fmla="*/ 4552950 h 4713880"/>
              <a:gd name="connsiteX106" fmla="*/ 1619250 w 6172200"/>
              <a:gd name="connsiteY106" fmla="*/ 4572000 h 4713880"/>
              <a:gd name="connsiteX107" fmla="*/ 1504950 w 6172200"/>
              <a:gd name="connsiteY107" fmla="*/ 4591050 h 4713880"/>
              <a:gd name="connsiteX108" fmla="*/ 1371600 w 6172200"/>
              <a:gd name="connsiteY108" fmla="*/ 4572000 h 4713880"/>
              <a:gd name="connsiteX109" fmla="*/ 1314450 w 6172200"/>
              <a:gd name="connsiteY109" fmla="*/ 4552950 h 4713880"/>
              <a:gd name="connsiteX110" fmla="*/ 1102057 w 6172200"/>
              <a:gd name="connsiteY110" fmla="*/ 4713880 h 4713880"/>
              <a:gd name="connsiteX111" fmla="*/ 949657 w 6172200"/>
              <a:gd name="connsiteY111" fmla="*/ 4615787 h 4713880"/>
              <a:gd name="connsiteX112" fmla="*/ 832798 w 6172200"/>
              <a:gd name="connsiteY112" fmla="*/ 4439218 h 4713880"/>
              <a:gd name="connsiteX113" fmla="*/ 704850 w 6172200"/>
              <a:gd name="connsiteY113" fmla="*/ 4171950 h 4713880"/>
              <a:gd name="connsiteX114" fmla="*/ 685800 w 6172200"/>
              <a:gd name="connsiteY114" fmla="*/ 4114800 h 4713880"/>
              <a:gd name="connsiteX0" fmla="*/ 514350 w 6000750"/>
              <a:gd name="connsiteY0" fmla="*/ 4114800 h 4713880"/>
              <a:gd name="connsiteX1" fmla="*/ 0 w 6000750"/>
              <a:gd name="connsiteY1" fmla="*/ 3295650 h 4713880"/>
              <a:gd name="connsiteX2" fmla="*/ 152400 w 6000750"/>
              <a:gd name="connsiteY2" fmla="*/ 3371850 h 4713880"/>
              <a:gd name="connsiteX3" fmla="*/ 304800 w 6000750"/>
              <a:gd name="connsiteY3" fmla="*/ 3429000 h 4713880"/>
              <a:gd name="connsiteX4" fmla="*/ 495300 w 6000750"/>
              <a:gd name="connsiteY4" fmla="*/ 3467100 h 4713880"/>
              <a:gd name="connsiteX5" fmla="*/ 647700 w 6000750"/>
              <a:gd name="connsiteY5" fmla="*/ 3448050 h 4713880"/>
              <a:gd name="connsiteX6" fmla="*/ 838200 w 6000750"/>
              <a:gd name="connsiteY6" fmla="*/ 3390900 h 4713880"/>
              <a:gd name="connsiteX7" fmla="*/ 1047750 w 6000750"/>
              <a:gd name="connsiteY7" fmla="*/ 3314700 h 4713880"/>
              <a:gd name="connsiteX8" fmla="*/ 1143000 w 6000750"/>
              <a:gd name="connsiteY8" fmla="*/ 3105150 h 4713880"/>
              <a:gd name="connsiteX9" fmla="*/ 1238250 w 6000750"/>
              <a:gd name="connsiteY9" fmla="*/ 2857500 h 4713880"/>
              <a:gd name="connsiteX10" fmla="*/ 1371600 w 6000750"/>
              <a:gd name="connsiteY10" fmla="*/ 2495550 h 4713880"/>
              <a:gd name="connsiteX11" fmla="*/ 1409700 w 6000750"/>
              <a:gd name="connsiteY11" fmla="*/ 2362200 h 4713880"/>
              <a:gd name="connsiteX12" fmla="*/ 1485900 w 6000750"/>
              <a:gd name="connsiteY12" fmla="*/ 2171700 h 4713880"/>
              <a:gd name="connsiteX13" fmla="*/ 1524000 w 6000750"/>
              <a:gd name="connsiteY13" fmla="*/ 2019300 h 4713880"/>
              <a:gd name="connsiteX14" fmla="*/ 1504950 w 6000750"/>
              <a:gd name="connsiteY14" fmla="*/ 1771650 h 4713880"/>
              <a:gd name="connsiteX15" fmla="*/ 1504950 w 6000750"/>
              <a:gd name="connsiteY15" fmla="*/ 1543050 h 4713880"/>
              <a:gd name="connsiteX16" fmla="*/ 1543050 w 6000750"/>
              <a:gd name="connsiteY16" fmla="*/ 1390650 h 4713880"/>
              <a:gd name="connsiteX17" fmla="*/ 1543050 w 6000750"/>
              <a:gd name="connsiteY17" fmla="*/ 1390650 h 4713880"/>
              <a:gd name="connsiteX18" fmla="*/ 1581150 w 6000750"/>
              <a:gd name="connsiteY18" fmla="*/ 1181100 h 4713880"/>
              <a:gd name="connsiteX19" fmla="*/ 1581150 w 6000750"/>
              <a:gd name="connsiteY19" fmla="*/ 1181100 h 4713880"/>
              <a:gd name="connsiteX20" fmla="*/ 1371600 w 6000750"/>
              <a:gd name="connsiteY20" fmla="*/ 1295400 h 4713880"/>
              <a:gd name="connsiteX21" fmla="*/ 1219200 w 6000750"/>
              <a:gd name="connsiteY21" fmla="*/ 1238250 h 4713880"/>
              <a:gd name="connsiteX22" fmla="*/ 1066800 w 6000750"/>
              <a:gd name="connsiteY22" fmla="*/ 1238250 h 4713880"/>
              <a:gd name="connsiteX23" fmla="*/ 1028700 w 6000750"/>
              <a:gd name="connsiteY23" fmla="*/ 1257300 h 4713880"/>
              <a:gd name="connsiteX24" fmla="*/ 933450 w 6000750"/>
              <a:gd name="connsiteY24" fmla="*/ 762000 h 4713880"/>
              <a:gd name="connsiteX25" fmla="*/ 914400 w 6000750"/>
              <a:gd name="connsiteY25" fmla="*/ 476250 h 4713880"/>
              <a:gd name="connsiteX26" fmla="*/ 914400 w 6000750"/>
              <a:gd name="connsiteY26" fmla="*/ 247650 h 4713880"/>
              <a:gd name="connsiteX27" fmla="*/ 1085850 w 6000750"/>
              <a:gd name="connsiteY27" fmla="*/ 95250 h 4713880"/>
              <a:gd name="connsiteX28" fmla="*/ 1390650 w 6000750"/>
              <a:gd name="connsiteY28" fmla="*/ 0 h 4713880"/>
              <a:gd name="connsiteX29" fmla="*/ 1638300 w 6000750"/>
              <a:gd name="connsiteY29" fmla="*/ 0 h 4713880"/>
              <a:gd name="connsiteX30" fmla="*/ 1885950 w 6000750"/>
              <a:gd name="connsiteY30" fmla="*/ 0 h 4713880"/>
              <a:gd name="connsiteX31" fmla="*/ 2114550 w 6000750"/>
              <a:gd name="connsiteY31" fmla="*/ 19050 h 4713880"/>
              <a:gd name="connsiteX32" fmla="*/ 2381250 w 6000750"/>
              <a:gd name="connsiteY32" fmla="*/ 19050 h 4713880"/>
              <a:gd name="connsiteX33" fmla="*/ 2552700 w 6000750"/>
              <a:gd name="connsiteY33" fmla="*/ 19050 h 4713880"/>
              <a:gd name="connsiteX34" fmla="*/ 2933700 w 6000750"/>
              <a:gd name="connsiteY34" fmla="*/ 76200 h 4713880"/>
              <a:gd name="connsiteX35" fmla="*/ 3143250 w 6000750"/>
              <a:gd name="connsiteY35" fmla="*/ 76200 h 4713880"/>
              <a:gd name="connsiteX36" fmla="*/ 3390900 w 6000750"/>
              <a:gd name="connsiteY36" fmla="*/ 57150 h 4713880"/>
              <a:gd name="connsiteX37" fmla="*/ 3771900 w 6000750"/>
              <a:gd name="connsiteY37" fmla="*/ 0 h 4713880"/>
              <a:gd name="connsiteX38" fmla="*/ 4171950 w 6000750"/>
              <a:gd name="connsiteY38" fmla="*/ 76200 h 4713880"/>
              <a:gd name="connsiteX39" fmla="*/ 4343400 w 6000750"/>
              <a:gd name="connsiteY39" fmla="*/ 152400 h 4713880"/>
              <a:gd name="connsiteX40" fmla="*/ 4419600 w 6000750"/>
              <a:gd name="connsiteY40" fmla="*/ 495300 h 4713880"/>
              <a:gd name="connsiteX41" fmla="*/ 4495800 w 6000750"/>
              <a:gd name="connsiteY41" fmla="*/ 876300 h 4713880"/>
              <a:gd name="connsiteX42" fmla="*/ 4495800 w 6000750"/>
              <a:gd name="connsiteY42" fmla="*/ 876300 h 4713880"/>
              <a:gd name="connsiteX43" fmla="*/ 4533900 w 6000750"/>
              <a:gd name="connsiteY43" fmla="*/ 1238250 h 4713880"/>
              <a:gd name="connsiteX44" fmla="*/ 4572000 w 6000750"/>
              <a:gd name="connsiteY44" fmla="*/ 1352550 h 4713880"/>
              <a:gd name="connsiteX45" fmla="*/ 4629150 w 6000750"/>
              <a:gd name="connsiteY45" fmla="*/ 1390650 h 4713880"/>
              <a:gd name="connsiteX46" fmla="*/ 4667250 w 6000750"/>
              <a:gd name="connsiteY46" fmla="*/ 1447800 h 4713880"/>
              <a:gd name="connsiteX47" fmla="*/ 4724400 w 6000750"/>
              <a:gd name="connsiteY47" fmla="*/ 1485900 h 4713880"/>
              <a:gd name="connsiteX48" fmla="*/ 4743450 w 6000750"/>
              <a:gd name="connsiteY48" fmla="*/ 1543050 h 4713880"/>
              <a:gd name="connsiteX49" fmla="*/ 4857750 w 6000750"/>
              <a:gd name="connsiteY49" fmla="*/ 1581150 h 4713880"/>
              <a:gd name="connsiteX50" fmla="*/ 4972050 w 6000750"/>
              <a:gd name="connsiteY50" fmla="*/ 1657350 h 4713880"/>
              <a:gd name="connsiteX51" fmla="*/ 5029200 w 6000750"/>
              <a:gd name="connsiteY51" fmla="*/ 1695450 h 4713880"/>
              <a:gd name="connsiteX52" fmla="*/ 5086350 w 6000750"/>
              <a:gd name="connsiteY52" fmla="*/ 1714500 h 4713880"/>
              <a:gd name="connsiteX53" fmla="*/ 5200650 w 6000750"/>
              <a:gd name="connsiteY53" fmla="*/ 1771650 h 4713880"/>
              <a:gd name="connsiteX54" fmla="*/ 5391150 w 6000750"/>
              <a:gd name="connsiteY54" fmla="*/ 1790700 h 4713880"/>
              <a:gd name="connsiteX55" fmla="*/ 5562600 w 6000750"/>
              <a:gd name="connsiteY55" fmla="*/ 1885950 h 4713880"/>
              <a:gd name="connsiteX56" fmla="*/ 5619750 w 6000750"/>
              <a:gd name="connsiteY56" fmla="*/ 1924050 h 4713880"/>
              <a:gd name="connsiteX57" fmla="*/ 5657850 w 6000750"/>
              <a:gd name="connsiteY57" fmla="*/ 2038350 h 4713880"/>
              <a:gd name="connsiteX58" fmla="*/ 5695950 w 6000750"/>
              <a:gd name="connsiteY58" fmla="*/ 2114550 h 4713880"/>
              <a:gd name="connsiteX59" fmla="*/ 5753100 w 6000750"/>
              <a:gd name="connsiteY59" fmla="*/ 2247900 h 4713880"/>
              <a:gd name="connsiteX60" fmla="*/ 5791200 w 6000750"/>
              <a:gd name="connsiteY60" fmla="*/ 2400300 h 4713880"/>
              <a:gd name="connsiteX61" fmla="*/ 5810250 w 6000750"/>
              <a:gd name="connsiteY61" fmla="*/ 2476500 h 4713880"/>
              <a:gd name="connsiteX62" fmla="*/ 5848350 w 6000750"/>
              <a:gd name="connsiteY62" fmla="*/ 2590800 h 4713880"/>
              <a:gd name="connsiteX63" fmla="*/ 5886450 w 6000750"/>
              <a:gd name="connsiteY63" fmla="*/ 2647950 h 4713880"/>
              <a:gd name="connsiteX64" fmla="*/ 5924550 w 6000750"/>
              <a:gd name="connsiteY64" fmla="*/ 2762250 h 4713880"/>
              <a:gd name="connsiteX65" fmla="*/ 5943600 w 6000750"/>
              <a:gd name="connsiteY65" fmla="*/ 2819400 h 4713880"/>
              <a:gd name="connsiteX66" fmla="*/ 5981700 w 6000750"/>
              <a:gd name="connsiteY66" fmla="*/ 2990850 h 4713880"/>
              <a:gd name="connsiteX67" fmla="*/ 6000750 w 6000750"/>
              <a:gd name="connsiteY67" fmla="*/ 3067050 h 4713880"/>
              <a:gd name="connsiteX68" fmla="*/ 5981700 w 6000750"/>
              <a:gd name="connsiteY68" fmla="*/ 3638550 h 4713880"/>
              <a:gd name="connsiteX69" fmla="*/ 5962650 w 6000750"/>
              <a:gd name="connsiteY69" fmla="*/ 3695700 h 4713880"/>
              <a:gd name="connsiteX70" fmla="*/ 5905500 w 6000750"/>
              <a:gd name="connsiteY70" fmla="*/ 3752850 h 4713880"/>
              <a:gd name="connsiteX71" fmla="*/ 5848350 w 6000750"/>
              <a:gd name="connsiteY71" fmla="*/ 3771900 h 4713880"/>
              <a:gd name="connsiteX72" fmla="*/ 5772150 w 6000750"/>
              <a:gd name="connsiteY72" fmla="*/ 3886200 h 4713880"/>
              <a:gd name="connsiteX73" fmla="*/ 5753100 w 6000750"/>
              <a:gd name="connsiteY73" fmla="*/ 3943350 h 4713880"/>
              <a:gd name="connsiteX74" fmla="*/ 5715000 w 6000750"/>
              <a:gd name="connsiteY74" fmla="*/ 4000500 h 4713880"/>
              <a:gd name="connsiteX75" fmla="*/ 5676900 w 6000750"/>
              <a:gd name="connsiteY75" fmla="*/ 4114800 h 4713880"/>
              <a:gd name="connsiteX76" fmla="*/ 5657850 w 6000750"/>
              <a:gd name="connsiteY76" fmla="*/ 4171950 h 4713880"/>
              <a:gd name="connsiteX77" fmla="*/ 5543550 w 6000750"/>
              <a:gd name="connsiteY77" fmla="*/ 4229100 h 4713880"/>
              <a:gd name="connsiteX78" fmla="*/ 5486400 w 6000750"/>
              <a:gd name="connsiteY78" fmla="*/ 4267200 h 4713880"/>
              <a:gd name="connsiteX79" fmla="*/ 5429250 w 6000750"/>
              <a:gd name="connsiteY79" fmla="*/ 4286250 h 4713880"/>
              <a:gd name="connsiteX80" fmla="*/ 5276850 w 6000750"/>
              <a:gd name="connsiteY80" fmla="*/ 4324350 h 4713880"/>
              <a:gd name="connsiteX81" fmla="*/ 4933950 w 6000750"/>
              <a:gd name="connsiteY81" fmla="*/ 4343400 h 4713880"/>
              <a:gd name="connsiteX82" fmla="*/ 4914900 w 6000750"/>
              <a:gd name="connsiteY82" fmla="*/ 4419600 h 4713880"/>
              <a:gd name="connsiteX83" fmla="*/ 4743450 w 6000750"/>
              <a:gd name="connsiteY83" fmla="*/ 4438650 h 4713880"/>
              <a:gd name="connsiteX84" fmla="*/ 4686300 w 6000750"/>
              <a:gd name="connsiteY84" fmla="*/ 4419600 h 4713880"/>
              <a:gd name="connsiteX85" fmla="*/ 4438650 w 6000750"/>
              <a:gd name="connsiteY85" fmla="*/ 4210050 h 4713880"/>
              <a:gd name="connsiteX86" fmla="*/ 4362450 w 6000750"/>
              <a:gd name="connsiteY86" fmla="*/ 4191000 h 4713880"/>
              <a:gd name="connsiteX87" fmla="*/ 4286250 w 6000750"/>
              <a:gd name="connsiteY87" fmla="*/ 4133850 h 4713880"/>
              <a:gd name="connsiteX88" fmla="*/ 4171950 w 6000750"/>
              <a:gd name="connsiteY88" fmla="*/ 4114800 h 4713880"/>
              <a:gd name="connsiteX89" fmla="*/ 3657600 w 6000750"/>
              <a:gd name="connsiteY89" fmla="*/ 4171950 h 4713880"/>
              <a:gd name="connsiteX90" fmla="*/ 3600450 w 6000750"/>
              <a:gd name="connsiteY90" fmla="*/ 4191000 h 4713880"/>
              <a:gd name="connsiteX91" fmla="*/ 3429000 w 6000750"/>
              <a:gd name="connsiteY91" fmla="*/ 4229100 h 4713880"/>
              <a:gd name="connsiteX92" fmla="*/ 3352800 w 6000750"/>
              <a:gd name="connsiteY92" fmla="*/ 4267200 h 4713880"/>
              <a:gd name="connsiteX93" fmla="*/ 3257550 w 6000750"/>
              <a:gd name="connsiteY93" fmla="*/ 4286250 h 4713880"/>
              <a:gd name="connsiteX94" fmla="*/ 3181350 w 6000750"/>
              <a:gd name="connsiteY94" fmla="*/ 4305300 h 4713880"/>
              <a:gd name="connsiteX95" fmla="*/ 2971800 w 6000750"/>
              <a:gd name="connsiteY95" fmla="*/ 4381500 h 4713880"/>
              <a:gd name="connsiteX96" fmla="*/ 2552700 w 6000750"/>
              <a:gd name="connsiteY96" fmla="*/ 4362450 h 4713880"/>
              <a:gd name="connsiteX97" fmla="*/ 2495550 w 6000750"/>
              <a:gd name="connsiteY97" fmla="*/ 4305300 h 4713880"/>
              <a:gd name="connsiteX98" fmla="*/ 2381250 w 6000750"/>
              <a:gd name="connsiteY98" fmla="*/ 4267200 h 4713880"/>
              <a:gd name="connsiteX99" fmla="*/ 2324100 w 6000750"/>
              <a:gd name="connsiteY99" fmla="*/ 4248150 h 4713880"/>
              <a:gd name="connsiteX100" fmla="*/ 1981200 w 6000750"/>
              <a:gd name="connsiteY100" fmla="*/ 4324350 h 4713880"/>
              <a:gd name="connsiteX101" fmla="*/ 1790700 w 6000750"/>
              <a:gd name="connsiteY101" fmla="*/ 4438650 h 4713880"/>
              <a:gd name="connsiteX102" fmla="*/ 1733550 w 6000750"/>
              <a:gd name="connsiteY102" fmla="*/ 4476750 h 4713880"/>
              <a:gd name="connsiteX103" fmla="*/ 1562100 w 6000750"/>
              <a:gd name="connsiteY103" fmla="*/ 4533900 h 4713880"/>
              <a:gd name="connsiteX104" fmla="*/ 1504950 w 6000750"/>
              <a:gd name="connsiteY104" fmla="*/ 4552950 h 4713880"/>
              <a:gd name="connsiteX105" fmla="*/ 1447800 w 6000750"/>
              <a:gd name="connsiteY105" fmla="*/ 4572000 h 4713880"/>
              <a:gd name="connsiteX106" fmla="*/ 1333500 w 6000750"/>
              <a:gd name="connsiteY106" fmla="*/ 4591050 h 4713880"/>
              <a:gd name="connsiteX107" fmla="*/ 1200150 w 6000750"/>
              <a:gd name="connsiteY107" fmla="*/ 4572000 h 4713880"/>
              <a:gd name="connsiteX108" fmla="*/ 1143000 w 6000750"/>
              <a:gd name="connsiteY108" fmla="*/ 4552950 h 4713880"/>
              <a:gd name="connsiteX109" fmla="*/ 930607 w 6000750"/>
              <a:gd name="connsiteY109" fmla="*/ 4713880 h 4713880"/>
              <a:gd name="connsiteX110" fmla="*/ 778207 w 6000750"/>
              <a:gd name="connsiteY110" fmla="*/ 4615787 h 4713880"/>
              <a:gd name="connsiteX111" fmla="*/ 661348 w 6000750"/>
              <a:gd name="connsiteY111" fmla="*/ 4439218 h 4713880"/>
              <a:gd name="connsiteX112" fmla="*/ 533400 w 6000750"/>
              <a:gd name="connsiteY112" fmla="*/ 4171950 h 4713880"/>
              <a:gd name="connsiteX113" fmla="*/ 514350 w 6000750"/>
              <a:gd name="connsiteY113" fmla="*/ 4114800 h 4713880"/>
              <a:gd name="connsiteX0" fmla="*/ 361950 w 5848350"/>
              <a:gd name="connsiteY0" fmla="*/ 4114800 h 4713880"/>
              <a:gd name="connsiteX1" fmla="*/ 0 w 5848350"/>
              <a:gd name="connsiteY1" fmla="*/ 3371850 h 4713880"/>
              <a:gd name="connsiteX2" fmla="*/ 152400 w 5848350"/>
              <a:gd name="connsiteY2" fmla="*/ 3429000 h 4713880"/>
              <a:gd name="connsiteX3" fmla="*/ 342900 w 5848350"/>
              <a:gd name="connsiteY3" fmla="*/ 3467100 h 4713880"/>
              <a:gd name="connsiteX4" fmla="*/ 495300 w 5848350"/>
              <a:gd name="connsiteY4" fmla="*/ 3448050 h 4713880"/>
              <a:gd name="connsiteX5" fmla="*/ 685800 w 5848350"/>
              <a:gd name="connsiteY5" fmla="*/ 3390900 h 4713880"/>
              <a:gd name="connsiteX6" fmla="*/ 895350 w 5848350"/>
              <a:gd name="connsiteY6" fmla="*/ 3314700 h 4713880"/>
              <a:gd name="connsiteX7" fmla="*/ 990600 w 5848350"/>
              <a:gd name="connsiteY7" fmla="*/ 3105150 h 4713880"/>
              <a:gd name="connsiteX8" fmla="*/ 1085850 w 5848350"/>
              <a:gd name="connsiteY8" fmla="*/ 2857500 h 4713880"/>
              <a:gd name="connsiteX9" fmla="*/ 1219200 w 5848350"/>
              <a:gd name="connsiteY9" fmla="*/ 2495550 h 4713880"/>
              <a:gd name="connsiteX10" fmla="*/ 1257300 w 5848350"/>
              <a:gd name="connsiteY10" fmla="*/ 2362200 h 4713880"/>
              <a:gd name="connsiteX11" fmla="*/ 1333500 w 5848350"/>
              <a:gd name="connsiteY11" fmla="*/ 2171700 h 4713880"/>
              <a:gd name="connsiteX12" fmla="*/ 1371600 w 5848350"/>
              <a:gd name="connsiteY12" fmla="*/ 2019300 h 4713880"/>
              <a:gd name="connsiteX13" fmla="*/ 1352550 w 5848350"/>
              <a:gd name="connsiteY13" fmla="*/ 1771650 h 4713880"/>
              <a:gd name="connsiteX14" fmla="*/ 1352550 w 5848350"/>
              <a:gd name="connsiteY14" fmla="*/ 1543050 h 4713880"/>
              <a:gd name="connsiteX15" fmla="*/ 1390650 w 5848350"/>
              <a:gd name="connsiteY15" fmla="*/ 1390650 h 4713880"/>
              <a:gd name="connsiteX16" fmla="*/ 1390650 w 5848350"/>
              <a:gd name="connsiteY16" fmla="*/ 1390650 h 4713880"/>
              <a:gd name="connsiteX17" fmla="*/ 1428750 w 5848350"/>
              <a:gd name="connsiteY17" fmla="*/ 1181100 h 4713880"/>
              <a:gd name="connsiteX18" fmla="*/ 1428750 w 5848350"/>
              <a:gd name="connsiteY18" fmla="*/ 1181100 h 4713880"/>
              <a:gd name="connsiteX19" fmla="*/ 1219200 w 5848350"/>
              <a:gd name="connsiteY19" fmla="*/ 1295400 h 4713880"/>
              <a:gd name="connsiteX20" fmla="*/ 1066800 w 5848350"/>
              <a:gd name="connsiteY20" fmla="*/ 1238250 h 4713880"/>
              <a:gd name="connsiteX21" fmla="*/ 914400 w 5848350"/>
              <a:gd name="connsiteY21" fmla="*/ 1238250 h 4713880"/>
              <a:gd name="connsiteX22" fmla="*/ 876300 w 5848350"/>
              <a:gd name="connsiteY22" fmla="*/ 1257300 h 4713880"/>
              <a:gd name="connsiteX23" fmla="*/ 781050 w 5848350"/>
              <a:gd name="connsiteY23" fmla="*/ 762000 h 4713880"/>
              <a:gd name="connsiteX24" fmla="*/ 762000 w 5848350"/>
              <a:gd name="connsiteY24" fmla="*/ 476250 h 4713880"/>
              <a:gd name="connsiteX25" fmla="*/ 762000 w 5848350"/>
              <a:gd name="connsiteY25" fmla="*/ 247650 h 4713880"/>
              <a:gd name="connsiteX26" fmla="*/ 933450 w 5848350"/>
              <a:gd name="connsiteY26" fmla="*/ 95250 h 4713880"/>
              <a:gd name="connsiteX27" fmla="*/ 1238250 w 5848350"/>
              <a:gd name="connsiteY27" fmla="*/ 0 h 4713880"/>
              <a:gd name="connsiteX28" fmla="*/ 1485900 w 5848350"/>
              <a:gd name="connsiteY28" fmla="*/ 0 h 4713880"/>
              <a:gd name="connsiteX29" fmla="*/ 1733550 w 5848350"/>
              <a:gd name="connsiteY29" fmla="*/ 0 h 4713880"/>
              <a:gd name="connsiteX30" fmla="*/ 1962150 w 5848350"/>
              <a:gd name="connsiteY30" fmla="*/ 19050 h 4713880"/>
              <a:gd name="connsiteX31" fmla="*/ 2228850 w 5848350"/>
              <a:gd name="connsiteY31" fmla="*/ 19050 h 4713880"/>
              <a:gd name="connsiteX32" fmla="*/ 2400300 w 5848350"/>
              <a:gd name="connsiteY32" fmla="*/ 19050 h 4713880"/>
              <a:gd name="connsiteX33" fmla="*/ 2781300 w 5848350"/>
              <a:gd name="connsiteY33" fmla="*/ 76200 h 4713880"/>
              <a:gd name="connsiteX34" fmla="*/ 2990850 w 5848350"/>
              <a:gd name="connsiteY34" fmla="*/ 76200 h 4713880"/>
              <a:gd name="connsiteX35" fmla="*/ 3238500 w 5848350"/>
              <a:gd name="connsiteY35" fmla="*/ 57150 h 4713880"/>
              <a:gd name="connsiteX36" fmla="*/ 3619500 w 5848350"/>
              <a:gd name="connsiteY36" fmla="*/ 0 h 4713880"/>
              <a:gd name="connsiteX37" fmla="*/ 4019550 w 5848350"/>
              <a:gd name="connsiteY37" fmla="*/ 76200 h 4713880"/>
              <a:gd name="connsiteX38" fmla="*/ 4191000 w 5848350"/>
              <a:gd name="connsiteY38" fmla="*/ 152400 h 4713880"/>
              <a:gd name="connsiteX39" fmla="*/ 4267200 w 5848350"/>
              <a:gd name="connsiteY39" fmla="*/ 495300 h 4713880"/>
              <a:gd name="connsiteX40" fmla="*/ 4343400 w 5848350"/>
              <a:gd name="connsiteY40" fmla="*/ 876300 h 4713880"/>
              <a:gd name="connsiteX41" fmla="*/ 4343400 w 5848350"/>
              <a:gd name="connsiteY41" fmla="*/ 876300 h 4713880"/>
              <a:gd name="connsiteX42" fmla="*/ 4381500 w 5848350"/>
              <a:gd name="connsiteY42" fmla="*/ 1238250 h 4713880"/>
              <a:gd name="connsiteX43" fmla="*/ 4419600 w 5848350"/>
              <a:gd name="connsiteY43" fmla="*/ 1352550 h 4713880"/>
              <a:gd name="connsiteX44" fmla="*/ 4476750 w 5848350"/>
              <a:gd name="connsiteY44" fmla="*/ 1390650 h 4713880"/>
              <a:gd name="connsiteX45" fmla="*/ 4514850 w 5848350"/>
              <a:gd name="connsiteY45" fmla="*/ 1447800 h 4713880"/>
              <a:gd name="connsiteX46" fmla="*/ 4572000 w 5848350"/>
              <a:gd name="connsiteY46" fmla="*/ 1485900 h 4713880"/>
              <a:gd name="connsiteX47" fmla="*/ 4591050 w 5848350"/>
              <a:gd name="connsiteY47" fmla="*/ 1543050 h 4713880"/>
              <a:gd name="connsiteX48" fmla="*/ 4705350 w 5848350"/>
              <a:gd name="connsiteY48" fmla="*/ 1581150 h 4713880"/>
              <a:gd name="connsiteX49" fmla="*/ 4819650 w 5848350"/>
              <a:gd name="connsiteY49" fmla="*/ 1657350 h 4713880"/>
              <a:gd name="connsiteX50" fmla="*/ 4876800 w 5848350"/>
              <a:gd name="connsiteY50" fmla="*/ 1695450 h 4713880"/>
              <a:gd name="connsiteX51" fmla="*/ 4933950 w 5848350"/>
              <a:gd name="connsiteY51" fmla="*/ 1714500 h 4713880"/>
              <a:gd name="connsiteX52" fmla="*/ 5048250 w 5848350"/>
              <a:gd name="connsiteY52" fmla="*/ 1771650 h 4713880"/>
              <a:gd name="connsiteX53" fmla="*/ 5238750 w 5848350"/>
              <a:gd name="connsiteY53" fmla="*/ 1790700 h 4713880"/>
              <a:gd name="connsiteX54" fmla="*/ 5410200 w 5848350"/>
              <a:gd name="connsiteY54" fmla="*/ 1885950 h 4713880"/>
              <a:gd name="connsiteX55" fmla="*/ 5467350 w 5848350"/>
              <a:gd name="connsiteY55" fmla="*/ 1924050 h 4713880"/>
              <a:gd name="connsiteX56" fmla="*/ 5505450 w 5848350"/>
              <a:gd name="connsiteY56" fmla="*/ 2038350 h 4713880"/>
              <a:gd name="connsiteX57" fmla="*/ 5543550 w 5848350"/>
              <a:gd name="connsiteY57" fmla="*/ 2114550 h 4713880"/>
              <a:gd name="connsiteX58" fmla="*/ 5600700 w 5848350"/>
              <a:gd name="connsiteY58" fmla="*/ 2247900 h 4713880"/>
              <a:gd name="connsiteX59" fmla="*/ 5638800 w 5848350"/>
              <a:gd name="connsiteY59" fmla="*/ 2400300 h 4713880"/>
              <a:gd name="connsiteX60" fmla="*/ 5657850 w 5848350"/>
              <a:gd name="connsiteY60" fmla="*/ 2476500 h 4713880"/>
              <a:gd name="connsiteX61" fmla="*/ 5695950 w 5848350"/>
              <a:gd name="connsiteY61" fmla="*/ 2590800 h 4713880"/>
              <a:gd name="connsiteX62" fmla="*/ 5734050 w 5848350"/>
              <a:gd name="connsiteY62" fmla="*/ 2647950 h 4713880"/>
              <a:gd name="connsiteX63" fmla="*/ 5772150 w 5848350"/>
              <a:gd name="connsiteY63" fmla="*/ 2762250 h 4713880"/>
              <a:gd name="connsiteX64" fmla="*/ 5791200 w 5848350"/>
              <a:gd name="connsiteY64" fmla="*/ 2819400 h 4713880"/>
              <a:gd name="connsiteX65" fmla="*/ 5829300 w 5848350"/>
              <a:gd name="connsiteY65" fmla="*/ 2990850 h 4713880"/>
              <a:gd name="connsiteX66" fmla="*/ 5848350 w 5848350"/>
              <a:gd name="connsiteY66" fmla="*/ 3067050 h 4713880"/>
              <a:gd name="connsiteX67" fmla="*/ 5829300 w 5848350"/>
              <a:gd name="connsiteY67" fmla="*/ 3638550 h 4713880"/>
              <a:gd name="connsiteX68" fmla="*/ 5810250 w 5848350"/>
              <a:gd name="connsiteY68" fmla="*/ 3695700 h 4713880"/>
              <a:gd name="connsiteX69" fmla="*/ 5753100 w 5848350"/>
              <a:gd name="connsiteY69" fmla="*/ 3752850 h 4713880"/>
              <a:gd name="connsiteX70" fmla="*/ 5695950 w 5848350"/>
              <a:gd name="connsiteY70" fmla="*/ 3771900 h 4713880"/>
              <a:gd name="connsiteX71" fmla="*/ 5619750 w 5848350"/>
              <a:gd name="connsiteY71" fmla="*/ 3886200 h 4713880"/>
              <a:gd name="connsiteX72" fmla="*/ 5600700 w 5848350"/>
              <a:gd name="connsiteY72" fmla="*/ 3943350 h 4713880"/>
              <a:gd name="connsiteX73" fmla="*/ 5562600 w 5848350"/>
              <a:gd name="connsiteY73" fmla="*/ 4000500 h 4713880"/>
              <a:gd name="connsiteX74" fmla="*/ 5524500 w 5848350"/>
              <a:gd name="connsiteY74" fmla="*/ 4114800 h 4713880"/>
              <a:gd name="connsiteX75" fmla="*/ 5505450 w 5848350"/>
              <a:gd name="connsiteY75" fmla="*/ 4171950 h 4713880"/>
              <a:gd name="connsiteX76" fmla="*/ 5391150 w 5848350"/>
              <a:gd name="connsiteY76" fmla="*/ 4229100 h 4713880"/>
              <a:gd name="connsiteX77" fmla="*/ 5334000 w 5848350"/>
              <a:gd name="connsiteY77" fmla="*/ 4267200 h 4713880"/>
              <a:gd name="connsiteX78" fmla="*/ 5276850 w 5848350"/>
              <a:gd name="connsiteY78" fmla="*/ 4286250 h 4713880"/>
              <a:gd name="connsiteX79" fmla="*/ 5124450 w 5848350"/>
              <a:gd name="connsiteY79" fmla="*/ 4324350 h 4713880"/>
              <a:gd name="connsiteX80" fmla="*/ 4781550 w 5848350"/>
              <a:gd name="connsiteY80" fmla="*/ 4343400 h 4713880"/>
              <a:gd name="connsiteX81" fmla="*/ 4762500 w 5848350"/>
              <a:gd name="connsiteY81" fmla="*/ 4419600 h 4713880"/>
              <a:gd name="connsiteX82" fmla="*/ 4591050 w 5848350"/>
              <a:gd name="connsiteY82" fmla="*/ 4438650 h 4713880"/>
              <a:gd name="connsiteX83" fmla="*/ 4533900 w 5848350"/>
              <a:gd name="connsiteY83" fmla="*/ 4419600 h 4713880"/>
              <a:gd name="connsiteX84" fmla="*/ 4286250 w 5848350"/>
              <a:gd name="connsiteY84" fmla="*/ 4210050 h 4713880"/>
              <a:gd name="connsiteX85" fmla="*/ 4210050 w 5848350"/>
              <a:gd name="connsiteY85" fmla="*/ 4191000 h 4713880"/>
              <a:gd name="connsiteX86" fmla="*/ 4133850 w 5848350"/>
              <a:gd name="connsiteY86" fmla="*/ 4133850 h 4713880"/>
              <a:gd name="connsiteX87" fmla="*/ 4019550 w 5848350"/>
              <a:gd name="connsiteY87" fmla="*/ 4114800 h 4713880"/>
              <a:gd name="connsiteX88" fmla="*/ 3505200 w 5848350"/>
              <a:gd name="connsiteY88" fmla="*/ 4171950 h 4713880"/>
              <a:gd name="connsiteX89" fmla="*/ 3448050 w 5848350"/>
              <a:gd name="connsiteY89" fmla="*/ 4191000 h 4713880"/>
              <a:gd name="connsiteX90" fmla="*/ 3276600 w 5848350"/>
              <a:gd name="connsiteY90" fmla="*/ 4229100 h 4713880"/>
              <a:gd name="connsiteX91" fmla="*/ 3200400 w 5848350"/>
              <a:gd name="connsiteY91" fmla="*/ 4267200 h 4713880"/>
              <a:gd name="connsiteX92" fmla="*/ 3105150 w 5848350"/>
              <a:gd name="connsiteY92" fmla="*/ 4286250 h 4713880"/>
              <a:gd name="connsiteX93" fmla="*/ 3028950 w 5848350"/>
              <a:gd name="connsiteY93" fmla="*/ 4305300 h 4713880"/>
              <a:gd name="connsiteX94" fmla="*/ 2819400 w 5848350"/>
              <a:gd name="connsiteY94" fmla="*/ 4381500 h 4713880"/>
              <a:gd name="connsiteX95" fmla="*/ 2400300 w 5848350"/>
              <a:gd name="connsiteY95" fmla="*/ 4362450 h 4713880"/>
              <a:gd name="connsiteX96" fmla="*/ 2343150 w 5848350"/>
              <a:gd name="connsiteY96" fmla="*/ 4305300 h 4713880"/>
              <a:gd name="connsiteX97" fmla="*/ 2228850 w 5848350"/>
              <a:gd name="connsiteY97" fmla="*/ 4267200 h 4713880"/>
              <a:gd name="connsiteX98" fmla="*/ 2171700 w 5848350"/>
              <a:gd name="connsiteY98" fmla="*/ 4248150 h 4713880"/>
              <a:gd name="connsiteX99" fmla="*/ 1828800 w 5848350"/>
              <a:gd name="connsiteY99" fmla="*/ 4324350 h 4713880"/>
              <a:gd name="connsiteX100" fmla="*/ 1638300 w 5848350"/>
              <a:gd name="connsiteY100" fmla="*/ 4438650 h 4713880"/>
              <a:gd name="connsiteX101" fmla="*/ 1581150 w 5848350"/>
              <a:gd name="connsiteY101" fmla="*/ 4476750 h 4713880"/>
              <a:gd name="connsiteX102" fmla="*/ 1409700 w 5848350"/>
              <a:gd name="connsiteY102" fmla="*/ 4533900 h 4713880"/>
              <a:gd name="connsiteX103" fmla="*/ 1352550 w 5848350"/>
              <a:gd name="connsiteY103" fmla="*/ 4552950 h 4713880"/>
              <a:gd name="connsiteX104" fmla="*/ 1295400 w 5848350"/>
              <a:gd name="connsiteY104" fmla="*/ 4572000 h 4713880"/>
              <a:gd name="connsiteX105" fmla="*/ 1181100 w 5848350"/>
              <a:gd name="connsiteY105" fmla="*/ 4591050 h 4713880"/>
              <a:gd name="connsiteX106" fmla="*/ 1047750 w 5848350"/>
              <a:gd name="connsiteY106" fmla="*/ 4572000 h 4713880"/>
              <a:gd name="connsiteX107" fmla="*/ 990600 w 5848350"/>
              <a:gd name="connsiteY107" fmla="*/ 4552950 h 4713880"/>
              <a:gd name="connsiteX108" fmla="*/ 778207 w 5848350"/>
              <a:gd name="connsiteY108" fmla="*/ 4713880 h 4713880"/>
              <a:gd name="connsiteX109" fmla="*/ 625807 w 5848350"/>
              <a:gd name="connsiteY109" fmla="*/ 4615787 h 4713880"/>
              <a:gd name="connsiteX110" fmla="*/ 508948 w 5848350"/>
              <a:gd name="connsiteY110" fmla="*/ 4439218 h 4713880"/>
              <a:gd name="connsiteX111" fmla="*/ 381000 w 5848350"/>
              <a:gd name="connsiteY111" fmla="*/ 4171950 h 4713880"/>
              <a:gd name="connsiteX112" fmla="*/ 361950 w 5848350"/>
              <a:gd name="connsiteY112" fmla="*/ 4114800 h 4713880"/>
              <a:gd name="connsiteX0" fmla="*/ 209550 w 5695950"/>
              <a:gd name="connsiteY0" fmla="*/ 4114800 h 4713880"/>
              <a:gd name="connsiteX1" fmla="*/ 0 w 5695950"/>
              <a:gd name="connsiteY1" fmla="*/ 3429000 h 4713880"/>
              <a:gd name="connsiteX2" fmla="*/ 190500 w 5695950"/>
              <a:gd name="connsiteY2" fmla="*/ 3467100 h 4713880"/>
              <a:gd name="connsiteX3" fmla="*/ 342900 w 5695950"/>
              <a:gd name="connsiteY3" fmla="*/ 3448050 h 4713880"/>
              <a:gd name="connsiteX4" fmla="*/ 533400 w 5695950"/>
              <a:gd name="connsiteY4" fmla="*/ 3390900 h 4713880"/>
              <a:gd name="connsiteX5" fmla="*/ 742950 w 5695950"/>
              <a:gd name="connsiteY5" fmla="*/ 3314700 h 4713880"/>
              <a:gd name="connsiteX6" fmla="*/ 838200 w 5695950"/>
              <a:gd name="connsiteY6" fmla="*/ 3105150 h 4713880"/>
              <a:gd name="connsiteX7" fmla="*/ 933450 w 5695950"/>
              <a:gd name="connsiteY7" fmla="*/ 2857500 h 4713880"/>
              <a:gd name="connsiteX8" fmla="*/ 1066800 w 5695950"/>
              <a:gd name="connsiteY8" fmla="*/ 2495550 h 4713880"/>
              <a:gd name="connsiteX9" fmla="*/ 1104900 w 5695950"/>
              <a:gd name="connsiteY9" fmla="*/ 2362200 h 4713880"/>
              <a:gd name="connsiteX10" fmla="*/ 1181100 w 5695950"/>
              <a:gd name="connsiteY10" fmla="*/ 2171700 h 4713880"/>
              <a:gd name="connsiteX11" fmla="*/ 1219200 w 5695950"/>
              <a:gd name="connsiteY11" fmla="*/ 2019300 h 4713880"/>
              <a:gd name="connsiteX12" fmla="*/ 1200150 w 5695950"/>
              <a:gd name="connsiteY12" fmla="*/ 1771650 h 4713880"/>
              <a:gd name="connsiteX13" fmla="*/ 1200150 w 5695950"/>
              <a:gd name="connsiteY13" fmla="*/ 1543050 h 4713880"/>
              <a:gd name="connsiteX14" fmla="*/ 1238250 w 5695950"/>
              <a:gd name="connsiteY14" fmla="*/ 1390650 h 4713880"/>
              <a:gd name="connsiteX15" fmla="*/ 1238250 w 5695950"/>
              <a:gd name="connsiteY15" fmla="*/ 1390650 h 4713880"/>
              <a:gd name="connsiteX16" fmla="*/ 1276350 w 5695950"/>
              <a:gd name="connsiteY16" fmla="*/ 1181100 h 4713880"/>
              <a:gd name="connsiteX17" fmla="*/ 1276350 w 5695950"/>
              <a:gd name="connsiteY17" fmla="*/ 1181100 h 4713880"/>
              <a:gd name="connsiteX18" fmla="*/ 1066800 w 5695950"/>
              <a:gd name="connsiteY18" fmla="*/ 1295400 h 4713880"/>
              <a:gd name="connsiteX19" fmla="*/ 914400 w 5695950"/>
              <a:gd name="connsiteY19" fmla="*/ 1238250 h 4713880"/>
              <a:gd name="connsiteX20" fmla="*/ 762000 w 5695950"/>
              <a:gd name="connsiteY20" fmla="*/ 1238250 h 4713880"/>
              <a:gd name="connsiteX21" fmla="*/ 723900 w 5695950"/>
              <a:gd name="connsiteY21" fmla="*/ 1257300 h 4713880"/>
              <a:gd name="connsiteX22" fmla="*/ 628650 w 5695950"/>
              <a:gd name="connsiteY22" fmla="*/ 762000 h 4713880"/>
              <a:gd name="connsiteX23" fmla="*/ 609600 w 5695950"/>
              <a:gd name="connsiteY23" fmla="*/ 476250 h 4713880"/>
              <a:gd name="connsiteX24" fmla="*/ 609600 w 5695950"/>
              <a:gd name="connsiteY24" fmla="*/ 247650 h 4713880"/>
              <a:gd name="connsiteX25" fmla="*/ 781050 w 5695950"/>
              <a:gd name="connsiteY25" fmla="*/ 95250 h 4713880"/>
              <a:gd name="connsiteX26" fmla="*/ 1085850 w 5695950"/>
              <a:gd name="connsiteY26" fmla="*/ 0 h 4713880"/>
              <a:gd name="connsiteX27" fmla="*/ 1333500 w 5695950"/>
              <a:gd name="connsiteY27" fmla="*/ 0 h 4713880"/>
              <a:gd name="connsiteX28" fmla="*/ 1581150 w 5695950"/>
              <a:gd name="connsiteY28" fmla="*/ 0 h 4713880"/>
              <a:gd name="connsiteX29" fmla="*/ 1809750 w 5695950"/>
              <a:gd name="connsiteY29" fmla="*/ 19050 h 4713880"/>
              <a:gd name="connsiteX30" fmla="*/ 2076450 w 5695950"/>
              <a:gd name="connsiteY30" fmla="*/ 19050 h 4713880"/>
              <a:gd name="connsiteX31" fmla="*/ 2247900 w 5695950"/>
              <a:gd name="connsiteY31" fmla="*/ 19050 h 4713880"/>
              <a:gd name="connsiteX32" fmla="*/ 2628900 w 5695950"/>
              <a:gd name="connsiteY32" fmla="*/ 76200 h 4713880"/>
              <a:gd name="connsiteX33" fmla="*/ 2838450 w 5695950"/>
              <a:gd name="connsiteY33" fmla="*/ 76200 h 4713880"/>
              <a:gd name="connsiteX34" fmla="*/ 3086100 w 5695950"/>
              <a:gd name="connsiteY34" fmla="*/ 57150 h 4713880"/>
              <a:gd name="connsiteX35" fmla="*/ 3467100 w 5695950"/>
              <a:gd name="connsiteY35" fmla="*/ 0 h 4713880"/>
              <a:gd name="connsiteX36" fmla="*/ 3867150 w 5695950"/>
              <a:gd name="connsiteY36" fmla="*/ 76200 h 4713880"/>
              <a:gd name="connsiteX37" fmla="*/ 4038600 w 5695950"/>
              <a:gd name="connsiteY37" fmla="*/ 152400 h 4713880"/>
              <a:gd name="connsiteX38" fmla="*/ 4114800 w 5695950"/>
              <a:gd name="connsiteY38" fmla="*/ 495300 h 4713880"/>
              <a:gd name="connsiteX39" fmla="*/ 4191000 w 5695950"/>
              <a:gd name="connsiteY39" fmla="*/ 876300 h 4713880"/>
              <a:gd name="connsiteX40" fmla="*/ 4191000 w 5695950"/>
              <a:gd name="connsiteY40" fmla="*/ 876300 h 4713880"/>
              <a:gd name="connsiteX41" fmla="*/ 4229100 w 5695950"/>
              <a:gd name="connsiteY41" fmla="*/ 1238250 h 4713880"/>
              <a:gd name="connsiteX42" fmla="*/ 4267200 w 5695950"/>
              <a:gd name="connsiteY42" fmla="*/ 1352550 h 4713880"/>
              <a:gd name="connsiteX43" fmla="*/ 4324350 w 5695950"/>
              <a:gd name="connsiteY43" fmla="*/ 1390650 h 4713880"/>
              <a:gd name="connsiteX44" fmla="*/ 4362450 w 5695950"/>
              <a:gd name="connsiteY44" fmla="*/ 1447800 h 4713880"/>
              <a:gd name="connsiteX45" fmla="*/ 4419600 w 5695950"/>
              <a:gd name="connsiteY45" fmla="*/ 1485900 h 4713880"/>
              <a:gd name="connsiteX46" fmla="*/ 4438650 w 5695950"/>
              <a:gd name="connsiteY46" fmla="*/ 1543050 h 4713880"/>
              <a:gd name="connsiteX47" fmla="*/ 4552950 w 5695950"/>
              <a:gd name="connsiteY47" fmla="*/ 1581150 h 4713880"/>
              <a:gd name="connsiteX48" fmla="*/ 4667250 w 5695950"/>
              <a:gd name="connsiteY48" fmla="*/ 1657350 h 4713880"/>
              <a:gd name="connsiteX49" fmla="*/ 4724400 w 5695950"/>
              <a:gd name="connsiteY49" fmla="*/ 1695450 h 4713880"/>
              <a:gd name="connsiteX50" fmla="*/ 4781550 w 5695950"/>
              <a:gd name="connsiteY50" fmla="*/ 1714500 h 4713880"/>
              <a:gd name="connsiteX51" fmla="*/ 4895850 w 5695950"/>
              <a:gd name="connsiteY51" fmla="*/ 1771650 h 4713880"/>
              <a:gd name="connsiteX52" fmla="*/ 5086350 w 5695950"/>
              <a:gd name="connsiteY52" fmla="*/ 1790700 h 4713880"/>
              <a:gd name="connsiteX53" fmla="*/ 5257800 w 5695950"/>
              <a:gd name="connsiteY53" fmla="*/ 1885950 h 4713880"/>
              <a:gd name="connsiteX54" fmla="*/ 5314950 w 5695950"/>
              <a:gd name="connsiteY54" fmla="*/ 1924050 h 4713880"/>
              <a:gd name="connsiteX55" fmla="*/ 5353050 w 5695950"/>
              <a:gd name="connsiteY55" fmla="*/ 2038350 h 4713880"/>
              <a:gd name="connsiteX56" fmla="*/ 5391150 w 5695950"/>
              <a:gd name="connsiteY56" fmla="*/ 2114550 h 4713880"/>
              <a:gd name="connsiteX57" fmla="*/ 5448300 w 5695950"/>
              <a:gd name="connsiteY57" fmla="*/ 2247900 h 4713880"/>
              <a:gd name="connsiteX58" fmla="*/ 5486400 w 5695950"/>
              <a:gd name="connsiteY58" fmla="*/ 2400300 h 4713880"/>
              <a:gd name="connsiteX59" fmla="*/ 5505450 w 5695950"/>
              <a:gd name="connsiteY59" fmla="*/ 2476500 h 4713880"/>
              <a:gd name="connsiteX60" fmla="*/ 5543550 w 5695950"/>
              <a:gd name="connsiteY60" fmla="*/ 2590800 h 4713880"/>
              <a:gd name="connsiteX61" fmla="*/ 5581650 w 5695950"/>
              <a:gd name="connsiteY61" fmla="*/ 2647950 h 4713880"/>
              <a:gd name="connsiteX62" fmla="*/ 5619750 w 5695950"/>
              <a:gd name="connsiteY62" fmla="*/ 2762250 h 4713880"/>
              <a:gd name="connsiteX63" fmla="*/ 5638800 w 5695950"/>
              <a:gd name="connsiteY63" fmla="*/ 2819400 h 4713880"/>
              <a:gd name="connsiteX64" fmla="*/ 5676900 w 5695950"/>
              <a:gd name="connsiteY64" fmla="*/ 2990850 h 4713880"/>
              <a:gd name="connsiteX65" fmla="*/ 5695950 w 5695950"/>
              <a:gd name="connsiteY65" fmla="*/ 3067050 h 4713880"/>
              <a:gd name="connsiteX66" fmla="*/ 5676900 w 5695950"/>
              <a:gd name="connsiteY66" fmla="*/ 3638550 h 4713880"/>
              <a:gd name="connsiteX67" fmla="*/ 5657850 w 5695950"/>
              <a:gd name="connsiteY67" fmla="*/ 3695700 h 4713880"/>
              <a:gd name="connsiteX68" fmla="*/ 5600700 w 5695950"/>
              <a:gd name="connsiteY68" fmla="*/ 3752850 h 4713880"/>
              <a:gd name="connsiteX69" fmla="*/ 5543550 w 5695950"/>
              <a:gd name="connsiteY69" fmla="*/ 3771900 h 4713880"/>
              <a:gd name="connsiteX70" fmla="*/ 5467350 w 5695950"/>
              <a:gd name="connsiteY70" fmla="*/ 3886200 h 4713880"/>
              <a:gd name="connsiteX71" fmla="*/ 5448300 w 5695950"/>
              <a:gd name="connsiteY71" fmla="*/ 3943350 h 4713880"/>
              <a:gd name="connsiteX72" fmla="*/ 5410200 w 5695950"/>
              <a:gd name="connsiteY72" fmla="*/ 4000500 h 4713880"/>
              <a:gd name="connsiteX73" fmla="*/ 5372100 w 5695950"/>
              <a:gd name="connsiteY73" fmla="*/ 4114800 h 4713880"/>
              <a:gd name="connsiteX74" fmla="*/ 5353050 w 5695950"/>
              <a:gd name="connsiteY74" fmla="*/ 4171950 h 4713880"/>
              <a:gd name="connsiteX75" fmla="*/ 5238750 w 5695950"/>
              <a:gd name="connsiteY75" fmla="*/ 4229100 h 4713880"/>
              <a:gd name="connsiteX76" fmla="*/ 5181600 w 5695950"/>
              <a:gd name="connsiteY76" fmla="*/ 4267200 h 4713880"/>
              <a:gd name="connsiteX77" fmla="*/ 5124450 w 5695950"/>
              <a:gd name="connsiteY77" fmla="*/ 4286250 h 4713880"/>
              <a:gd name="connsiteX78" fmla="*/ 4972050 w 5695950"/>
              <a:gd name="connsiteY78" fmla="*/ 4324350 h 4713880"/>
              <a:gd name="connsiteX79" fmla="*/ 4629150 w 5695950"/>
              <a:gd name="connsiteY79" fmla="*/ 4343400 h 4713880"/>
              <a:gd name="connsiteX80" fmla="*/ 4610100 w 5695950"/>
              <a:gd name="connsiteY80" fmla="*/ 4419600 h 4713880"/>
              <a:gd name="connsiteX81" fmla="*/ 4438650 w 5695950"/>
              <a:gd name="connsiteY81" fmla="*/ 4438650 h 4713880"/>
              <a:gd name="connsiteX82" fmla="*/ 4381500 w 5695950"/>
              <a:gd name="connsiteY82" fmla="*/ 4419600 h 4713880"/>
              <a:gd name="connsiteX83" fmla="*/ 4133850 w 5695950"/>
              <a:gd name="connsiteY83" fmla="*/ 4210050 h 4713880"/>
              <a:gd name="connsiteX84" fmla="*/ 4057650 w 5695950"/>
              <a:gd name="connsiteY84" fmla="*/ 4191000 h 4713880"/>
              <a:gd name="connsiteX85" fmla="*/ 3981450 w 5695950"/>
              <a:gd name="connsiteY85" fmla="*/ 4133850 h 4713880"/>
              <a:gd name="connsiteX86" fmla="*/ 3867150 w 5695950"/>
              <a:gd name="connsiteY86" fmla="*/ 4114800 h 4713880"/>
              <a:gd name="connsiteX87" fmla="*/ 3352800 w 5695950"/>
              <a:gd name="connsiteY87" fmla="*/ 4171950 h 4713880"/>
              <a:gd name="connsiteX88" fmla="*/ 3295650 w 5695950"/>
              <a:gd name="connsiteY88" fmla="*/ 4191000 h 4713880"/>
              <a:gd name="connsiteX89" fmla="*/ 3124200 w 5695950"/>
              <a:gd name="connsiteY89" fmla="*/ 4229100 h 4713880"/>
              <a:gd name="connsiteX90" fmla="*/ 3048000 w 5695950"/>
              <a:gd name="connsiteY90" fmla="*/ 4267200 h 4713880"/>
              <a:gd name="connsiteX91" fmla="*/ 2952750 w 5695950"/>
              <a:gd name="connsiteY91" fmla="*/ 4286250 h 4713880"/>
              <a:gd name="connsiteX92" fmla="*/ 2876550 w 5695950"/>
              <a:gd name="connsiteY92" fmla="*/ 4305300 h 4713880"/>
              <a:gd name="connsiteX93" fmla="*/ 2667000 w 5695950"/>
              <a:gd name="connsiteY93" fmla="*/ 4381500 h 4713880"/>
              <a:gd name="connsiteX94" fmla="*/ 2247900 w 5695950"/>
              <a:gd name="connsiteY94" fmla="*/ 4362450 h 4713880"/>
              <a:gd name="connsiteX95" fmla="*/ 2190750 w 5695950"/>
              <a:gd name="connsiteY95" fmla="*/ 4305300 h 4713880"/>
              <a:gd name="connsiteX96" fmla="*/ 2076450 w 5695950"/>
              <a:gd name="connsiteY96" fmla="*/ 4267200 h 4713880"/>
              <a:gd name="connsiteX97" fmla="*/ 2019300 w 5695950"/>
              <a:gd name="connsiteY97" fmla="*/ 4248150 h 4713880"/>
              <a:gd name="connsiteX98" fmla="*/ 1676400 w 5695950"/>
              <a:gd name="connsiteY98" fmla="*/ 4324350 h 4713880"/>
              <a:gd name="connsiteX99" fmla="*/ 1485900 w 5695950"/>
              <a:gd name="connsiteY99" fmla="*/ 4438650 h 4713880"/>
              <a:gd name="connsiteX100" fmla="*/ 1428750 w 5695950"/>
              <a:gd name="connsiteY100" fmla="*/ 4476750 h 4713880"/>
              <a:gd name="connsiteX101" fmla="*/ 1257300 w 5695950"/>
              <a:gd name="connsiteY101" fmla="*/ 4533900 h 4713880"/>
              <a:gd name="connsiteX102" fmla="*/ 1200150 w 5695950"/>
              <a:gd name="connsiteY102" fmla="*/ 4552950 h 4713880"/>
              <a:gd name="connsiteX103" fmla="*/ 1143000 w 5695950"/>
              <a:gd name="connsiteY103" fmla="*/ 4572000 h 4713880"/>
              <a:gd name="connsiteX104" fmla="*/ 1028700 w 5695950"/>
              <a:gd name="connsiteY104" fmla="*/ 4591050 h 4713880"/>
              <a:gd name="connsiteX105" fmla="*/ 895350 w 5695950"/>
              <a:gd name="connsiteY105" fmla="*/ 4572000 h 4713880"/>
              <a:gd name="connsiteX106" fmla="*/ 838200 w 5695950"/>
              <a:gd name="connsiteY106" fmla="*/ 4552950 h 4713880"/>
              <a:gd name="connsiteX107" fmla="*/ 625807 w 5695950"/>
              <a:gd name="connsiteY107" fmla="*/ 4713880 h 4713880"/>
              <a:gd name="connsiteX108" fmla="*/ 473407 w 5695950"/>
              <a:gd name="connsiteY108" fmla="*/ 4615787 h 4713880"/>
              <a:gd name="connsiteX109" fmla="*/ 356548 w 5695950"/>
              <a:gd name="connsiteY109" fmla="*/ 4439218 h 4713880"/>
              <a:gd name="connsiteX110" fmla="*/ 228600 w 5695950"/>
              <a:gd name="connsiteY110" fmla="*/ 4171950 h 4713880"/>
              <a:gd name="connsiteX111" fmla="*/ 209550 w 5695950"/>
              <a:gd name="connsiteY111"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169864 w 5512764"/>
              <a:gd name="connsiteY73" fmla="*/ 4171950 h 4713880"/>
              <a:gd name="connsiteX74" fmla="*/ 5055564 w 5512764"/>
              <a:gd name="connsiteY74" fmla="*/ 4229100 h 4713880"/>
              <a:gd name="connsiteX75" fmla="*/ 4998414 w 5512764"/>
              <a:gd name="connsiteY75" fmla="*/ 4267200 h 4713880"/>
              <a:gd name="connsiteX76" fmla="*/ 4941264 w 5512764"/>
              <a:gd name="connsiteY76" fmla="*/ 4286250 h 4713880"/>
              <a:gd name="connsiteX77" fmla="*/ 4788864 w 5512764"/>
              <a:gd name="connsiteY77" fmla="*/ 4324350 h 4713880"/>
              <a:gd name="connsiteX78" fmla="*/ 4445964 w 5512764"/>
              <a:gd name="connsiteY78" fmla="*/ 4343400 h 4713880"/>
              <a:gd name="connsiteX79" fmla="*/ 4426914 w 5512764"/>
              <a:gd name="connsiteY79" fmla="*/ 4419600 h 4713880"/>
              <a:gd name="connsiteX80" fmla="*/ 4255464 w 5512764"/>
              <a:gd name="connsiteY80" fmla="*/ 4438650 h 4713880"/>
              <a:gd name="connsiteX81" fmla="*/ 4198314 w 5512764"/>
              <a:gd name="connsiteY81" fmla="*/ 4419600 h 4713880"/>
              <a:gd name="connsiteX82" fmla="*/ 3950664 w 5512764"/>
              <a:gd name="connsiteY82" fmla="*/ 4210050 h 4713880"/>
              <a:gd name="connsiteX83" fmla="*/ 3874464 w 5512764"/>
              <a:gd name="connsiteY83" fmla="*/ 4191000 h 4713880"/>
              <a:gd name="connsiteX84" fmla="*/ 3798264 w 5512764"/>
              <a:gd name="connsiteY84" fmla="*/ 4133850 h 4713880"/>
              <a:gd name="connsiteX85" fmla="*/ 3683964 w 5512764"/>
              <a:gd name="connsiteY85" fmla="*/ 4114800 h 4713880"/>
              <a:gd name="connsiteX86" fmla="*/ 3169614 w 5512764"/>
              <a:gd name="connsiteY86" fmla="*/ 4171950 h 4713880"/>
              <a:gd name="connsiteX87" fmla="*/ 3112464 w 5512764"/>
              <a:gd name="connsiteY87" fmla="*/ 4191000 h 4713880"/>
              <a:gd name="connsiteX88" fmla="*/ 2941014 w 5512764"/>
              <a:gd name="connsiteY88" fmla="*/ 4229100 h 4713880"/>
              <a:gd name="connsiteX89" fmla="*/ 2864814 w 5512764"/>
              <a:gd name="connsiteY89" fmla="*/ 4267200 h 4713880"/>
              <a:gd name="connsiteX90" fmla="*/ 2769564 w 5512764"/>
              <a:gd name="connsiteY90" fmla="*/ 4286250 h 4713880"/>
              <a:gd name="connsiteX91" fmla="*/ 2693364 w 5512764"/>
              <a:gd name="connsiteY91" fmla="*/ 4305300 h 4713880"/>
              <a:gd name="connsiteX92" fmla="*/ 2483814 w 5512764"/>
              <a:gd name="connsiteY92" fmla="*/ 4381500 h 4713880"/>
              <a:gd name="connsiteX93" fmla="*/ 2064714 w 5512764"/>
              <a:gd name="connsiteY93" fmla="*/ 4362450 h 4713880"/>
              <a:gd name="connsiteX94" fmla="*/ 2007564 w 5512764"/>
              <a:gd name="connsiteY94" fmla="*/ 4305300 h 4713880"/>
              <a:gd name="connsiteX95" fmla="*/ 1893264 w 5512764"/>
              <a:gd name="connsiteY95" fmla="*/ 4267200 h 4713880"/>
              <a:gd name="connsiteX96" fmla="*/ 1836114 w 5512764"/>
              <a:gd name="connsiteY96" fmla="*/ 4248150 h 4713880"/>
              <a:gd name="connsiteX97" fmla="*/ 1493214 w 5512764"/>
              <a:gd name="connsiteY97" fmla="*/ 4324350 h 4713880"/>
              <a:gd name="connsiteX98" fmla="*/ 1302714 w 5512764"/>
              <a:gd name="connsiteY98" fmla="*/ 4438650 h 4713880"/>
              <a:gd name="connsiteX99" fmla="*/ 1245564 w 5512764"/>
              <a:gd name="connsiteY99" fmla="*/ 4476750 h 4713880"/>
              <a:gd name="connsiteX100" fmla="*/ 1074114 w 5512764"/>
              <a:gd name="connsiteY100" fmla="*/ 4533900 h 4713880"/>
              <a:gd name="connsiteX101" fmla="*/ 1016964 w 5512764"/>
              <a:gd name="connsiteY101" fmla="*/ 4552950 h 4713880"/>
              <a:gd name="connsiteX102" fmla="*/ 959814 w 5512764"/>
              <a:gd name="connsiteY102" fmla="*/ 4572000 h 4713880"/>
              <a:gd name="connsiteX103" fmla="*/ 845514 w 5512764"/>
              <a:gd name="connsiteY103" fmla="*/ 4591050 h 4713880"/>
              <a:gd name="connsiteX104" fmla="*/ 712164 w 5512764"/>
              <a:gd name="connsiteY104" fmla="*/ 4572000 h 4713880"/>
              <a:gd name="connsiteX105" fmla="*/ 655014 w 5512764"/>
              <a:gd name="connsiteY105" fmla="*/ 4552950 h 4713880"/>
              <a:gd name="connsiteX106" fmla="*/ 442621 w 5512764"/>
              <a:gd name="connsiteY106" fmla="*/ 4713880 h 4713880"/>
              <a:gd name="connsiteX107" fmla="*/ 290221 w 5512764"/>
              <a:gd name="connsiteY107" fmla="*/ 4615787 h 4713880"/>
              <a:gd name="connsiteX108" fmla="*/ 173362 w 5512764"/>
              <a:gd name="connsiteY108" fmla="*/ 4439218 h 4713880"/>
              <a:gd name="connsiteX109" fmla="*/ 45414 w 5512764"/>
              <a:gd name="connsiteY109" fmla="*/ 4171950 h 4713880"/>
              <a:gd name="connsiteX110" fmla="*/ 26364 w 5512764"/>
              <a:gd name="connsiteY110" fmla="*/ 4114800 h 47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512764" h="4713880">
                <a:moveTo>
                  <a:pt x="26364" y="4114800"/>
                </a:moveTo>
                <a:cubicBezTo>
                  <a:pt x="20014" y="3997325"/>
                  <a:pt x="-14911" y="3578225"/>
                  <a:pt x="7314" y="3467100"/>
                </a:cubicBezTo>
                <a:lnTo>
                  <a:pt x="159714" y="3448050"/>
                </a:lnTo>
                <a:lnTo>
                  <a:pt x="350214" y="3390900"/>
                </a:lnTo>
                <a:lnTo>
                  <a:pt x="559764" y="3314700"/>
                </a:lnTo>
                <a:lnTo>
                  <a:pt x="655014" y="3105150"/>
                </a:lnTo>
                <a:lnTo>
                  <a:pt x="750264" y="2857500"/>
                </a:lnTo>
                <a:lnTo>
                  <a:pt x="883614" y="2495550"/>
                </a:lnTo>
                <a:lnTo>
                  <a:pt x="921714" y="2362200"/>
                </a:lnTo>
                <a:lnTo>
                  <a:pt x="997914" y="2171700"/>
                </a:lnTo>
                <a:lnTo>
                  <a:pt x="1036014" y="2019300"/>
                </a:lnTo>
                <a:lnTo>
                  <a:pt x="1016964" y="1771650"/>
                </a:lnTo>
                <a:lnTo>
                  <a:pt x="1016964" y="1543050"/>
                </a:lnTo>
                <a:lnTo>
                  <a:pt x="1055064" y="1390650"/>
                </a:lnTo>
                <a:lnTo>
                  <a:pt x="1055064" y="1390650"/>
                </a:lnTo>
                <a:lnTo>
                  <a:pt x="1093164" y="1181100"/>
                </a:lnTo>
                <a:lnTo>
                  <a:pt x="1093164" y="1181100"/>
                </a:lnTo>
                <a:lnTo>
                  <a:pt x="883614" y="1295400"/>
                </a:lnTo>
                <a:lnTo>
                  <a:pt x="731214" y="1238250"/>
                </a:lnTo>
                <a:lnTo>
                  <a:pt x="578814" y="1238250"/>
                </a:lnTo>
                <a:lnTo>
                  <a:pt x="540714" y="1257300"/>
                </a:lnTo>
                <a:lnTo>
                  <a:pt x="445464" y="762000"/>
                </a:lnTo>
                <a:lnTo>
                  <a:pt x="426414" y="476250"/>
                </a:lnTo>
                <a:lnTo>
                  <a:pt x="426414" y="247650"/>
                </a:lnTo>
                <a:lnTo>
                  <a:pt x="597864" y="95250"/>
                </a:lnTo>
                <a:lnTo>
                  <a:pt x="902664" y="0"/>
                </a:lnTo>
                <a:lnTo>
                  <a:pt x="1150314" y="0"/>
                </a:lnTo>
                <a:lnTo>
                  <a:pt x="1397964" y="0"/>
                </a:lnTo>
                <a:lnTo>
                  <a:pt x="1626564" y="19050"/>
                </a:lnTo>
                <a:lnTo>
                  <a:pt x="1893264" y="19050"/>
                </a:lnTo>
                <a:lnTo>
                  <a:pt x="2064714" y="19050"/>
                </a:lnTo>
                <a:lnTo>
                  <a:pt x="2445714" y="76200"/>
                </a:lnTo>
                <a:lnTo>
                  <a:pt x="2655264" y="76200"/>
                </a:lnTo>
                <a:lnTo>
                  <a:pt x="2902914" y="57150"/>
                </a:lnTo>
                <a:lnTo>
                  <a:pt x="3283914" y="0"/>
                </a:lnTo>
                <a:lnTo>
                  <a:pt x="3683964" y="76200"/>
                </a:lnTo>
                <a:lnTo>
                  <a:pt x="3855414" y="152400"/>
                </a:lnTo>
                <a:lnTo>
                  <a:pt x="3931614" y="495300"/>
                </a:lnTo>
                <a:lnTo>
                  <a:pt x="4007814" y="876300"/>
                </a:lnTo>
                <a:lnTo>
                  <a:pt x="4007814" y="876300"/>
                </a:lnTo>
                <a:cubicBezTo>
                  <a:pt x="4011490" y="916736"/>
                  <a:pt x="4032769" y="1176909"/>
                  <a:pt x="4045914" y="1238250"/>
                </a:cubicBezTo>
                <a:cubicBezTo>
                  <a:pt x="4054329" y="1277519"/>
                  <a:pt x="4050598" y="1330273"/>
                  <a:pt x="4084014" y="1352550"/>
                </a:cubicBezTo>
                <a:lnTo>
                  <a:pt x="4141164" y="1390650"/>
                </a:lnTo>
                <a:cubicBezTo>
                  <a:pt x="4153864" y="1409700"/>
                  <a:pt x="4163075" y="1431611"/>
                  <a:pt x="4179264" y="1447800"/>
                </a:cubicBezTo>
                <a:cubicBezTo>
                  <a:pt x="4195453" y="1463989"/>
                  <a:pt x="4222111" y="1468022"/>
                  <a:pt x="4236414" y="1485900"/>
                </a:cubicBezTo>
                <a:cubicBezTo>
                  <a:pt x="4248958" y="1501580"/>
                  <a:pt x="4239124" y="1531378"/>
                  <a:pt x="4255464" y="1543050"/>
                </a:cubicBezTo>
                <a:cubicBezTo>
                  <a:pt x="4288144" y="1566393"/>
                  <a:pt x="4336348" y="1558873"/>
                  <a:pt x="4369764" y="1581150"/>
                </a:cubicBezTo>
                <a:lnTo>
                  <a:pt x="4484064" y="1657350"/>
                </a:lnTo>
                <a:cubicBezTo>
                  <a:pt x="4503114" y="1670050"/>
                  <a:pt x="4519494" y="1688210"/>
                  <a:pt x="4541214" y="1695450"/>
                </a:cubicBezTo>
                <a:cubicBezTo>
                  <a:pt x="4560264" y="1701800"/>
                  <a:pt x="4580403" y="1705520"/>
                  <a:pt x="4598364" y="1714500"/>
                </a:cubicBezTo>
                <a:cubicBezTo>
                  <a:pt x="4661155" y="1745895"/>
                  <a:pt x="4643500" y="1761009"/>
                  <a:pt x="4712664" y="1771650"/>
                </a:cubicBezTo>
                <a:cubicBezTo>
                  <a:pt x="4775739" y="1781354"/>
                  <a:pt x="4839664" y="1784350"/>
                  <a:pt x="4903164" y="1790700"/>
                </a:cubicBezTo>
                <a:cubicBezTo>
                  <a:pt x="5003755" y="1824230"/>
                  <a:pt x="4943606" y="1798611"/>
                  <a:pt x="5074614" y="1885950"/>
                </a:cubicBezTo>
                <a:lnTo>
                  <a:pt x="5131764" y="1924050"/>
                </a:lnTo>
                <a:cubicBezTo>
                  <a:pt x="5144464" y="1962150"/>
                  <a:pt x="5151903" y="2002429"/>
                  <a:pt x="5169864" y="2038350"/>
                </a:cubicBezTo>
                <a:cubicBezTo>
                  <a:pt x="5182564" y="2063750"/>
                  <a:pt x="5197993" y="2087960"/>
                  <a:pt x="5207964" y="2114550"/>
                </a:cubicBezTo>
                <a:cubicBezTo>
                  <a:pt x="5260685" y="2255138"/>
                  <a:pt x="5187903" y="2132083"/>
                  <a:pt x="5265114" y="2247900"/>
                </a:cubicBezTo>
                <a:lnTo>
                  <a:pt x="5303214" y="2400300"/>
                </a:lnTo>
                <a:cubicBezTo>
                  <a:pt x="5309564" y="2425700"/>
                  <a:pt x="5313985" y="2451662"/>
                  <a:pt x="5322264" y="2476500"/>
                </a:cubicBezTo>
                <a:cubicBezTo>
                  <a:pt x="5334964" y="2514600"/>
                  <a:pt x="5338087" y="2557384"/>
                  <a:pt x="5360364" y="2590800"/>
                </a:cubicBezTo>
                <a:cubicBezTo>
                  <a:pt x="5373064" y="2609850"/>
                  <a:pt x="5389165" y="2627028"/>
                  <a:pt x="5398464" y="2647950"/>
                </a:cubicBezTo>
                <a:cubicBezTo>
                  <a:pt x="5414775" y="2684650"/>
                  <a:pt x="5423864" y="2724150"/>
                  <a:pt x="5436564" y="2762250"/>
                </a:cubicBezTo>
                <a:cubicBezTo>
                  <a:pt x="5442914" y="2781300"/>
                  <a:pt x="5450744" y="2799919"/>
                  <a:pt x="5455614" y="2819400"/>
                </a:cubicBezTo>
                <a:cubicBezTo>
                  <a:pt x="5502073" y="3005236"/>
                  <a:pt x="5445345" y="2773188"/>
                  <a:pt x="5493714" y="2990850"/>
                </a:cubicBezTo>
                <a:cubicBezTo>
                  <a:pt x="5499394" y="3016408"/>
                  <a:pt x="5506414" y="3041650"/>
                  <a:pt x="5512764" y="3067050"/>
                </a:cubicBezTo>
                <a:cubicBezTo>
                  <a:pt x="5506414" y="3257550"/>
                  <a:pt x="5505245" y="3448293"/>
                  <a:pt x="5493714" y="3638550"/>
                </a:cubicBezTo>
                <a:cubicBezTo>
                  <a:pt x="5492499" y="3658594"/>
                  <a:pt x="5485803" y="3678992"/>
                  <a:pt x="5474664" y="3695700"/>
                </a:cubicBezTo>
                <a:cubicBezTo>
                  <a:pt x="5459720" y="3718116"/>
                  <a:pt x="5439930" y="3737906"/>
                  <a:pt x="5417514" y="3752850"/>
                </a:cubicBezTo>
                <a:cubicBezTo>
                  <a:pt x="5400806" y="3763989"/>
                  <a:pt x="5379414" y="3765550"/>
                  <a:pt x="5360364" y="3771900"/>
                </a:cubicBezTo>
                <a:cubicBezTo>
                  <a:pt x="5334964" y="3810000"/>
                  <a:pt x="5298644" y="3842759"/>
                  <a:pt x="5284164" y="3886200"/>
                </a:cubicBezTo>
                <a:cubicBezTo>
                  <a:pt x="5277814" y="3905250"/>
                  <a:pt x="5274094" y="3925389"/>
                  <a:pt x="5265114" y="3943350"/>
                </a:cubicBezTo>
                <a:cubicBezTo>
                  <a:pt x="5254875" y="3963828"/>
                  <a:pt x="5236313" y="3979578"/>
                  <a:pt x="5227014" y="4000500"/>
                </a:cubicBezTo>
                <a:cubicBezTo>
                  <a:pt x="5210703" y="4037200"/>
                  <a:pt x="5201614" y="4076700"/>
                  <a:pt x="5188914" y="4114800"/>
                </a:cubicBezTo>
                <a:cubicBezTo>
                  <a:pt x="5182564" y="4133850"/>
                  <a:pt x="5186572" y="4160811"/>
                  <a:pt x="5169864" y="4171950"/>
                </a:cubicBezTo>
                <a:cubicBezTo>
                  <a:pt x="5006080" y="4281139"/>
                  <a:pt x="5213305" y="4150230"/>
                  <a:pt x="5055564" y="4229100"/>
                </a:cubicBezTo>
                <a:cubicBezTo>
                  <a:pt x="5035086" y="4239339"/>
                  <a:pt x="5018892" y="4256961"/>
                  <a:pt x="4998414" y="4267200"/>
                </a:cubicBezTo>
                <a:cubicBezTo>
                  <a:pt x="4980453" y="4276180"/>
                  <a:pt x="4960637" y="4280966"/>
                  <a:pt x="4941264" y="4286250"/>
                </a:cubicBezTo>
                <a:cubicBezTo>
                  <a:pt x="4890746" y="4300028"/>
                  <a:pt x="4841147" y="4321445"/>
                  <a:pt x="4788864" y="4324350"/>
                </a:cubicBezTo>
                <a:lnTo>
                  <a:pt x="4445964" y="4343400"/>
                </a:lnTo>
                <a:cubicBezTo>
                  <a:pt x="4439614" y="4368800"/>
                  <a:pt x="4443675" y="4399487"/>
                  <a:pt x="4426914" y="4419600"/>
                </a:cubicBezTo>
                <a:cubicBezTo>
                  <a:pt x="4376244" y="4480405"/>
                  <a:pt x="4316432" y="4453892"/>
                  <a:pt x="4255464" y="4438650"/>
                </a:cubicBezTo>
                <a:cubicBezTo>
                  <a:pt x="4235983" y="4433780"/>
                  <a:pt x="4217364" y="4425950"/>
                  <a:pt x="4198314" y="4419600"/>
                </a:cubicBezTo>
                <a:cubicBezTo>
                  <a:pt x="4140677" y="4361963"/>
                  <a:pt x="4009865" y="4224850"/>
                  <a:pt x="3950664" y="4210050"/>
                </a:cubicBezTo>
                <a:lnTo>
                  <a:pt x="3874464" y="4191000"/>
                </a:lnTo>
                <a:cubicBezTo>
                  <a:pt x="3849064" y="4171950"/>
                  <a:pt x="3827743" y="4145642"/>
                  <a:pt x="3798264" y="4133850"/>
                </a:cubicBezTo>
                <a:cubicBezTo>
                  <a:pt x="3762401" y="4119505"/>
                  <a:pt x="3722561" y="4113315"/>
                  <a:pt x="3683964" y="4114800"/>
                </a:cubicBezTo>
                <a:cubicBezTo>
                  <a:pt x="3509212" y="4121521"/>
                  <a:pt x="3341039" y="4147461"/>
                  <a:pt x="3169614" y="4171950"/>
                </a:cubicBezTo>
                <a:cubicBezTo>
                  <a:pt x="3150564" y="4178300"/>
                  <a:pt x="3131945" y="4186130"/>
                  <a:pt x="3112464" y="4191000"/>
                </a:cubicBezTo>
                <a:cubicBezTo>
                  <a:pt x="3076255" y="4200052"/>
                  <a:pt x="2980126" y="4214433"/>
                  <a:pt x="2941014" y="4229100"/>
                </a:cubicBezTo>
                <a:cubicBezTo>
                  <a:pt x="2914424" y="4239071"/>
                  <a:pt x="2891755" y="4258220"/>
                  <a:pt x="2864814" y="4267200"/>
                </a:cubicBezTo>
                <a:cubicBezTo>
                  <a:pt x="2834097" y="4277439"/>
                  <a:pt x="2801172" y="4279226"/>
                  <a:pt x="2769564" y="4286250"/>
                </a:cubicBezTo>
                <a:cubicBezTo>
                  <a:pt x="2744006" y="4291930"/>
                  <a:pt x="2718442" y="4297777"/>
                  <a:pt x="2693364" y="4305300"/>
                </a:cubicBezTo>
                <a:cubicBezTo>
                  <a:pt x="2595537" y="4334648"/>
                  <a:pt x="2574704" y="4345144"/>
                  <a:pt x="2483814" y="4381500"/>
                </a:cubicBezTo>
                <a:cubicBezTo>
                  <a:pt x="2344114" y="4375150"/>
                  <a:pt x="2202802" y="4384544"/>
                  <a:pt x="2064714" y="4362450"/>
                </a:cubicBezTo>
                <a:cubicBezTo>
                  <a:pt x="2038112" y="4358194"/>
                  <a:pt x="2031114" y="4318384"/>
                  <a:pt x="2007564" y="4305300"/>
                </a:cubicBezTo>
                <a:cubicBezTo>
                  <a:pt x="1972457" y="4285796"/>
                  <a:pt x="1931364" y="4279900"/>
                  <a:pt x="1893264" y="4267200"/>
                </a:cubicBezTo>
                <a:lnTo>
                  <a:pt x="1836114" y="4248150"/>
                </a:lnTo>
                <a:cubicBezTo>
                  <a:pt x="1748315" y="4262783"/>
                  <a:pt x="1587007" y="4277453"/>
                  <a:pt x="1493214" y="4324350"/>
                </a:cubicBezTo>
                <a:cubicBezTo>
                  <a:pt x="1376058" y="4382928"/>
                  <a:pt x="1440643" y="4346698"/>
                  <a:pt x="1302714" y="4438650"/>
                </a:cubicBezTo>
                <a:cubicBezTo>
                  <a:pt x="1283664" y="4451350"/>
                  <a:pt x="1267284" y="4469510"/>
                  <a:pt x="1245564" y="4476750"/>
                </a:cubicBezTo>
                <a:lnTo>
                  <a:pt x="1074114" y="4533900"/>
                </a:lnTo>
                <a:lnTo>
                  <a:pt x="1016964" y="4552950"/>
                </a:lnTo>
                <a:cubicBezTo>
                  <a:pt x="997914" y="4559300"/>
                  <a:pt x="979621" y="4568699"/>
                  <a:pt x="959814" y="4572000"/>
                </a:cubicBezTo>
                <a:lnTo>
                  <a:pt x="845514" y="4591050"/>
                </a:lnTo>
                <a:cubicBezTo>
                  <a:pt x="801064" y="4584700"/>
                  <a:pt x="756193" y="4580806"/>
                  <a:pt x="712164" y="4572000"/>
                </a:cubicBezTo>
                <a:cubicBezTo>
                  <a:pt x="692473" y="4568062"/>
                  <a:pt x="699938" y="4529303"/>
                  <a:pt x="655014" y="4552950"/>
                </a:cubicBezTo>
                <a:cubicBezTo>
                  <a:pt x="610090" y="4576597"/>
                  <a:pt x="501555" y="4694235"/>
                  <a:pt x="442621" y="4713880"/>
                </a:cubicBezTo>
                <a:cubicBezTo>
                  <a:pt x="390988" y="4703553"/>
                  <a:pt x="335097" y="4661564"/>
                  <a:pt x="290221" y="4615787"/>
                </a:cubicBezTo>
                <a:cubicBezTo>
                  <a:pt x="245345" y="4570010"/>
                  <a:pt x="214163" y="4513191"/>
                  <a:pt x="173362" y="4439218"/>
                </a:cubicBezTo>
                <a:cubicBezTo>
                  <a:pt x="132561" y="4365245"/>
                  <a:pt x="69914" y="4226020"/>
                  <a:pt x="45414" y="4171950"/>
                </a:cubicBezTo>
                <a:cubicBezTo>
                  <a:pt x="20914" y="4117880"/>
                  <a:pt x="258139" y="3822700"/>
                  <a:pt x="26364" y="41148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Shape 8"/>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02695" y="15516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spTree>
    <p:extLst>
      <p:ext uri="{BB962C8B-B14F-4D97-AF65-F5344CB8AC3E}">
        <p14:creationId xmlns:p14="http://schemas.microsoft.com/office/powerpoint/2010/main" val="403267670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9" name="Freeform: Shape 8"/>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1973884" y="-466506"/>
            <a:ext cx="5462232" cy="6768832"/>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057400 w 6858000"/>
              <a:gd name="connsiteY0" fmla="*/ 5867400 h 6093668"/>
              <a:gd name="connsiteX1" fmla="*/ 0 w 6858000"/>
              <a:gd name="connsiteY1" fmla="*/ 5924550 h 6093668"/>
              <a:gd name="connsiteX2" fmla="*/ 0 w 6858000"/>
              <a:gd name="connsiteY2" fmla="*/ 3524250 h 6093668"/>
              <a:gd name="connsiteX3" fmla="*/ 114300 w 6858000"/>
              <a:gd name="connsiteY3" fmla="*/ 3505200 h 6093668"/>
              <a:gd name="connsiteX4" fmla="*/ 266700 w 6858000"/>
              <a:gd name="connsiteY4" fmla="*/ 3409950 h 6093668"/>
              <a:gd name="connsiteX5" fmla="*/ 400050 w 6858000"/>
              <a:gd name="connsiteY5" fmla="*/ 3371850 h 6093668"/>
              <a:gd name="connsiteX6" fmla="*/ 685800 w 6858000"/>
              <a:gd name="connsiteY6" fmla="*/ 3295650 h 6093668"/>
              <a:gd name="connsiteX7" fmla="*/ 857250 w 6858000"/>
              <a:gd name="connsiteY7" fmla="*/ 3295650 h 6093668"/>
              <a:gd name="connsiteX8" fmla="*/ 1009650 w 6858000"/>
              <a:gd name="connsiteY8" fmla="*/ 3371850 h 6093668"/>
              <a:gd name="connsiteX9" fmla="*/ 1162050 w 6858000"/>
              <a:gd name="connsiteY9" fmla="*/ 3429000 h 6093668"/>
              <a:gd name="connsiteX10" fmla="*/ 1352550 w 6858000"/>
              <a:gd name="connsiteY10" fmla="*/ 3467100 h 6093668"/>
              <a:gd name="connsiteX11" fmla="*/ 1504950 w 6858000"/>
              <a:gd name="connsiteY11" fmla="*/ 3448050 h 6093668"/>
              <a:gd name="connsiteX12" fmla="*/ 1695450 w 6858000"/>
              <a:gd name="connsiteY12" fmla="*/ 3390900 h 6093668"/>
              <a:gd name="connsiteX13" fmla="*/ 1905000 w 6858000"/>
              <a:gd name="connsiteY13" fmla="*/ 3314700 h 6093668"/>
              <a:gd name="connsiteX14" fmla="*/ 2000250 w 6858000"/>
              <a:gd name="connsiteY14" fmla="*/ 3105150 h 6093668"/>
              <a:gd name="connsiteX15" fmla="*/ 2095500 w 6858000"/>
              <a:gd name="connsiteY15" fmla="*/ 2857500 h 6093668"/>
              <a:gd name="connsiteX16" fmla="*/ 2228850 w 6858000"/>
              <a:gd name="connsiteY16" fmla="*/ 2495550 h 6093668"/>
              <a:gd name="connsiteX17" fmla="*/ 2266950 w 6858000"/>
              <a:gd name="connsiteY17" fmla="*/ 2362200 h 6093668"/>
              <a:gd name="connsiteX18" fmla="*/ 2343150 w 6858000"/>
              <a:gd name="connsiteY18" fmla="*/ 2171700 h 6093668"/>
              <a:gd name="connsiteX19" fmla="*/ 2381250 w 6858000"/>
              <a:gd name="connsiteY19" fmla="*/ 2019300 h 6093668"/>
              <a:gd name="connsiteX20" fmla="*/ 2362200 w 6858000"/>
              <a:gd name="connsiteY20" fmla="*/ 1771650 h 6093668"/>
              <a:gd name="connsiteX21" fmla="*/ 2362200 w 6858000"/>
              <a:gd name="connsiteY21" fmla="*/ 1543050 h 6093668"/>
              <a:gd name="connsiteX22" fmla="*/ 2400300 w 6858000"/>
              <a:gd name="connsiteY22" fmla="*/ 1390650 h 6093668"/>
              <a:gd name="connsiteX23" fmla="*/ 2400300 w 6858000"/>
              <a:gd name="connsiteY23" fmla="*/ 1390650 h 6093668"/>
              <a:gd name="connsiteX24" fmla="*/ 2438400 w 6858000"/>
              <a:gd name="connsiteY24" fmla="*/ 1181100 h 6093668"/>
              <a:gd name="connsiteX25" fmla="*/ 2438400 w 6858000"/>
              <a:gd name="connsiteY25" fmla="*/ 1181100 h 6093668"/>
              <a:gd name="connsiteX26" fmla="*/ 2228850 w 6858000"/>
              <a:gd name="connsiteY26" fmla="*/ 1295400 h 6093668"/>
              <a:gd name="connsiteX27" fmla="*/ 2076450 w 6858000"/>
              <a:gd name="connsiteY27" fmla="*/ 1238250 h 6093668"/>
              <a:gd name="connsiteX28" fmla="*/ 1924050 w 6858000"/>
              <a:gd name="connsiteY28" fmla="*/ 1238250 h 6093668"/>
              <a:gd name="connsiteX29" fmla="*/ 1885950 w 6858000"/>
              <a:gd name="connsiteY29" fmla="*/ 1257300 h 6093668"/>
              <a:gd name="connsiteX30" fmla="*/ 1790700 w 6858000"/>
              <a:gd name="connsiteY30" fmla="*/ 762000 h 6093668"/>
              <a:gd name="connsiteX31" fmla="*/ 1771650 w 6858000"/>
              <a:gd name="connsiteY31" fmla="*/ 476250 h 6093668"/>
              <a:gd name="connsiteX32" fmla="*/ 1771650 w 6858000"/>
              <a:gd name="connsiteY32" fmla="*/ 247650 h 6093668"/>
              <a:gd name="connsiteX33" fmla="*/ 1943100 w 6858000"/>
              <a:gd name="connsiteY33" fmla="*/ 95250 h 6093668"/>
              <a:gd name="connsiteX34" fmla="*/ 2247900 w 6858000"/>
              <a:gd name="connsiteY34" fmla="*/ 0 h 6093668"/>
              <a:gd name="connsiteX35" fmla="*/ 2495550 w 6858000"/>
              <a:gd name="connsiteY35" fmla="*/ 0 h 6093668"/>
              <a:gd name="connsiteX36" fmla="*/ 2743200 w 6858000"/>
              <a:gd name="connsiteY36" fmla="*/ 0 h 6093668"/>
              <a:gd name="connsiteX37" fmla="*/ 2971800 w 6858000"/>
              <a:gd name="connsiteY37" fmla="*/ 19050 h 6093668"/>
              <a:gd name="connsiteX38" fmla="*/ 3238500 w 6858000"/>
              <a:gd name="connsiteY38" fmla="*/ 19050 h 6093668"/>
              <a:gd name="connsiteX39" fmla="*/ 3409950 w 6858000"/>
              <a:gd name="connsiteY39" fmla="*/ 19050 h 6093668"/>
              <a:gd name="connsiteX40" fmla="*/ 3790950 w 6858000"/>
              <a:gd name="connsiteY40" fmla="*/ 76200 h 6093668"/>
              <a:gd name="connsiteX41" fmla="*/ 4000500 w 6858000"/>
              <a:gd name="connsiteY41" fmla="*/ 76200 h 6093668"/>
              <a:gd name="connsiteX42" fmla="*/ 4248150 w 6858000"/>
              <a:gd name="connsiteY42" fmla="*/ 57150 h 6093668"/>
              <a:gd name="connsiteX43" fmla="*/ 4629150 w 6858000"/>
              <a:gd name="connsiteY43" fmla="*/ 0 h 6093668"/>
              <a:gd name="connsiteX44" fmla="*/ 5029200 w 6858000"/>
              <a:gd name="connsiteY44" fmla="*/ 76200 h 6093668"/>
              <a:gd name="connsiteX45" fmla="*/ 5200650 w 6858000"/>
              <a:gd name="connsiteY45" fmla="*/ 152400 h 6093668"/>
              <a:gd name="connsiteX46" fmla="*/ 5276850 w 6858000"/>
              <a:gd name="connsiteY46" fmla="*/ 495300 h 6093668"/>
              <a:gd name="connsiteX47" fmla="*/ 5353050 w 6858000"/>
              <a:gd name="connsiteY47" fmla="*/ 876300 h 6093668"/>
              <a:gd name="connsiteX48" fmla="*/ 5353050 w 6858000"/>
              <a:gd name="connsiteY48" fmla="*/ 876300 h 6093668"/>
              <a:gd name="connsiteX49" fmla="*/ 5391150 w 6858000"/>
              <a:gd name="connsiteY49" fmla="*/ 1238250 h 6093668"/>
              <a:gd name="connsiteX50" fmla="*/ 5429250 w 6858000"/>
              <a:gd name="connsiteY50" fmla="*/ 1352550 h 6093668"/>
              <a:gd name="connsiteX51" fmla="*/ 5486400 w 6858000"/>
              <a:gd name="connsiteY51" fmla="*/ 1390650 h 6093668"/>
              <a:gd name="connsiteX52" fmla="*/ 5524500 w 6858000"/>
              <a:gd name="connsiteY52" fmla="*/ 1447800 h 6093668"/>
              <a:gd name="connsiteX53" fmla="*/ 5581650 w 6858000"/>
              <a:gd name="connsiteY53" fmla="*/ 1485900 h 6093668"/>
              <a:gd name="connsiteX54" fmla="*/ 5600700 w 6858000"/>
              <a:gd name="connsiteY54" fmla="*/ 1543050 h 6093668"/>
              <a:gd name="connsiteX55" fmla="*/ 5715000 w 6858000"/>
              <a:gd name="connsiteY55" fmla="*/ 1581150 h 6093668"/>
              <a:gd name="connsiteX56" fmla="*/ 5829300 w 6858000"/>
              <a:gd name="connsiteY56" fmla="*/ 1657350 h 6093668"/>
              <a:gd name="connsiteX57" fmla="*/ 5886450 w 6858000"/>
              <a:gd name="connsiteY57" fmla="*/ 1695450 h 6093668"/>
              <a:gd name="connsiteX58" fmla="*/ 5943600 w 6858000"/>
              <a:gd name="connsiteY58" fmla="*/ 1714500 h 6093668"/>
              <a:gd name="connsiteX59" fmla="*/ 6057900 w 6858000"/>
              <a:gd name="connsiteY59" fmla="*/ 1771650 h 6093668"/>
              <a:gd name="connsiteX60" fmla="*/ 6248400 w 6858000"/>
              <a:gd name="connsiteY60" fmla="*/ 1790700 h 6093668"/>
              <a:gd name="connsiteX61" fmla="*/ 6419850 w 6858000"/>
              <a:gd name="connsiteY61" fmla="*/ 1885950 h 6093668"/>
              <a:gd name="connsiteX62" fmla="*/ 6477000 w 6858000"/>
              <a:gd name="connsiteY62" fmla="*/ 1924050 h 6093668"/>
              <a:gd name="connsiteX63" fmla="*/ 6515100 w 6858000"/>
              <a:gd name="connsiteY63" fmla="*/ 2038350 h 6093668"/>
              <a:gd name="connsiteX64" fmla="*/ 6553200 w 6858000"/>
              <a:gd name="connsiteY64" fmla="*/ 2114550 h 6093668"/>
              <a:gd name="connsiteX65" fmla="*/ 6610350 w 6858000"/>
              <a:gd name="connsiteY65" fmla="*/ 2247900 h 6093668"/>
              <a:gd name="connsiteX66" fmla="*/ 6648450 w 6858000"/>
              <a:gd name="connsiteY66" fmla="*/ 2400300 h 6093668"/>
              <a:gd name="connsiteX67" fmla="*/ 6667500 w 6858000"/>
              <a:gd name="connsiteY67" fmla="*/ 2476500 h 6093668"/>
              <a:gd name="connsiteX68" fmla="*/ 6705600 w 6858000"/>
              <a:gd name="connsiteY68" fmla="*/ 2590800 h 6093668"/>
              <a:gd name="connsiteX69" fmla="*/ 6743700 w 6858000"/>
              <a:gd name="connsiteY69" fmla="*/ 2647950 h 6093668"/>
              <a:gd name="connsiteX70" fmla="*/ 6781800 w 6858000"/>
              <a:gd name="connsiteY70" fmla="*/ 2762250 h 6093668"/>
              <a:gd name="connsiteX71" fmla="*/ 6800850 w 6858000"/>
              <a:gd name="connsiteY71" fmla="*/ 2819400 h 6093668"/>
              <a:gd name="connsiteX72" fmla="*/ 6838950 w 6858000"/>
              <a:gd name="connsiteY72" fmla="*/ 2990850 h 6093668"/>
              <a:gd name="connsiteX73" fmla="*/ 6858000 w 6858000"/>
              <a:gd name="connsiteY73" fmla="*/ 3067050 h 6093668"/>
              <a:gd name="connsiteX74" fmla="*/ 6838950 w 6858000"/>
              <a:gd name="connsiteY74" fmla="*/ 3638550 h 6093668"/>
              <a:gd name="connsiteX75" fmla="*/ 6819900 w 6858000"/>
              <a:gd name="connsiteY75" fmla="*/ 3695700 h 6093668"/>
              <a:gd name="connsiteX76" fmla="*/ 6762750 w 6858000"/>
              <a:gd name="connsiteY76" fmla="*/ 3752850 h 6093668"/>
              <a:gd name="connsiteX77" fmla="*/ 6705600 w 6858000"/>
              <a:gd name="connsiteY77" fmla="*/ 3771900 h 6093668"/>
              <a:gd name="connsiteX78" fmla="*/ 6629400 w 6858000"/>
              <a:gd name="connsiteY78" fmla="*/ 3886200 h 6093668"/>
              <a:gd name="connsiteX79" fmla="*/ 6610350 w 6858000"/>
              <a:gd name="connsiteY79" fmla="*/ 3943350 h 6093668"/>
              <a:gd name="connsiteX80" fmla="*/ 6572250 w 6858000"/>
              <a:gd name="connsiteY80" fmla="*/ 4000500 h 6093668"/>
              <a:gd name="connsiteX81" fmla="*/ 6534150 w 6858000"/>
              <a:gd name="connsiteY81" fmla="*/ 4114800 h 6093668"/>
              <a:gd name="connsiteX82" fmla="*/ 6515100 w 6858000"/>
              <a:gd name="connsiteY82" fmla="*/ 4171950 h 6093668"/>
              <a:gd name="connsiteX83" fmla="*/ 6400800 w 6858000"/>
              <a:gd name="connsiteY83" fmla="*/ 4229100 h 6093668"/>
              <a:gd name="connsiteX84" fmla="*/ 6343650 w 6858000"/>
              <a:gd name="connsiteY84" fmla="*/ 4267200 h 6093668"/>
              <a:gd name="connsiteX85" fmla="*/ 6286500 w 6858000"/>
              <a:gd name="connsiteY85" fmla="*/ 4286250 h 6093668"/>
              <a:gd name="connsiteX86" fmla="*/ 6134100 w 6858000"/>
              <a:gd name="connsiteY86" fmla="*/ 4324350 h 6093668"/>
              <a:gd name="connsiteX87" fmla="*/ 5791200 w 6858000"/>
              <a:gd name="connsiteY87" fmla="*/ 4343400 h 6093668"/>
              <a:gd name="connsiteX88" fmla="*/ 5772150 w 6858000"/>
              <a:gd name="connsiteY88" fmla="*/ 4419600 h 6093668"/>
              <a:gd name="connsiteX89" fmla="*/ 5600700 w 6858000"/>
              <a:gd name="connsiteY89" fmla="*/ 4438650 h 6093668"/>
              <a:gd name="connsiteX90" fmla="*/ 5543550 w 6858000"/>
              <a:gd name="connsiteY90" fmla="*/ 4419600 h 6093668"/>
              <a:gd name="connsiteX91" fmla="*/ 5295900 w 6858000"/>
              <a:gd name="connsiteY91" fmla="*/ 4210050 h 6093668"/>
              <a:gd name="connsiteX92" fmla="*/ 5219700 w 6858000"/>
              <a:gd name="connsiteY92" fmla="*/ 4191000 h 6093668"/>
              <a:gd name="connsiteX93" fmla="*/ 5143500 w 6858000"/>
              <a:gd name="connsiteY93" fmla="*/ 4133850 h 6093668"/>
              <a:gd name="connsiteX94" fmla="*/ 5029200 w 6858000"/>
              <a:gd name="connsiteY94" fmla="*/ 4114800 h 6093668"/>
              <a:gd name="connsiteX95" fmla="*/ 4514850 w 6858000"/>
              <a:gd name="connsiteY95" fmla="*/ 4171950 h 6093668"/>
              <a:gd name="connsiteX96" fmla="*/ 4457700 w 6858000"/>
              <a:gd name="connsiteY96" fmla="*/ 4191000 h 6093668"/>
              <a:gd name="connsiteX97" fmla="*/ 4286250 w 6858000"/>
              <a:gd name="connsiteY97" fmla="*/ 4229100 h 6093668"/>
              <a:gd name="connsiteX98" fmla="*/ 4210050 w 6858000"/>
              <a:gd name="connsiteY98" fmla="*/ 4267200 h 6093668"/>
              <a:gd name="connsiteX99" fmla="*/ 4114800 w 6858000"/>
              <a:gd name="connsiteY99" fmla="*/ 4286250 h 6093668"/>
              <a:gd name="connsiteX100" fmla="*/ 4038600 w 6858000"/>
              <a:gd name="connsiteY100" fmla="*/ 4305300 h 6093668"/>
              <a:gd name="connsiteX101" fmla="*/ 3829050 w 6858000"/>
              <a:gd name="connsiteY101" fmla="*/ 4381500 h 6093668"/>
              <a:gd name="connsiteX102" fmla="*/ 3409950 w 6858000"/>
              <a:gd name="connsiteY102" fmla="*/ 4362450 h 6093668"/>
              <a:gd name="connsiteX103" fmla="*/ 3352800 w 6858000"/>
              <a:gd name="connsiteY103" fmla="*/ 4305300 h 6093668"/>
              <a:gd name="connsiteX104" fmla="*/ 3238500 w 6858000"/>
              <a:gd name="connsiteY104" fmla="*/ 4267200 h 6093668"/>
              <a:gd name="connsiteX105" fmla="*/ 3181350 w 6858000"/>
              <a:gd name="connsiteY105" fmla="*/ 4248150 h 6093668"/>
              <a:gd name="connsiteX106" fmla="*/ 2838450 w 6858000"/>
              <a:gd name="connsiteY106" fmla="*/ 4324350 h 6093668"/>
              <a:gd name="connsiteX107" fmla="*/ 2647950 w 6858000"/>
              <a:gd name="connsiteY107" fmla="*/ 4438650 h 6093668"/>
              <a:gd name="connsiteX108" fmla="*/ 2590800 w 6858000"/>
              <a:gd name="connsiteY108" fmla="*/ 4476750 h 6093668"/>
              <a:gd name="connsiteX109" fmla="*/ 2419350 w 6858000"/>
              <a:gd name="connsiteY109" fmla="*/ 4533900 h 6093668"/>
              <a:gd name="connsiteX110" fmla="*/ 2362200 w 6858000"/>
              <a:gd name="connsiteY110" fmla="*/ 4552950 h 6093668"/>
              <a:gd name="connsiteX111" fmla="*/ 2305050 w 6858000"/>
              <a:gd name="connsiteY111" fmla="*/ 4572000 h 6093668"/>
              <a:gd name="connsiteX112" fmla="*/ 2190750 w 6858000"/>
              <a:gd name="connsiteY112" fmla="*/ 4591050 h 6093668"/>
              <a:gd name="connsiteX113" fmla="*/ 2057400 w 6858000"/>
              <a:gd name="connsiteY113" fmla="*/ 4572000 h 6093668"/>
              <a:gd name="connsiteX114" fmla="*/ 2000250 w 6858000"/>
              <a:gd name="connsiteY114" fmla="*/ 4552950 h 6093668"/>
              <a:gd name="connsiteX115" fmla="*/ 1787857 w 6858000"/>
              <a:gd name="connsiteY115" fmla="*/ 4713880 h 6093668"/>
              <a:gd name="connsiteX116" fmla="*/ 1635457 w 6858000"/>
              <a:gd name="connsiteY116" fmla="*/ 4615787 h 6093668"/>
              <a:gd name="connsiteX117" fmla="*/ 1518598 w 6858000"/>
              <a:gd name="connsiteY117" fmla="*/ 4439218 h 6093668"/>
              <a:gd name="connsiteX118" fmla="*/ 1390650 w 6858000"/>
              <a:gd name="connsiteY118" fmla="*/ 4171950 h 6093668"/>
              <a:gd name="connsiteX119" fmla="*/ 1371600 w 6858000"/>
              <a:gd name="connsiteY119" fmla="*/ 4114800 h 6093668"/>
              <a:gd name="connsiteX120" fmla="*/ 1257300 w 6858000"/>
              <a:gd name="connsiteY120" fmla="*/ 4019550 h 6093668"/>
              <a:gd name="connsiteX121" fmla="*/ 1238534 w 6858000"/>
              <a:gd name="connsiteY121" fmla="*/ 4161430 h 6093668"/>
              <a:gd name="connsiteX122" fmla="*/ 1257584 w 6858000"/>
              <a:gd name="connsiteY122" fmla="*/ 4305300 h 6093668"/>
              <a:gd name="connsiteX123" fmla="*/ 1540775 w 6858000"/>
              <a:gd name="connsiteY123" fmla="*/ 4651043 h 6093668"/>
              <a:gd name="connsiteX124" fmla="*/ 1586837 w 6858000"/>
              <a:gd name="connsiteY124" fmla="*/ 4822493 h 6093668"/>
              <a:gd name="connsiteX125" fmla="*/ 1799514 w 6858000"/>
              <a:gd name="connsiteY125" fmla="*/ 5321489 h 6093668"/>
              <a:gd name="connsiteX126" fmla="*/ 1891921 w 6858000"/>
              <a:gd name="connsiteY126" fmla="*/ 5459389 h 6093668"/>
              <a:gd name="connsiteX127" fmla="*/ 2003377 w 6858000"/>
              <a:gd name="connsiteY127" fmla="*/ 5649604 h 6093668"/>
              <a:gd name="connsiteX128" fmla="*/ 2057400 w 6858000"/>
              <a:gd name="connsiteY128" fmla="*/ 5867400 h 6093668"/>
              <a:gd name="connsiteX0" fmla="*/ 2003377 w 6858000"/>
              <a:gd name="connsiteY0" fmla="*/ 5649604 h 6042136"/>
              <a:gd name="connsiteX1" fmla="*/ 0 w 6858000"/>
              <a:gd name="connsiteY1" fmla="*/ 5924550 h 6042136"/>
              <a:gd name="connsiteX2" fmla="*/ 0 w 6858000"/>
              <a:gd name="connsiteY2" fmla="*/ 3524250 h 6042136"/>
              <a:gd name="connsiteX3" fmla="*/ 114300 w 6858000"/>
              <a:gd name="connsiteY3" fmla="*/ 3505200 h 6042136"/>
              <a:gd name="connsiteX4" fmla="*/ 266700 w 6858000"/>
              <a:gd name="connsiteY4" fmla="*/ 3409950 h 6042136"/>
              <a:gd name="connsiteX5" fmla="*/ 400050 w 6858000"/>
              <a:gd name="connsiteY5" fmla="*/ 3371850 h 6042136"/>
              <a:gd name="connsiteX6" fmla="*/ 685800 w 6858000"/>
              <a:gd name="connsiteY6" fmla="*/ 3295650 h 6042136"/>
              <a:gd name="connsiteX7" fmla="*/ 857250 w 6858000"/>
              <a:gd name="connsiteY7" fmla="*/ 3295650 h 6042136"/>
              <a:gd name="connsiteX8" fmla="*/ 1009650 w 6858000"/>
              <a:gd name="connsiteY8" fmla="*/ 3371850 h 6042136"/>
              <a:gd name="connsiteX9" fmla="*/ 1162050 w 6858000"/>
              <a:gd name="connsiteY9" fmla="*/ 3429000 h 6042136"/>
              <a:gd name="connsiteX10" fmla="*/ 1352550 w 6858000"/>
              <a:gd name="connsiteY10" fmla="*/ 3467100 h 6042136"/>
              <a:gd name="connsiteX11" fmla="*/ 1504950 w 6858000"/>
              <a:gd name="connsiteY11" fmla="*/ 3448050 h 6042136"/>
              <a:gd name="connsiteX12" fmla="*/ 1695450 w 6858000"/>
              <a:gd name="connsiteY12" fmla="*/ 3390900 h 6042136"/>
              <a:gd name="connsiteX13" fmla="*/ 1905000 w 6858000"/>
              <a:gd name="connsiteY13" fmla="*/ 3314700 h 6042136"/>
              <a:gd name="connsiteX14" fmla="*/ 2000250 w 6858000"/>
              <a:gd name="connsiteY14" fmla="*/ 3105150 h 6042136"/>
              <a:gd name="connsiteX15" fmla="*/ 2095500 w 6858000"/>
              <a:gd name="connsiteY15" fmla="*/ 2857500 h 6042136"/>
              <a:gd name="connsiteX16" fmla="*/ 2228850 w 6858000"/>
              <a:gd name="connsiteY16" fmla="*/ 2495550 h 6042136"/>
              <a:gd name="connsiteX17" fmla="*/ 2266950 w 6858000"/>
              <a:gd name="connsiteY17" fmla="*/ 2362200 h 6042136"/>
              <a:gd name="connsiteX18" fmla="*/ 2343150 w 6858000"/>
              <a:gd name="connsiteY18" fmla="*/ 2171700 h 6042136"/>
              <a:gd name="connsiteX19" fmla="*/ 2381250 w 6858000"/>
              <a:gd name="connsiteY19" fmla="*/ 2019300 h 6042136"/>
              <a:gd name="connsiteX20" fmla="*/ 2362200 w 6858000"/>
              <a:gd name="connsiteY20" fmla="*/ 1771650 h 6042136"/>
              <a:gd name="connsiteX21" fmla="*/ 2362200 w 6858000"/>
              <a:gd name="connsiteY21" fmla="*/ 1543050 h 6042136"/>
              <a:gd name="connsiteX22" fmla="*/ 2400300 w 6858000"/>
              <a:gd name="connsiteY22" fmla="*/ 1390650 h 6042136"/>
              <a:gd name="connsiteX23" fmla="*/ 2400300 w 6858000"/>
              <a:gd name="connsiteY23" fmla="*/ 1390650 h 6042136"/>
              <a:gd name="connsiteX24" fmla="*/ 2438400 w 6858000"/>
              <a:gd name="connsiteY24" fmla="*/ 1181100 h 6042136"/>
              <a:gd name="connsiteX25" fmla="*/ 2438400 w 6858000"/>
              <a:gd name="connsiteY25" fmla="*/ 1181100 h 6042136"/>
              <a:gd name="connsiteX26" fmla="*/ 2228850 w 6858000"/>
              <a:gd name="connsiteY26" fmla="*/ 1295400 h 6042136"/>
              <a:gd name="connsiteX27" fmla="*/ 2076450 w 6858000"/>
              <a:gd name="connsiteY27" fmla="*/ 1238250 h 6042136"/>
              <a:gd name="connsiteX28" fmla="*/ 1924050 w 6858000"/>
              <a:gd name="connsiteY28" fmla="*/ 1238250 h 6042136"/>
              <a:gd name="connsiteX29" fmla="*/ 1885950 w 6858000"/>
              <a:gd name="connsiteY29" fmla="*/ 1257300 h 6042136"/>
              <a:gd name="connsiteX30" fmla="*/ 1790700 w 6858000"/>
              <a:gd name="connsiteY30" fmla="*/ 762000 h 6042136"/>
              <a:gd name="connsiteX31" fmla="*/ 1771650 w 6858000"/>
              <a:gd name="connsiteY31" fmla="*/ 476250 h 6042136"/>
              <a:gd name="connsiteX32" fmla="*/ 1771650 w 6858000"/>
              <a:gd name="connsiteY32" fmla="*/ 247650 h 6042136"/>
              <a:gd name="connsiteX33" fmla="*/ 1943100 w 6858000"/>
              <a:gd name="connsiteY33" fmla="*/ 95250 h 6042136"/>
              <a:gd name="connsiteX34" fmla="*/ 2247900 w 6858000"/>
              <a:gd name="connsiteY34" fmla="*/ 0 h 6042136"/>
              <a:gd name="connsiteX35" fmla="*/ 2495550 w 6858000"/>
              <a:gd name="connsiteY35" fmla="*/ 0 h 6042136"/>
              <a:gd name="connsiteX36" fmla="*/ 2743200 w 6858000"/>
              <a:gd name="connsiteY36" fmla="*/ 0 h 6042136"/>
              <a:gd name="connsiteX37" fmla="*/ 2971800 w 6858000"/>
              <a:gd name="connsiteY37" fmla="*/ 19050 h 6042136"/>
              <a:gd name="connsiteX38" fmla="*/ 3238500 w 6858000"/>
              <a:gd name="connsiteY38" fmla="*/ 19050 h 6042136"/>
              <a:gd name="connsiteX39" fmla="*/ 3409950 w 6858000"/>
              <a:gd name="connsiteY39" fmla="*/ 19050 h 6042136"/>
              <a:gd name="connsiteX40" fmla="*/ 3790950 w 6858000"/>
              <a:gd name="connsiteY40" fmla="*/ 76200 h 6042136"/>
              <a:gd name="connsiteX41" fmla="*/ 4000500 w 6858000"/>
              <a:gd name="connsiteY41" fmla="*/ 76200 h 6042136"/>
              <a:gd name="connsiteX42" fmla="*/ 4248150 w 6858000"/>
              <a:gd name="connsiteY42" fmla="*/ 57150 h 6042136"/>
              <a:gd name="connsiteX43" fmla="*/ 4629150 w 6858000"/>
              <a:gd name="connsiteY43" fmla="*/ 0 h 6042136"/>
              <a:gd name="connsiteX44" fmla="*/ 5029200 w 6858000"/>
              <a:gd name="connsiteY44" fmla="*/ 76200 h 6042136"/>
              <a:gd name="connsiteX45" fmla="*/ 5200650 w 6858000"/>
              <a:gd name="connsiteY45" fmla="*/ 152400 h 6042136"/>
              <a:gd name="connsiteX46" fmla="*/ 5276850 w 6858000"/>
              <a:gd name="connsiteY46" fmla="*/ 495300 h 6042136"/>
              <a:gd name="connsiteX47" fmla="*/ 5353050 w 6858000"/>
              <a:gd name="connsiteY47" fmla="*/ 876300 h 6042136"/>
              <a:gd name="connsiteX48" fmla="*/ 5353050 w 6858000"/>
              <a:gd name="connsiteY48" fmla="*/ 876300 h 6042136"/>
              <a:gd name="connsiteX49" fmla="*/ 5391150 w 6858000"/>
              <a:gd name="connsiteY49" fmla="*/ 1238250 h 6042136"/>
              <a:gd name="connsiteX50" fmla="*/ 5429250 w 6858000"/>
              <a:gd name="connsiteY50" fmla="*/ 1352550 h 6042136"/>
              <a:gd name="connsiteX51" fmla="*/ 5486400 w 6858000"/>
              <a:gd name="connsiteY51" fmla="*/ 1390650 h 6042136"/>
              <a:gd name="connsiteX52" fmla="*/ 5524500 w 6858000"/>
              <a:gd name="connsiteY52" fmla="*/ 1447800 h 6042136"/>
              <a:gd name="connsiteX53" fmla="*/ 5581650 w 6858000"/>
              <a:gd name="connsiteY53" fmla="*/ 1485900 h 6042136"/>
              <a:gd name="connsiteX54" fmla="*/ 5600700 w 6858000"/>
              <a:gd name="connsiteY54" fmla="*/ 1543050 h 6042136"/>
              <a:gd name="connsiteX55" fmla="*/ 5715000 w 6858000"/>
              <a:gd name="connsiteY55" fmla="*/ 1581150 h 6042136"/>
              <a:gd name="connsiteX56" fmla="*/ 5829300 w 6858000"/>
              <a:gd name="connsiteY56" fmla="*/ 1657350 h 6042136"/>
              <a:gd name="connsiteX57" fmla="*/ 5886450 w 6858000"/>
              <a:gd name="connsiteY57" fmla="*/ 1695450 h 6042136"/>
              <a:gd name="connsiteX58" fmla="*/ 5943600 w 6858000"/>
              <a:gd name="connsiteY58" fmla="*/ 1714500 h 6042136"/>
              <a:gd name="connsiteX59" fmla="*/ 6057900 w 6858000"/>
              <a:gd name="connsiteY59" fmla="*/ 1771650 h 6042136"/>
              <a:gd name="connsiteX60" fmla="*/ 6248400 w 6858000"/>
              <a:gd name="connsiteY60" fmla="*/ 1790700 h 6042136"/>
              <a:gd name="connsiteX61" fmla="*/ 6419850 w 6858000"/>
              <a:gd name="connsiteY61" fmla="*/ 1885950 h 6042136"/>
              <a:gd name="connsiteX62" fmla="*/ 6477000 w 6858000"/>
              <a:gd name="connsiteY62" fmla="*/ 1924050 h 6042136"/>
              <a:gd name="connsiteX63" fmla="*/ 6515100 w 6858000"/>
              <a:gd name="connsiteY63" fmla="*/ 2038350 h 6042136"/>
              <a:gd name="connsiteX64" fmla="*/ 6553200 w 6858000"/>
              <a:gd name="connsiteY64" fmla="*/ 2114550 h 6042136"/>
              <a:gd name="connsiteX65" fmla="*/ 6610350 w 6858000"/>
              <a:gd name="connsiteY65" fmla="*/ 2247900 h 6042136"/>
              <a:gd name="connsiteX66" fmla="*/ 6648450 w 6858000"/>
              <a:gd name="connsiteY66" fmla="*/ 2400300 h 6042136"/>
              <a:gd name="connsiteX67" fmla="*/ 6667500 w 6858000"/>
              <a:gd name="connsiteY67" fmla="*/ 2476500 h 6042136"/>
              <a:gd name="connsiteX68" fmla="*/ 6705600 w 6858000"/>
              <a:gd name="connsiteY68" fmla="*/ 2590800 h 6042136"/>
              <a:gd name="connsiteX69" fmla="*/ 6743700 w 6858000"/>
              <a:gd name="connsiteY69" fmla="*/ 2647950 h 6042136"/>
              <a:gd name="connsiteX70" fmla="*/ 6781800 w 6858000"/>
              <a:gd name="connsiteY70" fmla="*/ 2762250 h 6042136"/>
              <a:gd name="connsiteX71" fmla="*/ 6800850 w 6858000"/>
              <a:gd name="connsiteY71" fmla="*/ 2819400 h 6042136"/>
              <a:gd name="connsiteX72" fmla="*/ 6838950 w 6858000"/>
              <a:gd name="connsiteY72" fmla="*/ 2990850 h 6042136"/>
              <a:gd name="connsiteX73" fmla="*/ 6858000 w 6858000"/>
              <a:gd name="connsiteY73" fmla="*/ 3067050 h 6042136"/>
              <a:gd name="connsiteX74" fmla="*/ 6838950 w 6858000"/>
              <a:gd name="connsiteY74" fmla="*/ 3638550 h 6042136"/>
              <a:gd name="connsiteX75" fmla="*/ 6819900 w 6858000"/>
              <a:gd name="connsiteY75" fmla="*/ 3695700 h 6042136"/>
              <a:gd name="connsiteX76" fmla="*/ 6762750 w 6858000"/>
              <a:gd name="connsiteY76" fmla="*/ 3752850 h 6042136"/>
              <a:gd name="connsiteX77" fmla="*/ 6705600 w 6858000"/>
              <a:gd name="connsiteY77" fmla="*/ 3771900 h 6042136"/>
              <a:gd name="connsiteX78" fmla="*/ 6629400 w 6858000"/>
              <a:gd name="connsiteY78" fmla="*/ 3886200 h 6042136"/>
              <a:gd name="connsiteX79" fmla="*/ 6610350 w 6858000"/>
              <a:gd name="connsiteY79" fmla="*/ 3943350 h 6042136"/>
              <a:gd name="connsiteX80" fmla="*/ 6572250 w 6858000"/>
              <a:gd name="connsiteY80" fmla="*/ 4000500 h 6042136"/>
              <a:gd name="connsiteX81" fmla="*/ 6534150 w 6858000"/>
              <a:gd name="connsiteY81" fmla="*/ 4114800 h 6042136"/>
              <a:gd name="connsiteX82" fmla="*/ 6515100 w 6858000"/>
              <a:gd name="connsiteY82" fmla="*/ 4171950 h 6042136"/>
              <a:gd name="connsiteX83" fmla="*/ 6400800 w 6858000"/>
              <a:gd name="connsiteY83" fmla="*/ 4229100 h 6042136"/>
              <a:gd name="connsiteX84" fmla="*/ 6343650 w 6858000"/>
              <a:gd name="connsiteY84" fmla="*/ 4267200 h 6042136"/>
              <a:gd name="connsiteX85" fmla="*/ 6286500 w 6858000"/>
              <a:gd name="connsiteY85" fmla="*/ 4286250 h 6042136"/>
              <a:gd name="connsiteX86" fmla="*/ 6134100 w 6858000"/>
              <a:gd name="connsiteY86" fmla="*/ 4324350 h 6042136"/>
              <a:gd name="connsiteX87" fmla="*/ 5791200 w 6858000"/>
              <a:gd name="connsiteY87" fmla="*/ 4343400 h 6042136"/>
              <a:gd name="connsiteX88" fmla="*/ 5772150 w 6858000"/>
              <a:gd name="connsiteY88" fmla="*/ 4419600 h 6042136"/>
              <a:gd name="connsiteX89" fmla="*/ 5600700 w 6858000"/>
              <a:gd name="connsiteY89" fmla="*/ 4438650 h 6042136"/>
              <a:gd name="connsiteX90" fmla="*/ 5543550 w 6858000"/>
              <a:gd name="connsiteY90" fmla="*/ 4419600 h 6042136"/>
              <a:gd name="connsiteX91" fmla="*/ 5295900 w 6858000"/>
              <a:gd name="connsiteY91" fmla="*/ 4210050 h 6042136"/>
              <a:gd name="connsiteX92" fmla="*/ 5219700 w 6858000"/>
              <a:gd name="connsiteY92" fmla="*/ 4191000 h 6042136"/>
              <a:gd name="connsiteX93" fmla="*/ 5143500 w 6858000"/>
              <a:gd name="connsiteY93" fmla="*/ 4133850 h 6042136"/>
              <a:gd name="connsiteX94" fmla="*/ 5029200 w 6858000"/>
              <a:gd name="connsiteY94" fmla="*/ 4114800 h 6042136"/>
              <a:gd name="connsiteX95" fmla="*/ 4514850 w 6858000"/>
              <a:gd name="connsiteY95" fmla="*/ 4171950 h 6042136"/>
              <a:gd name="connsiteX96" fmla="*/ 4457700 w 6858000"/>
              <a:gd name="connsiteY96" fmla="*/ 4191000 h 6042136"/>
              <a:gd name="connsiteX97" fmla="*/ 4286250 w 6858000"/>
              <a:gd name="connsiteY97" fmla="*/ 4229100 h 6042136"/>
              <a:gd name="connsiteX98" fmla="*/ 4210050 w 6858000"/>
              <a:gd name="connsiteY98" fmla="*/ 4267200 h 6042136"/>
              <a:gd name="connsiteX99" fmla="*/ 4114800 w 6858000"/>
              <a:gd name="connsiteY99" fmla="*/ 4286250 h 6042136"/>
              <a:gd name="connsiteX100" fmla="*/ 4038600 w 6858000"/>
              <a:gd name="connsiteY100" fmla="*/ 4305300 h 6042136"/>
              <a:gd name="connsiteX101" fmla="*/ 3829050 w 6858000"/>
              <a:gd name="connsiteY101" fmla="*/ 4381500 h 6042136"/>
              <a:gd name="connsiteX102" fmla="*/ 3409950 w 6858000"/>
              <a:gd name="connsiteY102" fmla="*/ 4362450 h 6042136"/>
              <a:gd name="connsiteX103" fmla="*/ 3352800 w 6858000"/>
              <a:gd name="connsiteY103" fmla="*/ 4305300 h 6042136"/>
              <a:gd name="connsiteX104" fmla="*/ 3238500 w 6858000"/>
              <a:gd name="connsiteY104" fmla="*/ 4267200 h 6042136"/>
              <a:gd name="connsiteX105" fmla="*/ 3181350 w 6858000"/>
              <a:gd name="connsiteY105" fmla="*/ 4248150 h 6042136"/>
              <a:gd name="connsiteX106" fmla="*/ 2838450 w 6858000"/>
              <a:gd name="connsiteY106" fmla="*/ 4324350 h 6042136"/>
              <a:gd name="connsiteX107" fmla="*/ 2647950 w 6858000"/>
              <a:gd name="connsiteY107" fmla="*/ 4438650 h 6042136"/>
              <a:gd name="connsiteX108" fmla="*/ 2590800 w 6858000"/>
              <a:gd name="connsiteY108" fmla="*/ 4476750 h 6042136"/>
              <a:gd name="connsiteX109" fmla="*/ 2419350 w 6858000"/>
              <a:gd name="connsiteY109" fmla="*/ 4533900 h 6042136"/>
              <a:gd name="connsiteX110" fmla="*/ 2362200 w 6858000"/>
              <a:gd name="connsiteY110" fmla="*/ 4552950 h 6042136"/>
              <a:gd name="connsiteX111" fmla="*/ 2305050 w 6858000"/>
              <a:gd name="connsiteY111" fmla="*/ 4572000 h 6042136"/>
              <a:gd name="connsiteX112" fmla="*/ 2190750 w 6858000"/>
              <a:gd name="connsiteY112" fmla="*/ 4591050 h 6042136"/>
              <a:gd name="connsiteX113" fmla="*/ 2057400 w 6858000"/>
              <a:gd name="connsiteY113" fmla="*/ 4572000 h 6042136"/>
              <a:gd name="connsiteX114" fmla="*/ 2000250 w 6858000"/>
              <a:gd name="connsiteY114" fmla="*/ 4552950 h 6042136"/>
              <a:gd name="connsiteX115" fmla="*/ 1787857 w 6858000"/>
              <a:gd name="connsiteY115" fmla="*/ 4713880 h 6042136"/>
              <a:gd name="connsiteX116" fmla="*/ 1635457 w 6858000"/>
              <a:gd name="connsiteY116" fmla="*/ 4615787 h 6042136"/>
              <a:gd name="connsiteX117" fmla="*/ 1518598 w 6858000"/>
              <a:gd name="connsiteY117" fmla="*/ 4439218 h 6042136"/>
              <a:gd name="connsiteX118" fmla="*/ 1390650 w 6858000"/>
              <a:gd name="connsiteY118" fmla="*/ 4171950 h 6042136"/>
              <a:gd name="connsiteX119" fmla="*/ 1371600 w 6858000"/>
              <a:gd name="connsiteY119" fmla="*/ 4114800 h 6042136"/>
              <a:gd name="connsiteX120" fmla="*/ 1257300 w 6858000"/>
              <a:gd name="connsiteY120" fmla="*/ 4019550 h 6042136"/>
              <a:gd name="connsiteX121" fmla="*/ 1238534 w 6858000"/>
              <a:gd name="connsiteY121" fmla="*/ 4161430 h 6042136"/>
              <a:gd name="connsiteX122" fmla="*/ 1257584 w 6858000"/>
              <a:gd name="connsiteY122" fmla="*/ 4305300 h 6042136"/>
              <a:gd name="connsiteX123" fmla="*/ 1540775 w 6858000"/>
              <a:gd name="connsiteY123" fmla="*/ 4651043 h 6042136"/>
              <a:gd name="connsiteX124" fmla="*/ 1586837 w 6858000"/>
              <a:gd name="connsiteY124" fmla="*/ 4822493 h 6042136"/>
              <a:gd name="connsiteX125" fmla="*/ 1799514 w 6858000"/>
              <a:gd name="connsiteY125" fmla="*/ 5321489 h 6042136"/>
              <a:gd name="connsiteX126" fmla="*/ 1891921 w 6858000"/>
              <a:gd name="connsiteY126" fmla="*/ 5459389 h 6042136"/>
              <a:gd name="connsiteX127" fmla="*/ 2003377 w 6858000"/>
              <a:gd name="connsiteY127" fmla="*/ 5649604 h 6042136"/>
              <a:gd name="connsiteX0" fmla="*/ 1891921 w 6858000"/>
              <a:gd name="connsiteY0" fmla="*/ 5459389 h 6010000"/>
              <a:gd name="connsiteX1" fmla="*/ 0 w 6858000"/>
              <a:gd name="connsiteY1" fmla="*/ 5924550 h 6010000"/>
              <a:gd name="connsiteX2" fmla="*/ 0 w 6858000"/>
              <a:gd name="connsiteY2" fmla="*/ 3524250 h 6010000"/>
              <a:gd name="connsiteX3" fmla="*/ 114300 w 6858000"/>
              <a:gd name="connsiteY3" fmla="*/ 3505200 h 6010000"/>
              <a:gd name="connsiteX4" fmla="*/ 266700 w 6858000"/>
              <a:gd name="connsiteY4" fmla="*/ 3409950 h 6010000"/>
              <a:gd name="connsiteX5" fmla="*/ 400050 w 6858000"/>
              <a:gd name="connsiteY5" fmla="*/ 3371850 h 6010000"/>
              <a:gd name="connsiteX6" fmla="*/ 685800 w 6858000"/>
              <a:gd name="connsiteY6" fmla="*/ 3295650 h 6010000"/>
              <a:gd name="connsiteX7" fmla="*/ 857250 w 6858000"/>
              <a:gd name="connsiteY7" fmla="*/ 3295650 h 6010000"/>
              <a:gd name="connsiteX8" fmla="*/ 1009650 w 6858000"/>
              <a:gd name="connsiteY8" fmla="*/ 3371850 h 6010000"/>
              <a:gd name="connsiteX9" fmla="*/ 1162050 w 6858000"/>
              <a:gd name="connsiteY9" fmla="*/ 3429000 h 6010000"/>
              <a:gd name="connsiteX10" fmla="*/ 1352550 w 6858000"/>
              <a:gd name="connsiteY10" fmla="*/ 3467100 h 6010000"/>
              <a:gd name="connsiteX11" fmla="*/ 1504950 w 6858000"/>
              <a:gd name="connsiteY11" fmla="*/ 3448050 h 6010000"/>
              <a:gd name="connsiteX12" fmla="*/ 1695450 w 6858000"/>
              <a:gd name="connsiteY12" fmla="*/ 3390900 h 6010000"/>
              <a:gd name="connsiteX13" fmla="*/ 1905000 w 6858000"/>
              <a:gd name="connsiteY13" fmla="*/ 3314700 h 6010000"/>
              <a:gd name="connsiteX14" fmla="*/ 2000250 w 6858000"/>
              <a:gd name="connsiteY14" fmla="*/ 3105150 h 6010000"/>
              <a:gd name="connsiteX15" fmla="*/ 2095500 w 6858000"/>
              <a:gd name="connsiteY15" fmla="*/ 2857500 h 6010000"/>
              <a:gd name="connsiteX16" fmla="*/ 2228850 w 6858000"/>
              <a:gd name="connsiteY16" fmla="*/ 2495550 h 6010000"/>
              <a:gd name="connsiteX17" fmla="*/ 2266950 w 6858000"/>
              <a:gd name="connsiteY17" fmla="*/ 2362200 h 6010000"/>
              <a:gd name="connsiteX18" fmla="*/ 2343150 w 6858000"/>
              <a:gd name="connsiteY18" fmla="*/ 2171700 h 6010000"/>
              <a:gd name="connsiteX19" fmla="*/ 2381250 w 6858000"/>
              <a:gd name="connsiteY19" fmla="*/ 2019300 h 6010000"/>
              <a:gd name="connsiteX20" fmla="*/ 2362200 w 6858000"/>
              <a:gd name="connsiteY20" fmla="*/ 1771650 h 6010000"/>
              <a:gd name="connsiteX21" fmla="*/ 2362200 w 6858000"/>
              <a:gd name="connsiteY21" fmla="*/ 1543050 h 6010000"/>
              <a:gd name="connsiteX22" fmla="*/ 2400300 w 6858000"/>
              <a:gd name="connsiteY22" fmla="*/ 1390650 h 6010000"/>
              <a:gd name="connsiteX23" fmla="*/ 2400300 w 6858000"/>
              <a:gd name="connsiteY23" fmla="*/ 1390650 h 6010000"/>
              <a:gd name="connsiteX24" fmla="*/ 2438400 w 6858000"/>
              <a:gd name="connsiteY24" fmla="*/ 1181100 h 6010000"/>
              <a:gd name="connsiteX25" fmla="*/ 2438400 w 6858000"/>
              <a:gd name="connsiteY25" fmla="*/ 1181100 h 6010000"/>
              <a:gd name="connsiteX26" fmla="*/ 2228850 w 6858000"/>
              <a:gd name="connsiteY26" fmla="*/ 1295400 h 6010000"/>
              <a:gd name="connsiteX27" fmla="*/ 2076450 w 6858000"/>
              <a:gd name="connsiteY27" fmla="*/ 1238250 h 6010000"/>
              <a:gd name="connsiteX28" fmla="*/ 1924050 w 6858000"/>
              <a:gd name="connsiteY28" fmla="*/ 1238250 h 6010000"/>
              <a:gd name="connsiteX29" fmla="*/ 1885950 w 6858000"/>
              <a:gd name="connsiteY29" fmla="*/ 1257300 h 6010000"/>
              <a:gd name="connsiteX30" fmla="*/ 1790700 w 6858000"/>
              <a:gd name="connsiteY30" fmla="*/ 762000 h 6010000"/>
              <a:gd name="connsiteX31" fmla="*/ 1771650 w 6858000"/>
              <a:gd name="connsiteY31" fmla="*/ 476250 h 6010000"/>
              <a:gd name="connsiteX32" fmla="*/ 1771650 w 6858000"/>
              <a:gd name="connsiteY32" fmla="*/ 247650 h 6010000"/>
              <a:gd name="connsiteX33" fmla="*/ 1943100 w 6858000"/>
              <a:gd name="connsiteY33" fmla="*/ 95250 h 6010000"/>
              <a:gd name="connsiteX34" fmla="*/ 2247900 w 6858000"/>
              <a:gd name="connsiteY34" fmla="*/ 0 h 6010000"/>
              <a:gd name="connsiteX35" fmla="*/ 2495550 w 6858000"/>
              <a:gd name="connsiteY35" fmla="*/ 0 h 6010000"/>
              <a:gd name="connsiteX36" fmla="*/ 2743200 w 6858000"/>
              <a:gd name="connsiteY36" fmla="*/ 0 h 6010000"/>
              <a:gd name="connsiteX37" fmla="*/ 2971800 w 6858000"/>
              <a:gd name="connsiteY37" fmla="*/ 19050 h 6010000"/>
              <a:gd name="connsiteX38" fmla="*/ 3238500 w 6858000"/>
              <a:gd name="connsiteY38" fmla="*/ 19050 h 6010000"/>
              <a:gd name="connsiteX39" fmla="*/ 3409950 w 6858000"/>
              <a:gd name="connsiteY39" fmla="*/ 19050 h 6010000"/>
              <a:gd name="connsiteX40" fmla="*/ 3790950 w 6858000"/>
              <a:gd name="connsiteY40" fmla="*/ 76200 h 6010000"/>
              <a:gd name="connsiteX41" fmla="*/ 4000500 w 6858000"/>
              <a:gd name="connsiteY41" fmla="*/ 76200 h 6010000"/>
              <a:gd name="connsiteX42" fmla="*/ 4248150 w 6858000"/>
              <a:gd name="connsiteY42" fmla="*/ 57150 h 6010000"/>
              <a:gd name="connsiteX43" fmla="*/ 4629150 w 6858000"/>
              <a:gd name="connsiteY43" fmla="*/ 0 h 6010000"/>
              <a:gd name="connsiteX44" fmla="*/ 5029200 w 6858000"/>
              <a:gd name="connsiteY44" fmla="*/ 76200 h 6010000"/>
              <a:gd name="connsiteX45" fmla="*/ 5200650 w 6858000"/>
              <a:gd name="connsiteY45" fmla="*/ 152400 h 6010000"/>
              <a:gd name="connsiteX46" fmla="*/ 5276850 w 6858000"/>
              <a:gd name="connsiteY46" fmla="*/ 495300 h 6010000"/>
              <a:gd name="connsiteX47" fmla="*/ 5353050 w 6858000"/>
              <a:gd name="connsiteY47" fmla="*/ 876300 h 6010000"/>
              <a:gd name="connsiteX48" fmla="*/ 5353050 w 6858000"/>
              <a:gd name="connsiteY48" fmla="*/ 876300 h 6010000"/>
              <a:gd name="connsiteX49" fmla="*/ 5391150 w 6858000"/>
              <a:gd name="connsiteY49" fmla="*/ 1238250 h 6010000"/>
              <a:gd name="connsiteX50" fmla="*/ 5429250 w 6858000"/>
              <a:gd name="connsiteY50" fmla="*/ 1352550 h 6010000"/>
              <a:gd name="connsiteX51" fmla="*/ 5486400 w 6858000"/>
              <a:gd name="connsiteY51" fmla="*/ 1390650 h 6010000"/>
              <a:gd name="connsiteX52" fmla="*/ 5524500 w 6858000"/>
              <a:gd name="connsiteY52" fmla="*/ 1447800 h 6010000"/>
              <a:gd name="connsiteX53" fmla="*/ 5581650 w 6858000"/>
              <a:gd name="connsiteY53" fmla="*/ 1485900 h 6010000"/>
              <a:gd name="connsiteX54" fmla="*/ 5600700 w 6858000"/>
              <a:gd name="connsiteY54" fmla="*/ 1543050 h 6010000"/>
              <a:gd name="connsiteX55" fmla="*/ 5715000 w 6858000"/>
              <a:gd name="connsiteY55" fmla="*/ 1581150 h 6010000"/>
              <a:gd name="connsiteX56" fmla="*/ 5829300 w 6858000"/>
              <a:gd name="connsiteY56" fmla="*/ 1657350 h 6010000"/>
              <a:gd name="connsiteX57" fmla="*/ 5886450 w 6858000"/>
              <a:gd name="connsiteY57" fmla="*/ 1695450 h 6010000"/>
              <a:gd name="connsiteX58" fmla="*/ 5943600 w 6858000"/>
              <a:gd name="connsiteY58" fmla="*/ 1714500 h 6010000"/>
              <a:gd name="connsiteX59" fmla="*/ 6057900 w 6858000"/>
              <a:gd name="connsiteY59" fmla="*/ 1771650 h 6010000"/>
              <a:gd name="connsiteX60" fmla="*/ 6248400 w 6858000"/>
              <a:gd name="connsiteY60" fmla="*/ 1790700 h 6010000"/>
              <a:gd name="connsiteX61" fmla="*/ 6419850 w 6858000"/>
              <a:gd name="connsiteY61" fmla="*/ 1885950 h 6010000"/>
              <a:gd name="connsiteX62" fmla="*/ 6477000 w 6858000"/>
              <a:gd name="connsiteY62" fmla="*/ 1924050 h 6010000"/>
              <a:gd name="connsiteX63" fmla="*/ 6515100 w 6858000"/>
              <a:gd name="connsiteY63" fmla="*/ 2038350 h 6010000"/>
              <a:gd name="connsiteX64" fmla="*/ 6553200 w 6858000"/>
              <a:gd name="connsiteY64" fmla="*/ 2114550 h 6010000"/>
              <a:gd name="connsiteX65" fmla="*/ 6610350 w 6858000"/>
              <a:gd name="connsiteY65" fmla="*/ 2247900 h 6010000"/>
              <a:gd name="connsiteX66" fmla="*/ 6648450 w 6858000"/>
              <a:gd name="connsiteY66" fmla="*/ 2400300 h 6010000"/>
              <a:gd name="connsiteX67" fmla="*/ 6667500 w 6858000"/>
              <a:gd name="connsiteY67" fmla="*/ 2476500 h 6010000"/>
              <a:gd name="connsiteX68" fmla="*/ 6705600 w 6858000"/>
              <a:gd name="connsiteY68" fmla="*/ 2590800 h 6010000"/>
              <a:gd name="connsiteX69" fmla="*/ 6743700 w 6858000"/>
              <a:gd name="connsiteY69" fmla="*/ 2647950 h 6010000"/>
              <a:gd name="connsiteX70" fmla="*/ 6781800 w 6858000"/>
              <a:gd name="connsiteY70" fmla="*/ 2762250 h 6010000"/>
              <a:gd name="connsiteX71" fmla="*/ 6800850 w 6858000"/>
              <a:gd name="connsiteY71" fmla="*/ 2819400 h 6010000"/>
              <a:gd name="connsiteX72" fmla="*/ 6838950 w 6858000"/>
              <a:gd name="connsiteY72" fmla="*/ 2990850 h 6010000"/>
              <a:gd name="connsiteX73" fmla="*/ 6858000 w 6858000"/>
              <a:gd name="connsiteY73" fmla="*/ 3067050 h 6010000"/>
              <a:gd name="connsiteX74" fmla="*/ 6838950 w 6858000"/>
              <a:gd name="connsiteY74" fmla="*/ 3638550 h 6010000"/>
              <a:gd name="connsiteX75" fmla="*/ 6819900 w 6858000"/>
              <a:gd name="connsiteY75" fmla="*/ 3695700 h 6010000"/>
              <a:gd name="connsiteX76" fmla="*/ 6762750 w 6858000"/>
              <a:gd name="connsiteY76" fmla="*/ 3752850 h 6010000"/>
              <a:gd name="connsiteX77" fmla="*/ 6705600 w 6858000"/>
              <a:gd name="connsiteY77" fmla="*/ 3771900 h 6010000"/>
              <a:gd name="connsiteX78" fmla="*/ 6629400 w 6858000"/>
              <a:gd name="connsiteY78" fmla="*/ 3886200 h 6010000"/>
              <a:gd name="connsiteX79" fmla="*/ 6610350 w 6858000"/>
              <a:gd name="connsiteY79" fmla="*/ 3943350 h 6010000"/>
              <a:gd name="connsiteX80" fmla="*/ 6572250 w 6858000"/>
              <a:gd name="connsiteY80" fmla="*/ 4000500 h 6010000"/>
              <a:gd name="connsiteX81" fmla="*/ 6534150 w 6858000"/>
              <a:gd name="connsiteY81" fmla="*/ 4114800 h 6010000"/>
              <a:gd name="connsiteX82" fmla="*/ 6515100 w 6858000"/>
              <a:gd name="connsiteY82" fmla="*/ 4171950 h 6010000"/>
              <a:gd name="connsiteX83" fmla="*/ 6400800 w 6858000"/>
              <a:gd name="connsiteY83" fmla="*/ 4229100 h 6010000"/>
              <a:gd name="connsiteX84" fmla="*/ 6343650 w 6858000"/>
              <a:gd name="connsiteY84" fmla="*/ 4267200 h 6010000"/>
              <a:gd name="connsiteX85" fmla="*/ 6286500 w 6858000"/>
              <a:gd name="connsiteY85" fmla="*/ 4286250 h 6010000"/>
              <a:gd name="connsiteX86" fmla="*/ 6134100 w 6858000"/>
              <a:gd name="connsiteY86" fmla="*/ 4324350 h 6010000"/>
              <a:gd name="connsiteX87" fmla="*/ 5791200 w 6858000"/>
              <a:gd name="connsiteY87" fmla="*/ 4343400 h 6010000"/>
              <a:gd name="connsiteX88" fmla="*/ 5772150 w 6858000"/>
              <a:gd name="connsiteY88" fmla="*/ 4419600 h 6010000"/>
              <a:gd name="connsiteX89" fmla="*/ 5600700 w 6858000"/>
              <a:gd name="connsiteY89" fmla="*/ 4438650 h 6010000"/>
              <a:gd name="connsiteX90" fmla="*/ 5543550 w 6858000"/>
              <a:gd name="connsiteY90" fmla="*/ 4419600 h 6010000"/>
              <a:gd name="connsiteX91" fmla="*/ 5295900 w 6858000"/>
              <a:gd name="connsiteY91" fmla="*/ 4210050 h 6010000"/>
              <a:gd name="connsiteX92" fmla="*/ 5219700 w 6858000"/>
              <a:gd name="connsiteY92" fmla="*/ 4191000 h 6010000"/>
              <a:gd name="connsiteX93" fmla="*/ 5143500 w 6858000"/>
              <a:gd name="connsiteY93" fmla="*/ 4133850 h 6010000"/>
              <a:gd name="connsiteX94" fmla="*/ 5029200 w 6858000"/>
              <a:gd name="connsiteY94" fmla="*/ 4114800 h 6010000"/>
              <a:gd name="connsiteX95" fmla="*/ 4514850 w 6858000"/>
              <a:gd name="connsiteY95" fmla="*/ 4171950 h 6010000"/>
              <a:gd name="connsiteX96" fmla="*/ 4457700 w 6858000"/>
              <a:gd name="connsiteY96" fmla="*/ 4191000 h 6010000"/>
              <a:gd name="connsiteX97" fmla="*/ 4286250 w 6858000"/>
              <a:gd name="connsiteY97" fmla="*/ 4229100 h 6010000"/>
              <a:gd name="connsiteX98" fmla="*/ 4210050 w 6858000"/>
              <a:gd name="connsiteY98" fmla="*/ 4267200 h 6010000"/>
              <a:gd name="connsiteX99" fmla="*/ 4114800 w 6858000"/>
              <a:gd name="connsiteY99" fmla="*/ 4286250 h 6010000"/>
              <a:gd name="connsiteX100" fmla="*/ 4038600 w 6858000"/>
              <a:gd name="connsiteY100" fmla="*/ 4305300 h 6010000"/>
              <a:gd name="connsiteX101" fmla="*/ 3829050 w 6858000"/>
              <a:gd name="connsiteY101" fmla="*/ 4381500 h 6010000"/>
              <a:gd name="connsiteX102" fmla="*/ 3409950 w 6858000"/>
              <a:gd name="connsiteY102" fmla="*/ 4362450 h 6010000"/>
              <a:gd name="connsiteX103" fmla="*/ 3352800 w 6858000"/>
              <a:gd name="connsiteY103" fmla="*/ 4305300 h 6010000"/>
              <a:gd name="connsiteX104" fmla="*/ 3238500 w 6858000"/>
              <a:gd name="connsiteY104" fmla="*/ 4267200 h 6010000"/>
              <a:gd name="connsiteX105" fmla="*/ 3181350 w 6858000"/>
              <a:gd name="connsiteY105" fmla="*/ 4248150 h 6010000"/>
              <a:gd name="connsiteX106" fmla="*/ 2838450 w 6858000"/>
              <a:gd name="connsiteY106" fmla="*/ 4324350 h 6010000"/>
              <a:gd name="connsiteX107" fmla="*/ 2647950 w 6858000"/>
              <a:gd name="connsiteY107" fmla="*/ 4438650 h 6010000"/>
              <a:gd name="connsiteX108" fmla="*/ 2590800 w 6858000"/>
              <a:gd name="connsiteY108" fmla="*/ 4476750 h 6010000"/>
              <a:gd name="connsiteX109" fmla="*/ 2419350 w 6858000"/>
              <a:gd name="connsiteY109" fmla="*/ 4533900 h 6010000"/>
              <a:gd name="connsiteX110" fmla="*/ 2362200 w 6858000"/>
              <a:gd name="connsiteY110" fmla="*/ 4552950 h 6010000"/>
              <a:gd name="connsiteX111" fmla="*/ 2305050 w 6858000"/>
              <a:gd name="connsiteY111" fmla="*/ 4572000 h 6010000"/>
              <a:gd name="connsiteX112" fmla="*/ 2190750 w 6858000"/>
              <a:gd name="connsiteY112" fmla="*/ 4591050 h 6010000"/>
              <a:gd name="connsiteX113" fmla="*/ 2057400 w 6858000"/>
              <a:gd name="connsiteY113" fmla="*/ 4572000 h 6010000"/>
              <a:gd name="connsiteX114" fmla="*/ 2000250 w 6858000"/>
              <a:gd name="connsiteY114" fmla="*/ 4552950 h 6010000"/>
              <a:gd name="connsiteX115" fmla="*/ 1787857 w 6858000"/>
              <a:gd name="connsiteY115" fmla="*/ 4713880 h 6010000"/>
              <a:gd name="connsiteX116" fmla="*/ 1635457 w 6858000"/>
              <a:gd name="connsiteY116" fmla="*/ 4615787 h 6010000"/>
              <a:gd name="connsiteX117" fmla="*/ 1518598 w 6858000"/>
              <a:gd name="connsiteY117" fmla="*/ 4439218 h 6010000"/>
              <a:gd name="connsiteX118" fmla="*/ 1390650 w 6858000"/>
              <a:gd name="connsiteY118" fmla="*/ 4171950 h 6010000"/>
              <a:gd name="connsiteX119" fmla="*/ 1371600 w 6858000"/>
              <a:gd name="connsiteY119" fmla="*/ 4114800 h 6010000"/>
              <a:gd name="connsiteX120" fmla="*/ 1257300 w 6858000"/>
              <a:gd name="connsiteY120" fmla="*/ 4019550 h 6010000"/>
              <a:gd name="connsiteX121" fmla="*/ 1238534 w 6858000"/>
              <a:gd name="connsiteY121" fmla="*/ 4161430 h 6010000"/>
              <a:gd name="connsiteX122" fmla="*/ 1257584 w 6858000"/>
              <a:gd name="connsiteY122" fmla="*/ 4305300 h 6010000"/>
              <a:gd name="connsiteX123" fmla="*/ 1540775 w 6858000"/>
              <a:gd name="connsiteY123" fmla="*/ 4651043 h 6010000"/>
              <a:gd name="connsiteX124" fmla="*/ 1586837 w 6858000"/>
              <a:gd name="connsiteY124" fmla="*/ 4822493 h 6010000"/>
              <a:gd name="connsiteX125" fmla="*/ 1799514 w 6858000"/>
              <a:gd name="connsiteY125" fmla="*/ 5321489 h 6010000"/>
              <a:gd name="connsiteX126" fmla="*/ 1891921 w 6858000"/>
              <a:gd name="connsiteY126" fmla="*/ 5459389 h 6010000"/>
              <a:gd name="connsiteX0" fmla="*/ 1799514 w 6858000"/>
              <a:gd name="connsiteY0" fmla="*/ 5321489 h 5996651"/>
              <a:gd name="connsiteX1" fmla="*/ 0 w 6858000"/>
              <a:gd name="connsiteY1" fmla="*/ 5924550 h 5996651"/>
              <a:gd name="connsiteX2" fmla="*/ 0 w 6858000"/>
              <a:gd name="connsiteY2" fmla="*/ 3524250 h 5996651"/>
              <a:gd name="connsiteX3" fmla="*/ 114300 w 6858000"/>
              <a:gd name="connsiteY3" fmla="*/ 3505200 h 5996651"/>
              <a:gd name="connsiteX4" fmla="*/ 266700 w 6858000"/>
              <a:gd name="connsiteY4" fmla="*/ 3409950 h 5996651"/>
              <a:gd name="connsiteX5" fmla="*/ 400050 w 6858000"/>
              <a:gd name="connsiteY5" fmla="*/ 3371850 h 5996651"/>
              <a:gd name="connsiteX6" fmla="*/ 685800 w 6858000"/>
              <a:gd name="connsiteY6" fmla="*/ 3295650 h 5996651"/>
              <a:gd name="connsiteX7" fmla="*/ 857250 w 6858000"/>
              <a:gd name="connsiteY7" fmla="*/ 3295650 h 5996651"/>
              <a:gd name="connsiteX8" fmla="*/ 1009650 w 6858000"/>
              <a:gd name="connsiteY8" fmla="*/ 3371850 h 5996651"/>
              <a:gd name="connsiteX9" fmla="*/ 1162050 w 6858000"/>
              <a:gd name="connsiteY9" fmla="*/ 3429000 h 5996651"/>
              <a:gd name="connsiteX10" fmla="*/ 1352550 w 6858000"/>
              <a:gd name="connsiteY10" fmla="*/ 3467100 h 5996651"/>
              <a:gd name="connsiteX11" fmla="*/ 1504950 w 6858000"/>
              <a:gd name="connsiteY11" fmla="*/ 3448050 h 5996651"/>
              <a:gd name="connsiteX12" fmla="*/ 1695450 w 6858000"/>
              <a:gd name="connsiteY12" fmla="*/ 3390900 h 5996651"/>
              <a:gd name="connsiteX13" fmla="*/ 1905000 w 6858000"/>
              <a:gd name="connsiteY13" fmla="*/ 3314700 h 5996651"/>
              <a:gd name="connsiteX14" fmla="*/ 2000250 w 6858000"/>
              <a:gd name="connsiteY14" fmla="*/ 3105150 h 5996651"/>
              <a:gd name="connsiteX15" fmla="*/ 2095500 w 6858000"/>
              <a:gd name="connsiteY15" fmla="*/ 2857500 h 5996651"/>
              <a:gd name="connsiteX16" fmla="*/ 2228850 w 6858000"/>
              <a:gd name="connsiteY16" fmla="*/ 2495550 h 5996651"/>
              <a:gd name="connsiteX17" fmla="*/ 2266950 w 6858000"/>
              <a:gd name="connsiteY17" fmla="*/ 2362200 h 5996651"/>
              <a:gd name="connsiteX18" fmla="*/ 2343150 w 6858000"/>
              <a:gd name="connsiteY18" fmla="*/ 2171700 h 5996651"/>
              <a:gd name="connsiteX19" fmla="*/ 2381250 w 6858000"/>
              <a:gd name="connsiteY19" fmla="*/ 2019300 h 5996651"/>
              <a:gd name="connsiteX20" fmla="*/ 2362200 w 6858000"/>
              <a:gd name="connsiteY20" fmla="*/ 1771650 h 5996651"/>
              <a:gd name="connsiteX21" fmla="*/ 2362200 w 6858000"/>
              <a:gd name="connsiteY21" fmla="*/ 1543050 h 5996651"/>
              <a:gd name="connsiteX22" fmla="*/ 2400300 w 6858000"/>
              <a:gd name="connsiteY22" fmla="*/ 1390650 h 5996651"/>
              <a:gd name="connsiteX23" fmla="*/ 2400300 w 6858000"/>
              <a:gd name="connsiteY23" fmla="*/ 1390650 h 5996651"/>
              <a:gd name="connsiteX24" fmla="*/ 2438400 w 6858000"/>
              <a:gd name="connsiteY24" fmla="*/ 1181100 h 5996651"/>
              <a:gd name="connsiteX25" fmla="*/ 2438400 w 6858000"/>
              <a:gd name="connsiteY25" fmla="*/ 1181100 h 5996651"/>
              <a:gd name="connsiteX26" fmla="*/ 2228850 w 6858000"/>
              <a:gd name="connsiteY26" fmla="*/ 1295400 h 5996651"/>
              <a:gd name="connsiteX27" fmla="*/ 2076450 w 6858000"/>
              <a:gd name="connsiteY27" fmla="*/ 1238250 h 5996651"/>
              <a:gd name="connsiteX28" fmla="*/ 1924050 w 6858000"/>
              <a:gd name="connsiteY28" fmla="*/ 1238250 h 5996651"/>
              <a:gd name="connsiteX29" fmla="*/ 1885950 w 6858000"/>
              <a:gd name="connsiteY29" fmla="*/ 1257300 h 5996651"/>
              <a:gd name="connsiteX30" fmla="*/ 1790700 w 6858000"/>
              <a:gd name="connsiteY30" fmla="*/ 762000 h 5996651"/>
              <a:gd name="connsiteX31" fmla="*/ 1771650 w 6858000"/>
              <a:gd name="connsiteY31" fmla="*/ 476250 h 5996651"/>
              <a:gd name="connsiteX32" fmla="*/ 1771650 w 6858000"/>
              <a:gd name="connsiteY32" fmla="*/ 247650 h 5996651"/>
              <a:gd name="connsiteX33" fmla="*/ 1943100 w 6858000"/>
              <a:gd name="connsiteY33" fmla="*/ 95250 h 5996651"/>
              <a:gd name="connsiteX34" fmla="*/ 2247900 w 6858000"/>
              <a:gd name="connsiteY34" fmla="*/ 0 h 5996651"/>
              <a:gd name="connsiteX35" fmla="*/ 2495550 w 6858000"/>
              <a:gd name="connsiteY35" fmla="*/ 0 h 5996651"/>
              <a:gd name="connsiteX36" fmla="*/ 2743200 w 6858000"/>
              <a:gd name="connsiteY36" fmla="*/ 0 h 5996651"/>
              <a:gd name="connsiteX37" fmla="*/ 2971800 w 6858000"/>
              <a:gd name="connsiteY37" fmla="*/ 19050 h 5996651"/>
              <a:gd name="connsiteX38" fmla="*/ 3238500 w 6858000"/>
              <a:gd name="connsiteY38" fmla="*/ 19050 h 5996651"/>
              <a:gd name="connsiteX39" fmla="*/ 3409950 w 6858000"/>
              <a:gd name="connsiteY39" fmla="*/ 19050 h 5996651"/>
              <a:gd name="connsiteX40" fmla="*/ 3790950 w 6858000"/>
              <a:gd name="connsiteY40" fmla="*/ 76200 h 5996651"/>
              <a:gd name="connsiteX41" fmla="*/ 4000500 w 6858000"/>
              <a:gd name="connsiteY41" fmla="*/ 76200 h 5996651"/>
              <a:gd name="connsiteX42" fmla="*/ 4248150 w 6858000"/>
              <a:gd name="connsiteY42" fmla="*/ 57150 h 5996651"/>
              <a:gd name="connsiteX43" fmla="*/ 4629150 w 6858000"/>
              <a:gd name="connsiteY43" fmla="*/ 0 h 5996651"/>
              <a:gd name="connsiteX44" fmla="*/ 5029200 w 6858000"/>
              <a:gd name="connsiteY44" fmla="*/ 76200 h 5996651"/>
              <a:gd name="connsiteX45" fmla="*/ 5200650 w 6858000"/>
              <a:gd name="connsiteY45" fmla="*/ 152400 h 5996651"/>
              <a:gd name="connsiteX46" fmla="*/ 5276850 w 6858000"/>
              <a:gd name="connsiteY46" fmla="*/ 495300 h 5996651"/>
              <a:gd name="connsiteX47" fmla="*/ 5353050 w 6858000"/>
              <a:gd name="connsiteY47" fmla="*/ 876300 h 5996651"/>
              <a:gd name="connsiteX48" fmla="*/ 5353050 w 6858000"/>
              <a:gd name="connsiteY48" fmla="*/ 876300 h 5996651"/>
              <a:gd name="connsiteX49" fmla="*/ 5391150 w 6858000"/>
              <a:gd name="connsiteY49" fmla="*/ 1238250 h 5996651"/>
              <a:gd name="connsiteX50" fmla="*/ 5429250 w 6858000"/>
              <a:gd name="connsiteY50" fmla="*/ 1352550 h 5996651"/>
              <a:gd name="connsiteX51" fmla="*/ 5486400 w 6858000"/>
              <a:gd name="connsiteY51" fmla="*/ 1390650 h 5996651"/>
              <a:gd name="connsiteX52" fmla="*/ 5524500 w 6858000"/>
              <a:gd name="connsiteY52" fmla="*/ 1447800 h 5996651"/>
              <a:gd name="connsiteX53" fmla="*/ 5581650 w 6858000"/>
              <a:gd name="connsiteY53" fmla="*/ 1485900 h 5996651"/>
              <a:gd name="connsiteX54" fmla="*/ 5600700 w 6858000"/>
              <a:gd name="connsiteY54" fmla="*/ 1543050 h 5996651"/>
              <a:gd name="connsiteX55" fmla="*/ 5715000 w 6858000"/>
              <a:gd name="connsiteY55" fmla="*/ 1581150 h 5996651"/>
              <a:gd name="connsiteX56" fmla="*/ 5829300 w 6858000"/>
              <a:gd name="connsiteY56" fmla="*/ 1657350 h 5996651"/>
              <a:gd name="connsiteX57" fmla="*/ 5886450 w 6858000"/>
              <a:gd name="connsiteY57" fmla="*/ 1695450 h 5996651"/>
              <a:gd name="connsiteX58" fmla="*/ 5943600 w 6858000"/>
              <a:gd name="connsiteY58" fmla="*/ 1714500 h 5996651"/>
              <a:gd name="connsiteX59" fmla="*/ 6057900 w 6858000"/>
              <a:gd name="connsiteY59" fmla="*/ 1771650 h 5996651"/>
              <a:gd name="connsiteX60" fmla="*/ 6248400 w 6858000"/>
              <a:gd name="connsiteY60" fmla="*/ 1790700 h 5996651"/>
              <a:gd name="connsiteX61" fmla="*/ 6419850 w 6858000"/>
              <a:gd name="connsiteY61" fmla="*/ 1885950 h 5996651"/>
              <a:gd name="connsiteX62" fmla="*/ 6477000 w 6858000"/>
              <a:gd name="connsiteY62" fmla="*/ 1924050 h 5996651"/>
              <a:gd name="connsiteX63" fmla="*/ 6515100 w 6858000"/>
              <a:gd name="connsiteY63" fmla="*/ 2038350 h 5996651"/>
              <a:gd name="connsiteX64" fmla="*/ 6553200 w 6858000"/>
              <a:gd name="connsiteY64" fmla="*/ 2114550 h 5996651"/>
              <a:gd name="connsiteX65" fmla="*/ 6610350 w 6858000"/>
              <a:gd name="connsiteY65" fmla="*/ 2247900 h 5996651"/>
              <a:gd name="connsiteX66" fmla="*/ 6648450 w 6858000"/>
              <a:gd name="connsiteY66" fmla="*/ 2400300 h 5996651"/>
              <a:gd name="connsiteX67" fmla="*/ 6667500 w 6858000"/>
              <a:gd name="connsiteY67" fmla="*/ 2476500 h 5996651"/>
              <a:gd name="connsiteX68" fmla="*/ 6705600 w 6858000"/>
              <a:gd name="connsiteY68" fmla="*/ 2590800 h 5996651"/>
              <a:gd name="connsiteX69" fmla="*/ 6743700 w 6858000"/>
              <a:gd name="connsiteY69" fmla="*/ 2647950 h 5996651"/>
              <a:gd name="connsiteX70" fmla="*/ 6781800 w 6858000"/>
              <a:gd name="connsiteY70" fmla="*/ 2762250 h 5996651"/>
              <a:gd name="connsiteX71" fmla="*/ 6800850 w 6858000"/>
              <a:gd name="connsiteY71" fmla="*/ 2819400 h 5996651"/>
              <a:gd name="connsiteX72" fmla="*/ 6838950 w 6858000"/>
              <a:gd name="connsiteY72" fmla="*/ 2990850 h 5996651"/>
              <a:gd name="connsiteX73" fmla="*/ 6858000 w 6858000"/>
              <a:gd name="connsiteY73" fmla="*/ 3067050 h 5996651"/>
              <a:gd name="connsiteX74" fmla="*/ 6838950 w 6858000"/>
              <a:gd name="connsiteY74" fmla="*/ 3638550 h 5996651"/>
              <a:gd name="connsiteX75" fmla="*/ 6819900 w 6858000"/>
              <a:gd name="connsiteY75" fmla="*/ 3695700 h 5996651"/>
              <a:gd name="connsiteX76" fmla="*/ 6762750 w 6858000"/>
              <a:gd name="connsiteY76" fmla="*/ 3752850 h 5996651"/>
              <a:gd name="connsiteX77" fmla="*/ 6705600 w 6858000"/>
              <a:gd name="connsiteY77" fmla="*/ 3771900 h 5996651"/>
              <a:gd name="connsiteX78" fmla="*/ 6629400 w 6858000"/>
              <a:gd name="connsiteY78" fmla="*/ 3886200 h 5996651"/>
              <a:gd name="connsiteX79" fmla="*/ 6610350 w 6858000"/>
              <a:gd name="connsiteY79" fmla="*/ 3943350 h 5996651"/>
              <a:gd name="connsiteX80" fmla="*/ 6572250 w 6858000"/>
              <a:gd name="connsiteY80" fmla="*/ 4000500 h 5996651"/>
              <a:gd name="connsiteX81" fmla="*/ 6534150 w 6858000"/>
              <a:gd name="connsiteY81" fmla="*/ 4114800 h 5996651"/>
              <a:gd name="connsiteX82" fmla="*/ 6515100 w 6858000"/>
              <a:gd name="connsiteY82" fmla="*/ 4171950 h 5996651"/>
              <a:gd name="connsiteX83" fmla="*/ 6400800 w 6858000"/>
              <a:gd name="connsiteY83" fmla="*/ 4229100 h 5996651"/>
              <a:gd name="connsiteX84" fmla="*/ 6343650 w 6858000"/>
              <a:gd name="connsiteY84" fmla="*/ 4267200 h 5996651"/>
              <a:gd name="connsiteX85" fmla="*/ 6286500 w 6858000"/>
              <a:gd name="connsiteY85" fmla="*/ 4286250 h 5996651"/>
              <a:gd name="connsiteX86" fmla="*/ 6134100 w 6858000"/>
              <a:gd name="connsiteY86" fmla="*/ 4324350 h 5996651"/>
              <a:gd name="connsiteX87" fmla="*/ 5791200 w 6858000"/>
              <a:gd name="connsiteY87" fmla="*/ 4343400 h 5996651"/>
              <a:gd name="connsiteX88" fmla="*/ 5772150 w 6858000"/>
              <a:gd name="connsiteY88" fmla="*/ 4419600 h 5996651"/>
              <a:gd name="connsiteX89" fmla="*/ 5600700 w 6858000"/>
              <a:gd name="connsiteY89" fmla="*/ 4438650 h 5996651"/>
              <a:gd name="connsiteX90" fmla="*/ 5543550 w 6858000"/>
              <a:gd name="connsiteY90" fmla="*/ 4419600 h 5996651"/>
              <a:gd name="connsiteX91" fmla="*/ 5295900 w 6858000"/>
              <a:gd name="connsiteY91" fmla="*/ 4210050 h 5996651"/>
              <a:gd name="connsiteX92" fmla="*/ 5219700 w 6858000"/>
              <a:gd name="connsiteY92" fmla="*/ 4191000 h 5996651"/>
              <a:gd name="connsiteX93" fmla="*/ 5143500 w 6858000"/>
              <a:gd name="connsiteY93" fmla="*/ 4133850 h 5996651"/>
              <a:gd name="connsiteX94" fmla="*/ 5029200 w 6858000"/>
              <a:gd name="connsiteY94" fmla="*/ 4114800 h 5996651"/>
              <a:gd name="connsiteX95" fmla="*/ 4514850 w 6858000"/>
              <a:gd name="connsiteY95" fmla="*/ 4171950 h 5996651"/>
              <a:gd name="connsiteX96" fmla="*/ 4457700 w 6858000"/>
              <a:gd name="connsiteY96" fmla="*/ 4191000 h 5996651"/>
              <a:gd name="connsiteX97" fmla="*/ 4286250 w 6858000"/>
              <a:gd name="connsiteY97" fmla="*/ 4229100 h 5996651"/>
              <a:gd name="connsiteX98" fmla="*/ 4210050 w 6858000"/>
              <a:gd name="connsiteY98" fmla="*/ 4267200 h 5996651"/>
              <a:gd name="connsiteX99" fmla="*/ 4114800 w 6858000"/>
              <a:gd name="connsiteY99" fmla="*/ 4286250 h 5996651"/>
              <a:gd name="connsiteX100" fmla="*/ 4038600 w 6858000"/>
              <a:gd name="connsiteY100" fmla="*/ 4305300 h 5996651"/>
              <a:gd name="connsiteX101" fmla="*/ 3829050 w 6858000"/>
              <a:gd name="connsiteY101" fmla="*/ 4381500 h 5996651"/>
              <a:gd name="connsiteX102" fmla="*/ 3409950 w 6858000"/>
              <a:gd name="connsiteY102" fmla="*/ 4362450 h 5996651"/>
              <a:gd name="connsiteX103" fmla="*/ 3352800 w 6858000"/>
              <a:gd name="connsiteY103" fmla="*/ 4305300 h 5996651"/>
              <a:gd name="connsiteX104" fmla="*/ 3238500 w 6858000"/>
              <a:gd name="connsiteY104" fmla="*/ 4267200 h 5996651"/>
              <a:gd name="connsiteX105" fmla="*/ 3181350 w 6858000"/>
              <a:gd name="connsiteY105" fmla="*/ 4248150 h 5996651"/>
              <a:gd name="connsiteX106" fmla="*/ 2838450 w 6858000"/>
              <a:gd name="connsiteY106" fmla="*/ 4324350 h 5996651"/>
              <a:gd name="connsiteX107" fmla="*/ 2647950 w 6858000"/>
              <a:gd name="connsiteY107" fmla="*/ 4438650 h 5996651"/>
              <a:gd name="connsiteX108" fmla="*/ 2590800 w 6858000"/>
              <a:gd name="connsiteY108" fmla="*/ 4476750 h 5996651"/>
              <a:gd name="connsiteX109" fmla="*/ 2419350 w 6858000"/>
              <a:gd name="connsiteY109" fmla="*/ 4533900 h 5996651"/>
              <a:gd name="connsiteX110" fmla="*/ 2362200 w 6858000"/>
              <a:gd name="connsiteY110" fmla="*/ 4552950 h 5996651"/>
              <a:gd name="connsiteX111" fmla="*/ 2305050 w 6858000"/>
              <a:gd name="connsiteY111" fmla="*/ 4572000 h 5996651"/>
              <a:gd name="connsiteX112" fmla="*/ 2190750 w 6858000"/>
              <a:gd name="connsiteY112" fmla="*/ 4591050 h 5996651"/>
              <a:gd name="connsiteX113" fmla="*/ 2057400 w 6858000"/>
              <a:gd name="connsiteY113" fmla="*/ 4572000 h 5996651"/>
              <a:gd name="connsiteX114" fmla="*/ 2000250 w 6858000"/>
              <a:gd name="connsiteY114" fmla="*/ 4552950 h 5996651"/>
              <a:gd name="connsiteX115" fmla="*/ 1787857 w 6858000"/>
              <a:gd name="connsiteY115" fmla="*/ 4713880 h 5996651"/>
              <a:gd name="connsiteX116" fmla="*/ 1635457 w 6858000"/>
              <a:gd name="connsiteY116" fmla="*/ 4615787 h 5996651"/>
              <a:gd name="connsiteX117" fmla="*/ 1518598 w 6858000"/>
              <a:gd name="connsiteY117" fmla="*/ 4439218 h 5996651"/>
              <a:gd name="connsiteX118" fmla="*/ 1390650 w 6858000"/>
              <a:gd name="connsiteY118" fmla="*/ 4171950 h 5996651"/>
              <a:gd name="connsiteX119" fmla="*/ 1371600 w 6858000"/>
              <a:gd name="connsiteY119" fmla="*/ 4114800 h 5996651"/>
              <a:gd name="connsiteX120" fmla="*/ 1257300 w 6858000"/>
              <a:gd name="connsiteY120" fmla="*/ 4019550 h 5996651"/>
              <a:gd name="connsiteX121" fmla="*/ 1238534 w 6858000"/>
              <a:gd name="connsiteY121" fmla="*/ 4161430 h 5996651"/>
              <a:gd name="connsiteX122" fmla="*/ 1257584 w 6858000"/>
              <a:gd name="connsiteY122" fmla="*/ 4305300 h 5996651"/>
              <a:gd name="connsiteX123" fmla="*/ 1540775 w 6858000"/>
              <a:gd name="connsiteY123" fmla="*/ 4651043 h 5996651"/>
              <a:gd name="connsiteX124" fmla="*/ 1586837 w 6858000"/>
              <a:gd name="connsiteY124" fmla="*/ 4822493 h 5996651"/>
              <a:gd name="connsiteX125" fmla="*/ 1799514 w 6858000"/>
              <a:gd name="connsiteY125" fmla="*/ 5321489 h 5996651"/>
              <a:gd name="connsiteX0" fmla="*/ 1586837 w 6858000"/>
              <a:gd name="connsiteY0" fmla="*/ 4822493 h 5952458"/>
              <a:gd name="connsiteX1" fmla="*/ 0 w 6858000"/>
              <a:gd name="connsiteY1" fmla="*/ 5924550 h 5952458"/>
              <a:gd name="connsiteX2" fmla="*/ 0 w 6858000"/>
              <a:gd name="connsiteY2" fmla="*/ 3524250 h 5952458"/>
              <a:gd name="connsiteX3" fmla="*/ 114300 w 6858000"/>
              <a:gd name="connsiteY3" fmla="*/ 3505200 h 5952458"/>
              <a:gd name="connsiteX4" fmla="*/ 266700 w 6858000"/>
              <a:gd name="connsiteY4" fmla="*/ 3409950 h 5952458"/>
              <a:gd name="connsiteX5" fmla="*/ 400050 w 6858000"/>
              <a:gd name="connsiteY5" fmla="*/ 3371850 h 5952458"/>
              <a:gd name="connsiteX6" fmla="*/ 685800 w 6858000"/>
              <a:gd name="connsiteY6" fmla="*/ 3295650 h 5952458"/>
              <a:gd name="connsiteX7" fmla="*/ 857250 w 6858000"/>
              <a:gd name="connsiteY7" fmla="*/ 3295650 h 5952458"/>
              <a:gd name="connsiteX8" fmla="*/ 1009650 w 6858000"/>
              <a:gd name="connsiteY8" fmla="*/ 3371850 h 5952458"/>
              <a:gd name="connsiteX9" fmla="*/ 1162050 w 6858000"/>
              <a:gd name="connsiteY9" fmla="*/ 3429000 h 5952458"/>
              <a:gd name="connsiteX10" fmla="*/ 1352550 w 6858000"/>
              <a:gd name="connsiteY10" fmla="*/ 3467100 h 5952458"/>
              <a:gd name="connsiteX11" fmla="*/ 1504950 w 6858000"/>
              <a:gd name="connsiteY11" fmla="*/ 3448050 h 5952458"/>
              <a:gd name="connsiteX12" fmla="*/ 1695450 w 6858000"/>
              <a:gd name="connsiteY12" fmla="*/ 3390900 h 5952458"/>
              <a:gd name="connsiteX13" fmla="*/ 1905000 w 6858000"/>
              <a:gd name="connsiteY13" fmla="*/ 3314700 h 5952458"/>
              <a:gd name="connsiteX14" fmla="*/ 2000250 w 6858000"/>
              <a:gd name="connsiteY14" fmla="*/ 3105150 h 5952458"/>
              <a:gd name="connsiteX15" fmla="*/ 2095500 w 6858000"/>
              <a:gd name="connsiteY15" fmla="*/ 2857500 h 5952458"/>
              <a:gd name="connsiteX16" fmla="*/ 2228850 w 6858000"/>
              <a:gd name="connsiteY16" fmla="*/ 2495550 h 5952458"/>
              <a:gd name="connsiteX17" fmla="*/ 2266950 w 6858000"/>
              <a:gd name="connsiteY17" fmla="*/ 2362200 h 5952458"/>
              <a:gd name="connsiteX18" fmla="*/ 2343150 w 6858000"/>
              <a:gd name="connsiteY18" fmla="*/ 2171700 h 5952458"/>
              <a:gd name="connsiteX19" fmla="*/ 2381250 w 6858000"/>
              <a:gd name="connsiteY19" fmla="*/ 2019300 h 5952458"/>
              <a:gd name="connsiteX20" fmla="*/ 2362200 w 6858000"/>
              <a:gd name="connsiteY20" fmla="*/ 1771650 h 5952458"/>
              <a:gd name="connsiteX21" fmla="*/ 2362200 w 6858000"/>
              <a:gd name="connsiteY21" fmla="*/ 1543050 h 5952458"/>
              <a:gd name="connsiteX22" fmla="*/ 2400300 w 6858000"/>
              <a:gd name="connsiteY22" fmla="*/ 1390650 h 5952458"/>
              <a:gd name="connsiteX23" fmla="*/ 2400300 w 6858000"/>
              <a:gd name="connsiteY23" fmla="*/ 1390650 h 5952458"/>
              <a:gd name="connsiteX24" fmla="*/ 2438400 w 6858000"/>
              <a:gd name="connsiteY24" fmla="*/ 1181100 h 5952458"/>
              <a:gd name="connsiteX25" fmla="*/ 2438400 w 6858000"/>
              <a:gd name="connsiteY25" fmla="*/ 1181100 h 5952458"/>
              <a:gd name="connsiteX26" fmla="*/ 2228850 w 6858000"/>
              <a:gd name="connsiteY26" fmla="*/ 1295400 h 5952458"/>
              <a:gd name="connsiteX27" fmla="*/ 2076450 w 6858000"/>
              <a:gd name="connsiteY27" fmla="*/ 1238250 h 5952458"/>
              <a:gd name="connsiteX28" fmla="*/ 1924050 w 6858000"/>
              <a:gd name="connsiteY28" fmla="*/ 1238250 h 5952458"/>
              <a:gd name="connsiteX29" fmla="*/ 1885950 w 6858000"/>
              <a:gd name="connsiteY29" fmla="*/ 1257300 h 5952458"/>
              <a:gd name="connsiteX30" fmla="*/ 1790700 w 6858000"/>
              <a:gd name="connsiteY30" fmla="*/ 762000 h 5952458"/>
              <a:gd name="connsiteX31" fmla="*/ 1771650 w 6858000"/>
              <a:gd name="connsiteY31" fmla="*/ 476250 h 5952458"/>
              <a:gd name="connsiteX32" fmla="*/ 1771650 w 6858000"/>
              <a:gd name="connsiteY32" fmla="*/ 247650 h 5952458"/>
              <a:gd name="connsiteX33" fmla="*/ 1943100 w 6858000"/>
              <a:gd name="connsiteY33" fmla="*/ 95250 h 5952458"/>
              <a:gd name="connsiteX34" fmla="*/ 2247900 w 6858000"/>
              <a:gd name="connsiteY34" fmla="*/ 0 h 5952458"/>
              <a:gd name="connsiteX35" fmla="*/ 2495550 w 6858000"/>
              <a:gd name="connsiteY35" fmla="*/ 0 h 5952458"/>
              <a:gd name="connsiteX36" fmla="*/ 2743200 w 6858000"/>
              <a:gd name="connsiteY36" fmla="*/ 0 h 5952458"/>
              <a:gd name="connsiteX37" fmla="*/ 2971800 w 6858000"/>
              <a:gd name="connsiteY37" fmla="*/ 19050 h 5952458"/>
              <a:gd name="connsiteX38" fmla="*/ 3238500 w 6858000"/>
              <a:gd name="connsiteY38" fmla="*/ 19050 h 5952458"/>
              <a:gd name="connsiteX39" fmla="*/ 3409950 w 6858000"/>
              <a:gd name="connsiteY39" fmla="*/ 19050 h 5952458"/>
              <a:gd name="connsiteX40" fmla="*/ 3790950 w 6858000"/>
              <a:gd name="connsiteY40" fmla="*/ 76200 h 5952458"/>
              <a:gd name="connsiteX41" fmla="*/ 4000500 w 6858000"/>
              <a:gd name="connsiteY41" fmla="*/ 76200 h 5952458"/>
              <a:gd name="connsiteX42" fmla="*/ 4248150 w 6858000"/>
              <a:gd name="connsiteY42" fmla="*/ 57150 h 5952458"/>
              <a:gd name="connsiteX43" fmla="*/ 4629150 w 6858000"/>
              <a:gd name="connsiteY43" fmla="*/ 0 h 5952458"/>
              <a:gd name="connsiteX44" fmla="*/ 5029200 w 6858000"/>
              <a:gd name="connsiteY44" fmla="*/ 76200 h 5952458"/>
              <a:gd name="connsiteX45" fmla="*/ 5200650 w 6858000"/>
              <a:gd name="connsiteY45" fmla="*/ 152400 h 5952458"/>
              <a:gd name="connsiteX46" fmla="*/ 5276850 w 6858000"/>
              <a:gd name="connsiteY46" fmla="*/ 495300 h 5952458"/>
              <a:gd name="connsiteX47" fmla="*/ 5353050 w 6858000"/>
              <a:gd name="connsiteY47" fmla="*/ 876300 h 5952458"/>
              <a:gd name="connsiteX48" fmla="*/ 5353050 w 6858000"/>
              <a:gd name="connsiteY48" fmla="*/ 876300 h 5952458"/>
              <a:gd name="connsiteX49" fmla="*/ 5391150 w 6858000"/>
              <a:gd name="connsiteY49" fmla="*/ 1238250 h 5952458"/>
              <a:gd name="connsiteX50" fmla="*/ 5429250 w 6858000"/>
              <a:gd name="connsiteY50" fmla="*/ 1352550 h 5952458"/>
              <a:gd name="connsiteX51" fmla="*/ 5486400 w 6858000"/>
              <a:gd name="connsiteY51" fmla="*/ 1390650 h 5952458"/>
              <a:gd name="connsiteX52" fmla="*/ 5524500 w 6858000"/>
              <a:gd name="connsiteY52" fmla="*/ 1447800 h 5952458"/>
              <a:gd name="connsiteX53" fmla="*/ 5581650 w 6858000"/>
              <a:gd name="connsiteY53" fmla="*/ 1485900 h 5952458"/>
              <a:gd name="connsiteX54" fmla="*/ 5600700 w 6858000"/>
              <a:gd name="connsiteY54" fmla="*/ 1543050 h 5952458"/>
              <a:gd name="connsiteX55" fmla="*/ 5715000 w 6858000"/>
              <a:gd name="connsiteY55" fmla="*/ 1581150 h 5952458"/>
              <a:gd name="connsiteX56" fmla="*/ 5829300 w 6858000"/>
              <a:gd name="connsiteY56" fmla="*/ 1657350 h 5952458"/>
              <a:gd name="connsiteX57" fmla="*/ 5886450 w 6858000"/>
              <a:gd name="connsiteY57" fmla="*/ 1695450 h 5952458"/>
              <a:gd name="connsiteX58" fmla="*/ 5943600 w 6858000"/>
              <a:gd name="connsiteY58" fmla="*/ 1714500 h 5952458"/>
              <a:gd name="connsiteX59" fmla="*/ 6057900 w 6858000"/>
              <a:gd name="connsiteY59" fmla="*/ 1771650 h 5952458"/>
              <a:gd name="connsiteX60" fmla="*/ 6248400 w 6858000"/>
              <a:gd name="connsiteY60" fmla="*/ 1790700 h 5952458"/>
              <a:gd name="connsiteX61" fmla="*/ 6419850 w 6858000"/>
              <a:gd name="connsiteY61" fmla="*/ 1885950 h 5952458"/>
              <a:gd name="connsiteX62" fmla="*/ 6477000 w 6858000"/>
              <a:gd name="connsiteY62" fmla="*/ 1924050 h 5952458"/>
              <a:gd name="connsiteX63" fmla="*/ 6515100 w 6858000"/>
              <a:gd name="connsiteY63" fmla="*/ 2038350 h 5952458"/>
              <a:gd name="connsiteX64" fmla="*/ 6553200 w 6858000"/>
              <a:gd name="connsiteY64" fmla="*/ 2114550 h 5952458"/>
              <a:gd name="connsiteX65" fmla="*/ 6610350 w 6858000"/>
              <a:gd name="connsiteY65" fmla="*/ 2247900 h 5952458"/>
              <a:gd name="connsiteX66" fmla="*/ 6648450 w 6858000"/>
              <a:gd name="connsiteY66" fmla="*/ 2400300 h 5952458"/>
              <a:gd name="connsiteX67" fmla="*/ 6667500 w 6858000"/>
              <a:gd name="connsiteY67" fmla="*/ 2476500 h 5952458"/>
              <a:gd name="connsiteX68" fmla="*/ 6705600 w 6858000"/>
              <a:gd name="connsiteY68" fmla="*/ 2590800 h 5952458"/>
              <a:gd name="connsiteX69" fmla="*/ 6743700 w 6858000"/>
              <a:gd name="connsiteY69" fmla="*/ 2647950 h 5952458"/>
              <a:gd name="connsiteX70" fmla="*/ 6781800 w 6858000"/>
              <a:gd name="connsiteY70" fmla="*/ 2762250 h 5952458"/>
              <a:gd name="connsiteX71" fmla="*/ 6800850 w 6858000"/>
              <a:gd name="connsiteY71" fmla="*/ 2819400 h 5952458"/>
              <a:gd name="connsiteX72" fmla="*/ 6838950 w 6858000"/>
              <a:gd name="connsiteY72" fmla="*/ 2990850 h 5952458"/>
              <a:gd name="connsiteX73" fmla="*/ 6858000 w 6858000"/>
              <a:gd name="connsiteY73" fmla="*/ 3067050 h 5952458"/>
              <a:gd name="connsiteX74" fmla="*/ 6838950 w 6858000"/>
              <a:gd name="connsiteY74" fmla="*/ 3638550 h 5952458"/>
              <a:gd name="connsiteX75" fmla="*/ 6819900 w 6858000"/>
              <a:gd name="connsiteY75" fmla="*/ 3695700 h 5952458"/>
              <a:gd name="connsiteX76" fmla="*/ 6762750 w 6858000"/>
              <a:gd name="connsiteY76" fmla="*/ 3752850 h 5952458"/>
              <a:gd name="connsiteX77" fmla="*/ 6705600 w 6858000"/>
              <a:gd name="connsiteY77" fmla="*/ 3771900 h 5952458"/>
              <a:gd name="connsiteX78" fmla="*/ 6629400 w 6858000"/>
              <a:gd name="connsiteY78" fmla="*/ 3886200 h 5952458"/>
              <a:gd name="connsiteX79" fmla="*/ 6610350 w 6858000"/>
              <a:gd name="connsiteY79" fmla="*/ 3943350 h 5952458"/>
              <a:gd name="connsiteX80" fmla="*/ 6572250 w 6858000"/>
              <a:gd name="connsiteY80" fmla="*/ 4000500 h 5952458"/>
              <a:gd name="connsiteX81" fmla="*/ 6534150 w 6858000"/>
              <a:gd name="connsiteY81" fmla="*/ 4114800 h 5952458"/>
              <a:gd name="connsiteX82" fmla="*/ 6515100 w 6858000"/>
              <a:gd name="connsiteY82" fmla="*/ 4171950 h 5952458"/>
              <a:gd name="connsiteX83" fmla="*/ 6400800 w 6858000"/>
              <a:gd name="connsiteY83" fmla="*/ 4229100 h 5952458"/>
              <a:gd name="connsiteX84" fmla="*/ 6343650 w 6858000"/>
              <a:gd name="connsiteY84" fmla="*/ 4267200 h 5952458"/>
              <a:gd name="connsiteX85" fmla="*/ 6286500 w 6858000"/>
              <a:gd name="connsiteY85" fmla="*/ 4286250 h 5952458"/>
              <a:gd name="connsiteX86" fmla="*/ 6134100 w 6858000"/>
              <a:gd name="connsiteY86" fmla="*/ 4324350 h 5952458"/>
              <a:gd name="connsiteX87" fmla="*/ 5791200 w 6858000"/>
              <a:gd name="connsiteY87" fmla="*/ 4343400 h 5952458"/>
              <a:gd name="connsiteX88" fmla="*/ 5772150 w 6858000"/>
              <a:gd name="connsiteY88" fmla="*/ 4419600 h 5952458"/>
              <a:gd name="connsiteX89" fmla="*/ 5600700 w 6858000"/>
              <a:gd name="connsiteY89" fmla="*/ 4438650 h 5952458"/>
              <a:gd name="connsiteX90" fmla="*/ 5543550 w 6858000"/>
              <a:gd name="connsiteY90" fmla="*/ 4419600 h 5952458"/>
              <a:gd name="connsiteX91" fmla="*/ 5295900 w 6858000"/>
              <a:gd name="connsiteY91" fmla="*/ 4210050 h 5952458"/>
              <a:gd name="connsiteX92" fmla="*/ 5219700 w 6858000"/>
              <a:gd name="connsiteY92" fmla="*/ 4191000 h 5952458"/>
              <a:gd name="connsiteX93" fmla="*/ 5143500 w 6858000"/>
              <a:gd name="connsiteY93" fmla="*/ 4133850 h 5952458"/>
              <a:gd name="connsiteX94" fmla="*/ 5029200 w 6858000"/>
              <a:gd name="connsiteY94" fmla="*/ 4114800 h 5952458"/>
              <a:gd name="connsiteX95" fmla="*/ 4514850 w 6858000"/>
              <a:gd name="connsiteY95" fmla="*/ 4171950 h 5952458"/>
              <a:gd name="connsiteX96" fmla="*/ 4457700 w 6858000"/>
              <a:gd name="connsiteY96" fmla="*/ 4191000 h 5952458"/>
              <a:gd name="connsiteX97" fmla="*/ 4286250 w 6858000"/>
              <a:gd name="connsiteY97" fmla="*/ 4229100 h 5952458"/>
              <a:gd name="connsiteX98" fmla="*/ 4210050 w 6858000"/>
              <a:gd name="connsiteY98" fmla="*/ 4267200 h 5952458"/>
              <a:gd name="connsiteX99" fmla="*/ 4114800 w 6858000"/>
              <a:gd name="connsiteY99" fmla="*/ 4286250 h 5952458"/>
              <a:gd name="connsiteX100" fmla="*/ 4038600 w 6858000"/>
              <a:gd name="connsiteY100" fmla="*/ 4305300 h 5952458"/>
              <a:gd name="connsiteX101" fmla="*/ 3829050 w 6858000"/>
              <a:gd name="connsiteY101" fmla="*/ 4381500 h 5952458"/>
              <a:gd name="connsiteX102" fmla="*/ 3409950 w 6858000"/>
              <a:gd name="connsiteY102" fmla="*/ 4362450 h 5952458"/>
              <a:gd name="connsiteX103" fmla="*/ 3352800 w 6858000"/>
              <a:gd name="connsiteY103" fmla="*/ 4305300 h 5952458"/>
              <a:gd name="connsiteX104" fmla="*/ 3238500 w 6858000"/>
              <a:gd name="connsiteY104" fmla="*/ 4267200 h 5952458"/>
              <a:gd name="connsiteX105" fmla="*/ 3181350 w 6858000"/>
              <a:gd name="connsiteY105" fmla="*/ 4248150 h 5952458"/>
              <a:gd name="connsiteX106" fmla="*/ 2838450 w 6858000"/>
              <a:gd name="connsiteY106" fmla="*/ 4324350 h 5952458"/>
              <a:gd name="connsiteX107" fmla="*/ 2647950 w 6858000"/>
              <a:gd name="connsiteY107" fmla="*/ 4438650 h 5952458"/>
              <a:gd name="connsiteX108" fmla="*/ 2590800 w 6858000"/>
              <a:gd name="connsiteY108" fmla="*/ 4476750 h 5952458"/>
              <a:gd name="connsiteX109" fmla="*/ 2419350 w 6858000"/>
              <a:gd name="connsiteY109" fmla="*/ 4533900 h 5952458"/>
              <a:gd name="connsiteX110" fmla="*/ 2362200 w 6858000"/>
              <a:gd name="connsiteY110" fmla="*/ 4552950 h 5952458"/>
              <a:gd name="connsiteX111" fmla="*/ 2305050 w 6858000"/>
              <a:gd name="connsiteY111" fmla="*/ 4572000 h 5952458"/>
              <a:gd name="connsiteX112" fmla="*/ 2190750 w 6858000"/>
              <a:gd name="connsiteY112" fmla="*/ 4591050 h 5952458"/>
              <a:gd name="connsiteX113" fmla="*/ 2057400 w 6858000"/>
              <a:gd name="connsiteY113" fmla="*/ 4572000 h 5952458"/>
              <a:gd name="connsiteX114" fmla="*/ 2000250 w 6858000"/>
              <a:gd name="connsiteY114" fmla="*/ 4552950 h 5952458"/>
              <a:gd name="connsiteX115" fmla="*/ 1787857 w 6858000"/>
              <a:gd name="connsiteY115" fmla="*/ 4713880 h 5952458"/>
              <a:gd name="connsiteX116" fmla="*/ 1635457 w 6858000"/>
              <a:gd name="connsiteY116" fmla="*/ 4615787 h 5952458"/>
              <a:gd name="connsiteX117" fmla="*/ 1518598 w 6858000"/>
              <a:gd name="connsiteY117" fmla="*/ 4439218 h 5952458"/>
              <a:gd name="connsiteX118" fmla="*/ 1390650 w 6858000"/>
              <a:gd name="connsiteY118" fmla="*/ 4171950 h 5952458"/>
              <a:gd name="connsiteX119" fmla="*/ 1371600 w 6858000"/>
              <a:gd name="connsiteY119" fmla="*/ 4114800 h 5952458"/>
              <a:gd name="connsiteX120" fmla="*/ 1257300 w 6858000"/>
              <a:gd name="connsiteY120" fmla="*/ 4019550 h 5952458"/>
              <a:gd name="connsiteX121" fmla="*/ 1238534 w 6858000"/>
              <a:gd name="connsiteY121" fmla="*/ 4161430 h 5952458"/>
              <a:gd name="connsiteX122" fmla="*/ 1257584 w 6858000"/>
              <a:gd name="connsiteY122" fmla="*/ 4305300 h 5952458"/>
              <a:gd name="connsiteX123" fmla="*/ 1540775 w 6858000"/>
              <a:gd name="connsiteY123" fmla="*/ 4651043 h 5952458"/>
              <a:gd name="connsiteX124" fmla="*/ 1586837 w 6858000"/>
              <a:gd name="connsiteY124" fmla="*/ 4822493 h 5952458"/>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38534 w 6858000"/>
              <a:gd name="connsiteY121" fmla="*/ 4161430 h 5944524"/>
              <a:gd name="connsiteX122" fmla="*/ 1257584 w 6858000"/>
              <a:gd name="connsiteY122" fmla="*/ 4305300 h 5944524"/>
              <a:gd name="connsiteX123" fmla="*/ 1540775 w 6858000"/>
              <a:gd name="connsiteY123"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57584 w 6858000"/>
              <a:gd name="connsiteY121" fmla="*/ 4305300 h 5944524"/>
              <a:gd name="connsiteX122" fmla="*/ 1540775 w 6858000"/>
              <a:gd name="connsiteY122"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584 w 6858000"/>
              <a:gd name="connsiteY120" fmla="*/ 4305300 h 5944524"/>
              <a:gd name="connsiteX121" fmla="*/ 1540775 w 6858000"/>
              <a:gd name="connsiteY121"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540775 w 6858000"/>
              <a:gd name="connsiteY120" fmla="*/ 4651043 h 5944524"/>
              <a:gd name="connsiteX0" fmla="*/ 1371600 w 6858000"/>
              <a:gd name="connsiteY0" fmla="*/ 4114800 h 5928862"/>
              <a:gd name="connsiteX1" fmla="*/ 0 w 6858000"/>
              <a:gd name="connsiteY1" fmla="*/ 5924550 h 5928862"/>
              <a:gd name="connsiteX2" fmla="*/ 0 w 6858000"/>
              <a:gd name="connsiteY2" fmla="*/ 3524250 h 5928862"/>
              <a:gd name="connsiteX3" fmla="*/ 114300 w 6858000"/>
              <a:gd name="connsiteY3" fmla="*/ 3505200 h 5928862"/>
              <a:gd name="connsiteX4" fmla="*/ 266700 w 6858000"/>
              <a:gd name="connsiteY4" fmla="*/ 3409950 h 5928862"/>
              <a:gd name="connsiteX5" fmla="*/ 400050 w 6858000"/>
              <a:gd name="connsiteY5" fmla="*/ 3371850 h 5928862"/>
              <a:gd name="connsiteX6" fmla="*/ 685800 w 6858000"/>
              <a:gd name="connsiteY6" fmla="*/ 3295650 h 5928862"/>
              <a:gd name="connsiteX7" fmla="*/ 857250 w 6858000"/>
              <a:gd name="connsiteY7" fmla="*/ 3295650 h 5928862"/>
              <a:gd name="connsiteX8" fmla="*/ 1009650 w 6858000"/>
              <a:gd name="connsiteY8" fmla="*/ 3371850 h 5928862"/>
              <a:gd name="connsiteX9" fmla="*/ 1162050 w 6858000"/>
              <a:gd name="connsiteY9" fmla="*/ 3429000 h 5928862"/>
              <a:gd name="connsiteX10" fmla="*/ 1352550 w 6858000"/>
              <a:gd name="connsiteY10" fmla="*/ 3467100 h 5928862"/>
              <a:gd name="connsiteX11" fmla="*/ 1504950 w 6858000"/>
              <a:gd name="connsiteY11" fmla="*/ 3448050 h 5928862"/>
              <a:gd name="connsiteX12" fmla="*/ 1695450 w 6858000"/>
              <a:gd name="connsiteY12" fmla="*/ 3390900 h 5928862"/>
              <a:gd name="connsiteX13" fmla="*/ 1905000 w 6858000"/>
              <a:gd name="connsiteY13" fmla="*/ 3314700 h 5928862"/>
              <a:gd name="connsiteX14" fmla="*/ 2000250 w 6858000"/>
              <a:gd name="connsiteY14" fmla="*/ 3105150 h 5928862"/>
              <a:gd name="connsiteX15" fmla="*/ 2095500 w 6858000"/>
              <a:gd name="connsiteY15" fmla="*/ 2857500 h 5928862"/>
              <a:gd name="connsiteX16" fmla="*/ 2228850 w 6858000"/>
              <a:gd name="connsiteY16" fmla="*/ 2495550 h 5928862"/>
              <a:gd name="connsiteX17" fmla="*/ 2266950 w 6858000"/>
              <a:gd name="connsiteY17" fmla="*/ 2362200 h 5928862"/>
              <a:gd name="connsiteX18" fmla="*/ 2343150 w 6858000"/>
              <a:gd name="connsiteY18" fmla="*/ 2171700 h 5928862"/>
              <a:gd name="connsiteX19" fmla="*/ 2381250 w 6858000"/>
              <a:gd name="connsiteY19" fmla="*/ 2019300 h 5928862"/>
              <a:gd name="connsiteX20" fmla="*/ 2362200 w 6858000"/>
              <a:gd name="connsiteY20" fmla="*/ 1771650 h 5928862"/>
              <a:gd name="connsiteX21" fmla="*/ 2362200 w 6858000"/>
              <a:gd name="connsiteY21" fmla="*/ 1543050 h 5928862"/>
              <a:gd name="connsiteX22" fmla="*/ 2400300 w 6858000"/>
              <a:gd name="connsiteY22" fmla="*/ 1390650 h 5928862"/>
              <a:gd name="connsiteX23" fmla="*/ 2400300 w 6858000"/>
              <a:gd name="connsiteY23" fmla="*/ 1390650 h 5928862"/>
              <a:gd name="connsiteX24" fmla="*/ 2438400 w 6858000"/>
              <a:gd name="connsiteY24" fmla="*/ 1181100 h 5928862"/>
              <a:gd name="connsiteX25" fmla="*/ 2438400 w 6858000"/>
              <a:gd name="connsiteY25" fmla="*/ 1181100 h 5928862"/>
              <a:gd name="connsiteX26" fmla="*/ 2228850 w 6858000"/>
              <a:gd name="connsiteY26" fmla="*/ 1295400 h 5928862"/>
              <a:gd name="connsiteX27" fmla="*/ 2076450 w 6858000"/>
              <a:gd name="connsiteY27" fmla="*/ 1238250 h 5928862"/>
              <a:gd name="connsiteX28" fmla="*/ 1924050 w 6858000"/>
              <a:gd name="connsiteY28" fmla="*/ 1238250 h 5928862"/>
              <a:gd name="connsiteX29" fmla="*/ 1885950 w 6858000"/>
              <a:gd name="connsiteY29" fmla="*/ 1257300 h 5928862"/>
              <a:gd name="connsiteX30" fmla="*/ 1790700 w 6858000"/>
              <a:gd name="connsiteY30" fmla="*/ 762000 h 5928862"/>
              <a:gd name="connsiteX31" fmla="*/ 1771650 w 6858000"/>
              <a:gd name="connsiteY31" fmla="*/ 476250 h 5928862"/>
              <a:gd name="connsiteX32" fmla="*/ 1771650 w 6858000"/>
              <a:gd name="connsiteY32" fmla="*/ 247650 h 5928862"/>
              <a:gd name="connsiteX33" fmla="*/ 1943100 w 6858000"/>
              <a:gd name="connsiteY33" fmla="*/ 95250 h 5928862"/>
              <a:gd name="connsiteX34" fmla="*/ 2247900 w 6858000"/>
              <a:gd name="connsiteY34" fmla="*/ 0 h 5928862"/>
              <a:gd name="connsiteX35" fmla="*/ 2495550 w 6858000"/>
              <a:gd name="connsiteY35" fmla="*/ 0 h 5928862"/>
              <a:gd name="connsiteX36" fmla="*/ 2743200 w 6858000"/>
              <a:gd name="connsiteY36" fmla="*/ 0 h 5928862"/>
              <a:gd name="connsiteX37" fmla="*/ 2971800 w 6858000"/>
              <a:gd name="connsiteY37" fmla="*/ 19050 h 5928862"/>
              <a:gd name="connsiteX38" fmla="*/ 3238500 w 6858000"/>
              <a:gd name="connsiteY38" fmla="*/ 19050 h 5928862"/>
              <a:gd name="connsiteX39" fmla="*/ 3409950 w 6858000"/>
              <a:gd name="connsiteY39" fmla="*/ 19050 h 5928862"/>
              <a:gd name="connsiteX40" fmla="*/ 3790950 w 6858000"/>
              <a:gd name="connsiteY40" fmla="*/ 76200 h 5928862"/>
              <a:gd name="connsiteX41" fmla="*/ 4000500 w 6858000"/>
              <a:gd name="connsiteY41" fmla="*/ 76200 h 5928862"/>
              <a:gd name="connsiteX42" fmla="*/ 4248150 w 6858000"/>
              <a:gd name="connsiteY42" fmla="*/ 57150 h 5928862"/>
              <a:gd name="connsiteX43" fmla="*/ 4629150 w 6858000"/>
              <a:gd name="connsiteY43" fmla="*/ 0 h 5928862"/>
              <a:gd name="connsiteX44" fmla="*/ 5029200 w 6858000"/>
              <a:gd name="connsiteY44" fmla="*/ 76200 h 5928862"/>
              <a:gd name="connsiteX45" fmla="*/ 5200650 w 6858000"/>
              <a:gd name="connsiteY45" fmla="*/ 152400 h 5928862"/>
              <a:gd name="connsiteX46" fmla="*/ 5276850 w 6858000"/>
              <a:gd name="connsiteY46" fmla="*/ 495300 h 5928862"/>
              <a:gd name="connsiteX47" fmla="*/ 5353050 w 6858000"/>
              <a:gd name="connsiteY47" fmla="*/ 876300 h 5928862"/>
              <a:gd name="connsiteX48" fmla="*/ 5353050 w 6858000"/>
              <a:gd name="connsiteY48" fmla="*/ 876300 h 5928862"/>
              <a:gd name="connsiteX49" fmla="*/ 5391150 w 6858000"/>
              <a:gd name="connsiteY49" fmla="*/ 1238250 h 5928862"/>
              <a:gd name="connsiteX50" fmla="*/ 5429250 w 6858000"/>
              <a:gd name="connsiteY50" fmla="*/ 1352550 h 5928862"/>
              <a:gd name="connsiteX51" fmla="*/ 5486400 w 6858000"/>
              <a:gd name="connsiteY51" fmla="*/ 1390650 h 5928862"/>
              <a:gd name="connsiteX52" fmla="*/ 5524500 w 6858000"/>
              <a:gd name="connsiteY52" fmla="*/ 1447800 h 5928862"/>
              <a:gd name="connsiteX53" fmla="*/ 5581650 w 6858000"/>
              <a:gd name="connsiteY53" fmla="*/ 1485900 h 5928862"/>
              <a:gd name="connsiteX54" fmla="*/ 5600700 w 6858000"/>
              <a:gd name="connsiteY54" fmla="*/ 1543050 h 5928862"/>
              <a:gd name="connsiteX55" fmla="*/ 5715000 w 6858000"/>
              <a:gd name="connsiteY55" fmla="*/ 1581150 h 5928862"/>
              <a:gd name="connsiteX56" fmla="*/ 5829300 w 6858000"/>
              <a:gd name="connsiteY56" fmla="*/ 1657350 h 5928862"/>
              <a:gd name="connsiteX57" fmla="*/ 5886450 w 6858000"/>
              <a:gd name="connsiteY57" fmla="*/ 1695450 h 5928862"/>
              <a:gd name="connsiteX58" fmla="*/ 5943600 w 6858000"/>
              <a:gd name="connsiteY58" fmla="*/ 1714500 h 5928862"/>
              <a:gd name="connsiteX59" fmla="*/ 6057900 w 6858000"/>
              <a:gd name="connsiteY59" fmla="*/ 1771650 h 5928862"/>
              <a:gd name="connsiteX60" fmla="*/ 6248400 w 6858000"/>
              <a:gd name="connsiteY60" fmla="*/ 1790700 h 5928862"/>
              <a:gd name="connsiteX61" fmla="*/ 6419850 w 6858000"/>
              <a:gd name="connsiteY61" fmla="*/ 1885950 h 5928862"/>
              <a:gd name="connsiteX62" fmla="*/ 6477000 w 6858000"/>
              <a:gd name="connsiteY62" fmla="*/ 1924050 h 5928862"/>
              <a:gd name="connsiteX63" fmla="*/ 6515100 w 6858000"/>
              <a:gd name="connsiteY63" fmla="*/ 2038350 h 5928862"/>
              <a:gd name="connsiteX64" fmla="*/ 6553200 w 6858000"/>
              <a:gd name="connsiteY64" fmla="*/ 2114550 h 5928862"/>
              <a:gd name="connsiteX65" fmla="*/ 6610350 w 6858000"/>
              <a:gd name="connsiteY65" fmla="*/ 2247900 h 5928862"/>
              <a:gd name="connsiteX66" fmla="*/ 6648450 w 6858000"/>
              <a:gd name="connsiteY66" fmla="*/ 2400300 h 5928862"/>
              <a:gd name="connsiteX67" fmla="*/ 6667500 w 6858000"/>
              <a:gd name="connsiteY67" fmla="*/ 2476500 h 5928862"/>
              <a:gd name="connsiteX68" fmla="*/ 6705600 w 6858000"/>
              <a:gd name="connsiteY68" fmla="*/ 2590800 h 5928862"/>
              <a:gd name="connsiteX69" fmla="*/ 6743700 w 6858000"/>
              <a:gd name="connsiteY69" fmla="*/ 2647950 h 5928862"/>
              <a:gd name="connsiteX70" fmla="*/ 6781800 w 6858000"/>
              <a:gd name="connsiteY70" fmla="*/ 2762250 h 5928862"/>
              <a:gd name="connsiteX71" fmla="*/ 6800850 w 6858000"/>
              <a:gd name="connsiteY71" fmla="*/ 2819400 h 5928862"/>
              <a:gd name="connsiteX72" fmla="*/ 6838950 w 6858000"/>
              <a:gd name="connsiteY72" fmla="*/ 2990850 h 5928862"/>
              <a:gd name="connsiteX73" fmla="*/ 6858000 w 6858000"/>
              <a:gd name="connsiteY73" fmla="*/ 3067050 h 5928862"/>
              <a:gd name="connsiteX74" fmla="*/ 6838950 w 6858000"/>
              <a:gd name="connsiteY74" fmla="*/ 3638550 h 5928862"/>
              <a:gd name="connsiteX75" fmla="*/ 6819900 w 6858000"/>
              <a:gd name="connsiteY75" fmla="*/ 3695700 h 5928862"/>
              <a:gd name="connsiteX76" fmla="*/ 6762750 w 6858000"/>
              <a:gd name="connsiteY76" fmla="*/ 3752850 h 5928862"/>
              <a:gd name="connsiteX77" fmla="*/ 6705600 w 6858000"/>
              <a:gd name="connsiteY77" fmla="*/ 3771900 h 5928862"/>
              <a:gd name="connsiteX78" fmla="*/ 6629400 w 6858000"/>
              <a:gd name="connsiteY78" fmla="*/ 3886200 h 5928862"/>
              <a:gd name="connsiteX79" fmla="*/ 6610350 w 6858000"/>
              <a:gd name="connsiteY79" fmla="*/ 3943350 h 5928862"/>
              <a:gd name="connsiteX80" fmla="*/ 6572250 w 6858000"/>
              <a:gd name="connsiteY80" fmla="*/ 4000500 h 5928862"/>
              <a:gd name="connsiteX81" fmla="*/ 6534150 w 6858000"/>
              <a:gd name="connsiteY81" fmla="*/ 4114800 h 5928862"/>
              <a:gd name="connsiteX82" fmla="*/ 6515100 w 6858000"/>
              <a:gd name="connsiteY82" fmla="*/ 4171950 h 5928862"/>
              <a:gd name="connsiteX83" fmla="*/ 6400800 w 6858000"/>
              <a:gd name="connsiteY83" fmla="*/ 4229100 h 5928862"/>
              <a:gd name="connsiteX84" fmla="*/ 6343650 w 6858000"/>
              <a:gd name="connsiteY84" fmla="*/ 4267200 h 5928862"/>
              <a:gd name="connsiteX85" fmla="*/ 6286500 w 6858000"/>
              <a:gd name="connsiteY85" fmla="*/ 4286250 h 5928862"/>
              <a:gd name="connsiteX86" fmla="*/ 6134100 w 6858000"/>
              <a:gd name="connsiteY86" fmla="*/ 4324350 h 5928862"/>
              <a:gd name="connsiteX87" fmla="*/ 5791200 w 6858000"/>
              <a:gd name="connsiteY87" fmla="*/ 4343400 h 5928862"/>
              <a:gd name="connsiteX88" fmla="*/ 5772150 w 6858000"/>
              <a:gd name="connsiteY88" fmla="*/ 4419600 h 5928862"/>
              <a:gd name="connsiteX89" fmla="*/ 5600700 w 6858000"/>
              <a:gd name="connsiteY89" fmla="*/ 4438650 h 5928862"/>
              <a:gd name="connsiteX90" fmla="*/ 5543550 w 6858000"/>
              <a:gd name="connsiteY90" fmla="*/ 4419600 h 5928862"/>
              <a:gd name="connsiteX91" fmla="*/ 5295900 w 6858000"/>
              <a:gd name="connsiteY91" fmla="*/ 4210050 h 5928862"/>
              <a:gd name="connsiteX92" fmla="*/ 5219700 w 6858000"/>
              <a:gd name="connsiteY92" fmla="*/ 4191000 h 5928862"/>
              <a:gd name="connsiteX93" fmla="*/ 5143500 w 6858000"/>
              <a:gd name="connsiteY93" fmla="*/ 4133850 h 5928862"/>
              <a:gd name="connsiteX94" fmla="*/ 5029200 w 6858000"/>
              <a:gd name="connsiteY94" fmla="*/ 4114800 h 5928862"/>
              <a:gd name="connsiteX95" fmla="*/ 4514850 w 6858000"/>
              <a:gd name="connsiteY95" fmla="*/ 4171950 h 5928862"/>
              <a:gd name="connsiteX96" fmla="*/ 4457700 w 6858000"/>
              <a:gd name="connsiteY96" fmla="*/ 4191000 h 5928862"/>
              <a:gd name="connsiteX97" fmla="*/ 4286250 w 6858000"/>
              <a:gd name="connsiteY97" fmla="*/ 4229100 h 5928862"/>
              <a:gd name="connsiteX98" fmla="*/ 4210050 w 6858000"/>
              <a:gd name="connsiteY98" fmla="*/ 4267200 h 5928862"/>
              <a:gd name="connsiteX99" fmla="*/ 4114800 w 6858000"/>
              <a:gd name="connsiteY99" fmla="*/ 4286250 h 5928862"/>
              <a:gd name="connsiteX100" fmla="*/ 4038600 w 6858000"/>
              <a:gd name="connsiteY100" fmla="*/ 4305300 h 5928862"/>
              <a:gd name="connsiteX101" fmla="*/ 3829050 w 6858000"/>
              <a:gd name="connsiteY101" fmla="*/ 4381500 h 5928862"/>
              <a:gd name="connsiteX102" fmla="*/ 3409950 w 6858000"/>
              <a:gd name="connsiteY102" fmla="*/ 4362450 h 5928862"/>
              <a:gd name="connsiteX103" fmla="*/ 3352800 w 6858000"/>
              <a:gd name="connsiteY103" fmla="*/ 4305300 h 5928862"/>
              <a:gd name="connsiteX104" fmla="*/ 3238500 w 6858000"/>
              <a:gd name="connsiteY104" fmla="*/ 4267200 h 5928862"/>
              <a:gd name="connsiteX105" fmla="*/ 3181350 w 6858000"/>
              <a:gd name="connsiteY105" fmla="*/ 4248150 h 5928862"/>
              <a:gd name="connsiteX106" fmla="*/ 2838450 w 6858000"/>
              <a:gd name="connsiteY106" fmla="*/ 4324350 h 5928862"/>
              <a:gd name="connsiteX107" fmla="*/ 2647950 w 6858000"/>
              <a:gd name="connsiteY107" fmla="*/ 4438650 h 5928862"/>
              <a:gd name="connsiteX108" fmla="*/ 2590800 w 6858000"/>
              <a:gd name="connsiteY108" fmla="*/ 4476750 h 5928862"/>
              <a:gd name="connsiteX109" fmla="*/ 2419350 w 6858000"/>
              <a:gd name="connsiteY109" fmla="*/ 4533900 h 5928862"/>
              <a:gd name="connsiteX110" fmla="*/ 2362200 w 6858000"/>
              <a:gd name="connsiteY110" fmla="*/ 4552950 h 5928862"/>
              <a:gd name="connsiteX111" fmla="*/ 2305050 w 6858000"/>
              <a:gd name="connsiteY111" fmla="*/ 4572000 h 5928862"/>
              <a:gd name="connsiteX112" fmla="*/ 2190750 w 6858000"/>
              <a:gd name="connsiteY112" fmla="*/ 4591050 h 5928862"/>
              <a:gd name="connsiteX113" fmla="*/ 2057400 w 6858000"/>
              <a:gd name="connsiteY113" fmla="*/ 4572000 h 5928862"/>
              <a:gd name="connsiteX114" fmla="*/ 2000250 w 6858000"/>
              <a:gd name="connsiteY114" fmla="*/ 4552950 h 5928862"/>
              <a:gd name="connsiteX115" fmla="*/ 1787857 w 6858000"/>
              <a:gd name="connsiteY115" fmla="*/ 4713880 h 5928862"/>
              <a:gd name="connsiteX116" fmla="*/ 1635457 w 6858000"/>
              <a:gd name="connsiteY116" fmla="*/ 4615787 h 5928862"/>
              <a:gd name="connsiteX117" fmla="*/ 1518598 w 6858000"/>
              <a:gd name="connsiteY117" fmla="*/ 4439218 h 5928862"/>
              <a:gd name="connsiteX118" fmla="*/ 1390650 w 6858000"/>
              <a:gd name="connsiteY118" fmla="*/ 4171950 h 5928862"/>
              <a:gd name="connsiteX119" fmla="*/ 1371600 w 6858000"/>
              <a:gd name="connsiteY119" fmla="*/ 4114800 h 5928862"/>
              <a:gd name="connsiteX0" fmla="*/ 1371600 w 6858000"/>
              <a:gd name="connsiteY0" fmla="*/ 4114800 h 4713880"/>
              <a:gd name="connsiteX1" fmla="*/ 0 w 6858000"/>
              <a:gd name="connsiteY1" fmla="*/ 3524250 h 4713880"/>
              <a:gd name="connsiteX2" fmla="*/ 114300 w 6858000"/>
              <a:gd name="connsiteY2" fmla="*/ 3505200 h 4713880"/>
              <a:gd name="connsiteX3" fmla="*/ 266700 w 6858000"/>
              <a:gd name="connsiteY3" fmla="*/ 3409950 h 4713880"/>
              <a:gd name="connsiteX4" fmla="*/ 400050 w 6858000"/>
              <a:gd name="connsiteY4" fmla="*/ 3371850 h 4713880"/>
              <a:gd name="connsiteX5" fmla="*/ 685800 w 6858000"/>
              <a:gd name="connsiteY5" fmla="*/ 3295650 h 4713880"/>
              <a:gd name="connsiteX6" fmla="*/ 857250 w 6858000"/>
              <a:gd name="connsiteY6" fmla="*/ 3295650 h 4713880"/>
              <a:gd name="connsiteX7" fmla="*/ 1009650 w 6858000"/>
              <a:gd name="connsiteY7" fmla="*/ 3371850 h 4713880"/>
              <a:gd name="connsiteX8" fmla="*/ 1162050 w 6858000"/>
              <a:gd name="connsiteY8" fmla="*/ 3429000 h 4713880"/>
              <a:gd name="connsiteX9" fmla="*/ 1352550 w 6858000"/>
              <a:gd name="connsiteY9" fmla="*/ 3467100 h 4713880"/>
              <a:gd name="connsiteX10" fmla="*/ 1504950 w 6858000"/>
              <a:gd name="connsiteY10" fmla="*/ 3448050 h 4713880"/>
              <a:gd name="connsiteX11" fmla="*/ 1695450 w 6858000"/>
              <a:gd name="connsiteY11" fmla="*/ 3390900 h 4713880"/>
              <a:gd name="connsiteX12" fmla="*/ 1905000 w 6858000"/>
              <a:gd name="connsiteY12" fmla="*/ 3314700 h 4713880"/>
              <a:gd name="connsiteX13" fmla="*/ 2000250 w 6858000"/>
              <a:gd name="connsiteY13" fmla="*/ 3105150 h 4713880"/>
              <a:gd name="connsiteX14" fmla="*/ 2095500 w 6858000"/>
              <a:gd name="connsiteY14" fmla="*/ 2857500 h 4713880"/>
              <a:gd name="connsiteX15" fmla="*/ 2228850 w 6858000"/>
              <a:gd name="connsiteY15" fmla="*/ 2495550 h 4713880"/>
              <a:gd name="connsiteX16" fmla="*/ 2266950 w 6858000"/>
              <a:gd name="connsiteY16" fmla="*/ 2362200 h 4713880"/>
              <a:gd name="connsiteX17" fmla="*/ 2343150 w 6858000"/>
              <a:gd name="connsiteY17" fmla="*/ 2171700 h 4713880"/>
              <a:gd name="connsiteX18" fmla="*/ 2381250 w 6858000"/>
              <a:gd name="connsiteY18" fmla="*/ 2019300 h 4713880"/>
              <a:gd name="connsiteX19" fmla="*/ 2362200 w 6858000"/>
              <a:gd name="connsiteY19" fmla="*/ 1771650 h 4713880"/>
              <a:gd name="connsiteX20" fmla="*/ 2362200 w 6858000"/>
              <a:gd name="connsiteY20" fmla="*/ 1543050 h 4713880"/>
              <a:gd name="connsiteX21" fmla="*/ 2400300 w 6858000"/>
              <a:gd name="connsiteY21" fmla="*/ 1390650 h 4713880"/>
              <a:gd name="connsiteX22" fmla="*/ 2400300 w 6858000"/>
              <a:gd name="connsiteY22" fmla="*/ 1390650 h 4713880"/>
              <a:gd name="connsiteX23" fmla="*/ 2438400 w 6858000"/>
              <a:gd name="connsiteY23" fmla="*/ 1181100 h 4713880"/>
              <a:gd name="connsiteX24" fmla="*/ 2438400 w 6858000"/>
              <a:gd name="connsiteY24" fmla="*/ 1181100 h 4713880"/>
              <a:gd name="connsiteX25" fmla="*/ 2228850 w 6858000"/>
              <a:gd name="connsiteY25" fmla="*/ 1295400 h 4713880"/>
              <a:gd name="connsiteX26" fmla="*/ 2076450 w 6858000"/>
              <a:gd name="connsiteY26" fmla="*/ 1238250 h 4713880"/>
              <a:gd name="connsiteX27" fmla="*/ 1924050 w 6858000"/>
              <a:gd name="connsiteY27" fmla="*/ 1238250 h 4713880"/>
              <a:gd name="connsiteX28" fmla="*/ 1885950 w 6858000"/>
              <a:gd name="connsiteY28" fmla="*/ 1257300 h 4713880"/>
              <a:gd name="connsiteX29" fmla="*/ 1790700 w 6858000"/>
              <a:gd name="connsiteY29" fmla="*/ 762000 h 4713880"/>
              <a:gd name="connsiteX30" fmla="*/ 1771650 w 6858000"/>
              <a:gd name="connsiteY30" fmla="*/ 476250 h 4713880"/>
              <a:gd name="connsiteX31" fmla="*/ 1771650 w 6858000"/>
              <a:gd name="connsiteY31" fmla="*/ 247650 h 4713880"/>
              <a:gd name="connsiteX32" fmla="*/ 1943100 w 6858000"/>
              <a:gd name="connsiteY32" fmla="*/ 95250 h 4713880"/>
              <a:gd name="connsiteX33" fmla="*/ 2247900 w 6858000"/>
              <a:gd name="connsiteY33" fmla="*/ 0 h 4713880"/>
              <a:gd name="connsiteX34" fmla="*/ 2495550 w 6858000"/>
              <a:gd name="connsiteY34" fmla="*/ 0 h 4713880"/>
              <a:gd name="connsiteX35" fmla="*/ 2743200 w 6858000"/>
              <a:gd name="connsiteY35" fmla="*/ 0 h 4713880"/>
              <a:gd name="connsiteX36" fmla="*/ 2971800 w 6858000"/>
              <a:gd name="connsiteY36" fmla="*/ 19050 h 4713880"/>
              <a:gd name="connsiteX37" fmla="*/ 3238500 w 6858000"/>
              <a:gd name="connsiteY37" fmla="*/ 19050 h 4713880"/>
              <a:gd name="connsiteX38" fmla="*/ 3409950 w 6858000"/>
              <a:gd name="connsiteY38" fmla="*/ 19050 h 4713880"/>
              <a:gd name="connsiteX39" fmla="*/ 3790950 w 6858000"/>
              <a:gd name="connsiteY39" fmla="*/ 76200 h 4713880"/>
              <a:gd name="connsiteX40" fmla="*/ 4000500 w 6858000"/>
              <a:gd name="connsiteY40" fmla="*/ 76200 h 4713880"/>
              <a:gd name="connsiteX41" fmla="*/ 4248150 w 6858000"/>
              <a:gd name="connsiteY41" fmla="*/ 57150 h 4713880"/>
              <a:gd name="connsiteX42" fmla="*/ 4629150 w 6858000"/>
              <a:gd name="connsiteY42" fmla="*/ 0 h 4713880"/>
              <a:gd name="connsiteX43" fmla="*/ 5029200 w 6858000"/>
              <a:gd name="connsiteY43" fmla="*/ 76200 h 4713880"/>
              <a:gd name="connsiteX44" fmla="*/ 5200650 w 6858000"/>
              <a:gd name="connsiteY44" fmla="*/ 152400 h 4713880"/>
              <a:gd name="connsiteX45" fmla="*/ 5276850 w 6858000"/>
              <a:gd name="connsiteY45" fmla="*/ 495300 h 4713880"/>
              <a:gd name="connsiteX46" fmla="*/ 5353050 w 6858000"/>
              <a:gd name="connsiteY46" fmla="*/ 876300 h 4713880"/>
              <a:gd name="connsiteX47" fmla="*/ 5353050 w 6858000"/>
              <a:gd name="connsiteY47" fmla="*/ 876300 h 4713880"/>
              <a:gd name="connsiteX48" fmla="*/ 5391150 w 6858000"/>
              <a:gd name="connsiteY48" fmla="*/ 1238250 h 4713880"/>
              <a:gd name="connsiteX49" fmla="*/ 5429250 w 6858000"/>
              <a:gd name="connsiteY49" fmla="*/ 1352550 h 4713880"/>
              <a:gd name="connsiteX50" fmla="*/ 5486400 w 6858000"/>
              <a:gd name="connsiteY50" fmla="*/ 1390650 h 4713880"/>
              <a:gd name="connsiteX51" fmla="*/ 5524500 w 6858000"/>
              <a:gd name="connsiteY51" fmla="*/ 1447800 h 4713880"/>
              <a:gd name="connsiteX52" fmla="*/ 5581650 w 6858000"/>
              <a:gd name="connsiteY52" fmla="*/ 1485900 h 4713880"/>
              <a:gd name="connsiteX53" fmla="*/ 5600700 w 6858000"/>
              <a:gd name="connsiteY53" fmla="*/ 1543050 h 4713880"/>
              <a:gd name="connsiteX54" fmla="*/ 5715000 w 6858000"/>
              <a:gd name="connsiteY54" fmla="*/ 1581150 h 4713880"/>
              <a:gd name="connsiteX55" fmla="*/ 5829300 w 6858000"/>
              <a:gd name="connsiteY55" fmla="*/ 1657350 h 4713880"/>
              <a:gd name="connsiteX56" fmla="*/ 5886450 w 6858000"/>
              <a:gd name="connsiteY56" fmla="*/ 1695450 h 4713880"/>
              <a:gd name="connsiteX57" fmla="*/ 5943600 w 6858000"/>
              <a:gd name="connsiteY57" fmla="*/ 1714500 h 4713880"/>
              <a:gd name="connsiteX58" fmla="*/ 6057900 w 6858000"/>
              <a:gd name="connsiteY58" fmla="*/ 1771650 h 4713880"/>
              <a:gd name="connsiteX59" fmla="*/ 6248400 w 6858000"/>
              <a:gd name="connsiteY59" fmla="*/ 1790700 h 4713880"/>
              <a:gd name="connsiteX60" fmla="*/ 6419850 w 6858000"/>
              <a:gd name="connsiteY60" fmla="*/ 1885950 h 4713880"/>
              <a:gd name="connsiteX61" fmla="*/ 6477000 w 6858000"/>
              <a:gd name="connsiteY61" fmla="*/ 1924050 h 4713880"/>
              <a:gd name="connsiteX62" fmla="*/ 6515100 w 6858000"/>
              <a:gd name="connsiteY62" fmla="*/ 2038350 h 4713880"/>
              <a:gd name="connsiteX63" fmla="*/ 6553200 w 6858000"/>
              <a:gd name="connsiteY63" fmla="*/ 2114550 h 4713880"/>
              <a:gd name="connsiteX64" fmla="*/ 6610350 w 6858000"/>
              <a:gd name="connsiteY64" fmla="*/ 2247900 h 4713880"/>
              <a:gd name="connsiteX65" fmla="*/ 6648450 w 6858000"/>
              <a:gd name="connsiteY65" fmla="*/ 2400300 h 4713880"/>
              <a:gd name="connsiteX66" fmla="*/ 6667500 w 6858000"/>
              <a:gd name="connsiteY66" fmla="*/ 2476500 h 4713880"/>
              <a:gd name="connsiteX67" fmla="*/ 6705600 w 6858000"/>
              <a:gd name="connsiteY67" fmla="*/ 2590800 h 4713880"/>
              <a:gd name="connsiteX68" fmla="*/ 6743700 w 6858000"/>
              <a:gd name="connsiteY68" fmla="*/ 2647950 h 4713880"/>
              <a:gd name="connsiteX69" fmla="*/ 6781800 w 6858000"/>
              <a:gd name="connsiteY69" fmla="*/ 2762250 h 4713880"/>
              <a:gd name="connsiteX70" fmla="*/ 6800850 w 6858000"/>
              <a:gd name="connsiteY70" fmla="*/ 2819400 h 4713880"/>
              <a:gd name="connsiteX71" fmla="*/ 6838950 w 6858000"/>
              <a:gd name="connsiteY71" fmla="*/ 2990850 h 4713880"/>
              <a:gd name="connsiteX72" fmla="*/ 6858000 w 6858000"/>
              <a:gd name="connsiteY72" fmla="*/ 3067050 h 4713880"/>
              <a:gd name="connsiteX73" fmla="*/ 6838950 w 6858000"/>
              <a:gd name="connsiteY73" fmla="*/ 3638550 h 4713880"/>
              <a:gd name="connsiteX74" fmla="*/ 6819900 w 6858000"/>
              <a:gd name="connsiteY74" fmla="*/ 3695700 h 4713880"/>
              <a:gd name="connsiteX75" fmla="*/ 6762750 w 6858000"/>
              <a:gd name="connsiteY75" fmla="*/ 3752850 h 4713880"/>
              <a:gd name="connsiteX76" fmla="*/ 6705600 w 6858000"/>
              <a:gd name="connsiteY76" fmla="*/ 3771900 h 4713880"/>
              <a:gd name="connsiteX77" fmla="*/ 6629400 w 6858000"/>
              <a:gd name="connsiteY77" fmla="*/ 3886200 h 4713880"/>
              <a:gd name="connsiteX78" fmla="*/ 6610350 w 6858000"/>
              <a:gd name="connsiteY78" fmla="*/ 3943350 h 4713880"/>
              <a:gd name="connsiteX79" fmla="*/ 6572250 w 6858000"/>
              <a:gd name="connsiteY79" fmla="*/ 4000500 h 4713880"/>
              <a:gd name="connsiteX80" fmla="*/ 6534150 w 6858000"/>
              <a:gd name="connsiteY80" fmla="*/ 4114800 h 4713880"/>
              <a:gd name="connsiteX81" fmla="*/ 6515100 w 6858000"/>
              <a:gd name="connsiteY81" fmla="*/ 4171950 h 4713880"/>
              <a:gd name="connsiteX82" fmla="*/ 6400800 w 6858000"/>
              <a:gd name="connsiteY82" fmla="*/ 4229100 h 4713880"/>
              <a:gd name="connsiteX83" fmla="*/ 6343650 w 6858000"/>
              <a:gd name="connsiteY83" fmla="*/ 4267200 h 4713880"/>
              <a:gd name="connsiteX84" fmla="*/ 6286500 w 6858000"/>
              <a:gd name="connsiteY84" fmla="*/ 4286250 h 4713880"/>
              <a:gd name="connsiteX85" fmla="*/ 6134100 w 6858000"/>
              <a:gd name="connsiteY85" fmla="*/ 4324350 h 4713880"/>
              <a:gd name="connsiteX86" fmla="*/ 5791200 w 6858000"/>
              <a:gd name="connsiteY86" fmla="*/ 4343400 h 4713880"/>
              <a:gd name="connsiteX87" fmla="*/ 5772150 w 6858000"/>
              <a:gd name="connsiteY87" fmla="*/ 4419600 h 4713880"/>
              <a:gd name="connsiteX88" fmla="*/ 5600700 w 6858000"/>
              <a:gd name="connsiteY88" fmla="*/ 4438650 h 4713880"/>
              <a:gd name="connsiteX89" fmla="*/ 5543550 w 6858000"/>
              <a:gd name="connsiteY89" fmla="*/ 4419600 h 4713880"/>
              <a:gd name="connsiteX90" fmla="*/ 5295900 w 6858000"/>
              <a:gd name="connsiteY90" fmla="*/ 4210050 h 4713880"/>
              <a:gd name="connsiteX91" fmla="*/ 5219700 w 6858000"/>
              <a:gd name="connsiteY91" fmla="*/ 4191000 h 4713880"/>
              <a:gd name="connsiteX92" fmla="*/ 5143500 w 6858000"/>
              <a:gd name="connsiteY92" fmla="*/ 4133850 h 4713880"/>
              <a:gd name="connsiteX93" fmla="*/ 5029200 w 6858000"/>
              <a:gd name="connsiteY93" fmla="*/ 4114800 h 4713880"/>
              <a:gd name="connsiteX94" fmla="*/ 4514850 w 6858000"/>
              <a:gd name="connsiteY94" fmla="*/ 4171950 h 4713880"/>
              <a:gd name="connsiteX95" fmla="*/ 4457700 w 6858000"/>
              <a:gd name="connsiteY95" fmla="*/ 4191000 h 4713880"/>
              <a:gd name="connsiteX96" fmla="*/ 4286250 w 6858000"/>
              <a:gd name="connsiteY96" fmla="*/ 4229100 h 4713880"/>
              <a:gd name="connsiteX97" fmla="*/ 4210050 w 6858000"/>
              <a:gd name="connsiteY97" fmla="*/ 4267200 h 4713880"/>
              <a:gd name="connsiteX98" fmla="*/ 4114800 w 6858000"/>
              <a:gd name="connsiteY98" fmla="*/ 4286250 h 4713880"/>
              <a:gd name="connsiteX99" fmla="*/ 4038600 w 6858000"/>
              <a:gd name="connsiteY99" fmla="*/ 4305300 h 4713880"/>
              <a:gd name="connsiteX100" fmla="*/ 3829050 w 6858000"/>
              <a:gd name="connsiteY100" fmla="*/ 4381500 h 4713880"/>
              <a:gd name="connsiteX101" fmla="*/ 3409950 w 6858000"/>
              <a:gd name="connsiteY101" fmla="*/ 4362450 h 4713880"/>
              <a:gd name="connsiteX102" fmla="*/ 3352800 w 6858000"/>
              <a:gd name="connsiteY102" fmla="*/ 4305300 h 4713880"/>
              <a:gd name="connsiteX103" fmla="*/ 3238500 w 6858000"/>
              <a:gd name="connsiteY103" fmla="*/ 4267200 h 4713880"/>
              <a:gd name="connsiteX104" fmla="*/ 3181350 w 6858000"/>
              <a:gd name="connsiteY104" fmla="*/ 4248150 h 4713880"/>
              <a:gd name="connsiteX105" fmla="*/ 2838450 w 6858000"/>
              <a:gd name="connsiteY105" fmla="*/ 4324350 h 4713880"/>
              <a:gd name="connsiteX106" fmla="*/ 2647950 w 6858000"/>
              <a:gd name="connsiteY106" fmla="*/ 4438650 h 4713880"/>
              <a:gd name="connsiteX107" fmla="*/ 2590800 w 6858000"/>
              <a:gd name="connsiteY107" fmla="*/ 4476750 h 4713880"/>
              <a:gd name="connsiteX108" fmla="*/ 2419350 w 6858000"/>
              <a:gd name="connsiteY108" fmla="*/ 4533900 h 4713880"/>
              <a:gd name="connsiteX109" fmla="*/ 2362200 w 6858000"/>
              <a:gd name="connsiteY109" fmla="*/ 4552950 h 4713880"/>
              <a:gd name="connsiteX110" fmla="*/ 2305050 w 6858000"/>
              <a:gd name="connsiteY110" fmla="*/ 4572000 h 4713880"/>
              <a:gd name="connsiteX111" fmla="*/ 2190750 w 6858000"/>
              <a:gd name="connsiteY111" fmla="*/ 4591050 h 4713880"/>
              <a:gd name="connsiteX112" fmla="*/ 2057400 w 6858000"/>
              <a:gd name="connsiteY112" fmla="*/ 4572000 h 4713880"/>
              <a:gd name="connsiteX113" fmla="*/ 2000250 w 6858000"/>
              <a:gd name="connsiteY113" fmla="*/ 4552950 h 4713880"/>
              <a:gd name="connsiteX114" fmla="*/ 1787857 w 6858000"/>
              <a:gd name="connsiteY114" fmla="*/ 4713880 h 4713880"/>
              <a:gd name="connsiteX115" fmla="*/ 1635457 w 6858000"/>
              <a:gd name="connsiteY115" fmla="*/ 4615787 h 4713880"/>
              <a:gd name="connsiteX116" fmla="*/ 1518598 w 6858000"/>
              <a:gd name="connsiteY116" fmla="*/ 4439218 h 4713880"/>
              <a:gd name="connsiteX117" fmla="*/ 1390650 w 6858000"/>
              <a:gd name="connsiteY117" fmla="*/ 4171950 h 4713880"/>
              <a:gd name="connsiteX118" fmla="*/ 1371600 w 6858000"/>
              <a:gd name="connsiteY118" fmla="*/ 4114800 h 4713880"/>
              <a:gd name="connsiteX0" fmla="*/ 1257300 w 6743700"/>
              <a:gd name="connsiteY0" fmla="*/ 4114800 h 4713880"/>
              <a:gd name="connsiteX1" fmla="*/ 0 w 6743700"/>
              <a:gd name="connsiteY1" fmla="*/ 3505200 h 4713880"/>
              <a:gd name="connsiteX2" fmla="*/ 152400 w 6743700"/>
              <a:gd name="connsiteY2" fmla="*/ 3409950 h 4713880"/>
              <a:gd name="connsiteX3" fmla="*/ 285750 w 6743700"/>
              <a:gd name="connsiteY3" fmla="*/ 3371850 h 4713880"/>
              <a:gd name="connsiteX4" fmla="*/ 571500 w 6743700"/>
              <a:gd name="connsiteY4" fmla="*/ 3295650 h 4713880"/>
              <a:gd name="connsiteX5" fmla="*/ 742950 w 6743700"/>
              <a:gd name="connsiteY5" fmla="*/ 3295650 h 4713880"/>
              <a:gd name="connsiteX6" fmla="*/ 895350 w 6743700"/>
              <a:gd name="connsiteY6" fmla="*/ 3371850 h 4713880"/>
              <a:gd name="connsiteX7" fmla="*/ 1047750 w 6743700"/>
              <a:gd name="connsiteY7" fmla="*/ 3429000 h 4713880"/>
              <a:gd name="connsiteX8" fmla="*/ 1238250 w 6743700"/>
              <a:gd name="connsiteY8" fmla="*/ 3467100 h 4713880"/>
              <a:gd name="connsiteX9" fmla="*/ 1390650 w 6743700"/>
              <a:gd name="connsiteY9" fmla="*/ 3448050 h 4713880"/>
              <a:gd name="connsiteX10" fmla="*/ 1581150 w 6743700"/>
              <a:gd name="connsiteY10" fmla="*/ 3390900 h 4713880"/>
              <a:gd name="connsiteX11" fmla="*/ 1790700 w 6743700"/>
              <a:gd name="connsiteY11" fmla="*/ 3314700 h 4713880"/>
              <a:gd name="connsiteX12" fmla="*/ 1885950 w 6743700"/>
              <a:gd name="connsiteY12" fmla="*/ 3105150 h 4713880"/>
              <a:gd name="connsiteX13" fmla="*/ 1981200 w 6743700"/>
              <a:gd name="connsiteY13" fmla="*/ 2857500 h 4713880"/>
              <a:gd name="connsiteX14" fmla="*/ 2114550 w 6743700"/>
              <a:gd name="connsiteY14" fmla="*/ 2495550 h 4713880"/>
              <a:gd name="connsiteX15" fmla="*/ 2152650 w 6743700"/>
              <a:gd name="connsiteY15" fmla="*/ 2362200 h 4713880"/>
              <a:gd name="connsiteX16" fmla="*/ 2228850 w 6743700"/>
              <a:gd name="connsiteY16" fmla="*/ 2171700 h 4713880"/>
              <a:gd name="connsiteX17" fmla="*/ 2266950 w 6743700"/>
              <a:gd name="connsiteY17" fmla="*/ 2019300 h 4713880"/>
              <a:gd name="connsiteX18" fmla="*/ 2247900 w 6743700"/>
              <a:gd name="connsiteY18" fmla="*/ 1771650 h 4713880"/>
              <a:gd name="connsiteX19" fmla="*/ 2247900 w 6743700"/>
              <a:gd name="connsiteY19" fmla="*/ 1543050 h 4713880"/>
              <a:gd name="connsiteX20" fmla="*/ 2286000 w 6743700"/>
              <a:gd name="connsiteY20" fmla="*/ 1390650 h 4713880"/>
              <a:gd name="connsiteX21" fmla="*/ 2286000 w 6743700"/>
              <a:gd name="connsiteY21" fmla="*/ 1390650 h 4713880"/>
              <a:gd name="connsiteX22" fmla="*/ 2324100 w 6743700"/>
              <a:gd name="connsiteY22" fmla="*/ 1181100 h 4713880"/>
              <a:gd name="connsiteX23" fmla="*/ 2324100 w 6743700"/>
              <a:gd name="connsiteY23" fmla="*/ 1181100 h 4713880"/>
              <a:gd name="connsiteX24" fmla="*/ 2114550 w 6743700"/>
              <a:gd name="connsiteY24" fmla="*/ 1295400 h 4713880"/>
              <a:gd name="connsiteX25" fmla="*/ 1962150 w 6743700"/>
              <a:gd name="connsiteY25" fmla="*/ 1238250 h 4713880"/>
              <a:gd name="connsiteX26" fmla="*/ 1809750 w 6743700"/>
              <a:gd name="connsiteY26" fmla="*/ 1238250 h 4713880"/>
              <a:gd name="connsiteX27" fmla="*/ 1771650 w 6743700"/>
              <a:gd name="connsiteY27" fmla="*/ 1257300 h 4713880"/>
              <a:gd name="connsiteX28" fmla="*/ 1676400 w 6743700"/>
              <a:gd name="connsiteY28" fmla="*/ 762000 h 4713880"/>
              <a:gd name="connsiteX29" fmla="*/ 1657350 w 6743700"/>
              <a:gd name="connsiteY29" fmla="*/ 476250 h 4713880"/>
              <a:gd name="connsiteX30" fmla="*/ 1657350 w 6743700"/>
              <a:gd name="connsiteY30" fmla="*/ 247650 h 4713880"/>
              <a:gd name="connsiteX31" fmla="*/ 1828800 w 6743700"/>
              <a:gd name="connsiteY31" fmla="*/ 95250 h 4713880"/>
              <a:gd name="connsiteX32" fmla="*/ 2133600 w 6743700"/>
              <a:gd name="connsiteY32" fmla="*/ 0 h 4713880"/>
              <a:gd name="connsiteX33" fmla="*/ 2381250 w 6743700"/>
              <a:gd name="connsiteY33" fmla="*/ 0 h 4713880"/>
              <a:gd name="connsiteX34" fmla="*/ 2628900 w 6743700"/>
              <a:gd name="connsiteY34" fmla="*/ 0 h 4713880"/>
              <a:gd name="connsiteX35" fmla="*/ 2857500 w 6743700"/>
              <a:gd name="connsiteY35" fmla="*/ 19050 h 4713880"/>
              <a:gd name="connsiteX36" fmla="*/ 3124200 w 6743700"/>
              <a:gd name="connsiteY36" fmla="*/ 19050 h 4713880"/>
              <a:gd name="connsiteX37" fmla="*/ 3295650 w 6743700"/>
              <a:gd name="connsiteY37" fmla="*/ 19050 h 4713880"/>
              <a:gd name="connsiteX38" fmla="*/ 3676650 w 6743700"/>
              <a:gd name="connsiteY38" fmla="*/ 76200 h 4713880"/>
              <a:gd name="connsiteX39" fmla="*/ 3886200 w 6743700"/>
              <a:gd name="connsiteY39" fmla="*/ 76200 h 4713880"/>
              <a:gd name="connsiteX40" fmla="*/ 4133850 w 6743700"/>
              <a:gd name="connsiteY40" fmla="*/ 57150 h 4713880"/>
              <a:gd name="connsiteX41" fmla="*/ 4514850 w 6743700"/>
              <a:gd name="connsiteY41" fmla="*/ 0 h 4713880"/>
              <a:gd name="connsiteX42" fmla="*/ 4914900 w 6743700"/>
              <a:gd name="connsiteY42" fmla="*/ 76200 h 4713880"/>
              <a:gd name="connsiteX43" fmla="*/ 5086350 w 6743700"/>
              <a:gd name="connsiteY43" fmla="*/ 152400 h 4713880"/>
              <a:gd name="connsiteX44" fmla="*/ 5162550 w 6743700"/>
              <a:gd name="connsiteY44" fmla="*/ 495300 h 4713880"/>
              <a:gd name="connsiteX45" fmla="*/ 5238750 w 6743700"/>
              <a:gd name="connsiteY45" fmla="*/ 876300 h 4713880"/>
              <a:gd name="connsiteX46" fmla="*/ 5238750 w 6743700"/>
              <a:gd name="connsiteY46" fmla="*/ 876300 h 4713880"/>
              <a:gd name="connsiteX47" fmla="*/ 5276850 w 6743700"/>
              <a:gd name="connsiteY47" fmla="*/ 1238250 h 4713880"/>
              <a:gd name="connsiteX48" fmla="*/ 5314950 w 6743700"/>
              <a:gd name="connsiteY48" fmla="*/ 1352550 h 4713880"/>
              <a:gd name="connsiteX49" fmla="*/ 5372100 w 6743700"/>
              <a:gd name="connsiteY49" fmla="*/ 1390650 h 4713880"/>
              <a:gd name="connsiteX50" fmla="*/ 5410200 w 6743700"/>
              <a:gd name="connsiteY50" fmla="*/ 1447800 h 4713880"/>
              <a:gd name="connsiteX51" fmla="*/ 5467350 w 6743700"/>
              <a:gd name="connsiteY51" fmla="*/ 1485900 h 4713880"/>
              <a:gd name="connsiteX52" fmla="*/ 5486400 w 6743700"/>
              <a:gd name="connsiteY52" fmla="*/ 1543050 h 4713880"/>
              <a:gd name="connsiteX53" fmla="*/ 5600700 w 6743700"/>
              <a:gd name="connsiteY53" fmla="*/ 1581150 h 4713880"/>
              <a:gd name="connsiteX54" fmla="*/ 5715000 w 6743700"/>
              <a:gd name="connsiteY54" fmla="*/ 1657350 h 4713880"/>
              <a:gd name="connsiteX55" fmla="*/ 5772150 w 6743700"/>
              <a:gd name="connsiteY55" fmla="*/ 1695450 h 4713880"/>
              <a:gd name="connsiteX56" fmla="*/ 5829300 w 6743700"/>
              <a:gd name="connsiteY56" fmla="*/ 1714500 h 4713880"/>
              <a:gd name="connsiteX57" fmla="*/ 5943600 w 6743700"/>
              <a:gd name="connsiteY57" fmla="*/ 1771650 h 4713880"/>
              <a:gd name="connsiteX58" fmla="*/ 6134100 w 6743700"/>
              <a:gd name="connsiteY58" fmla="*/ 1790700 h 4713880"/>
              <a:gd name="connsiteX59" fmla="*/ 6305550 w 6743700"/>
              <a:gd name="connsiteY59" fmla="*/ 1885950 h 4713880"/>
              <a:gd name="connsiteX60" fmla="*/ 6362700 w 6743700"/>
              <a:gd name="connsiteY60" fmla="*/ 1924050 h 4713880"/>
              <a:gd name="connsiteX61" fmla="*/ 6400800 w 6743700"/>
              <a:gd name="connsiteY61" fmla="*/ 2038350 h 4713880"/>
              <a:gd name="connsiteX62" fmla="*/ 6438900 w 6743700"/>
              <a:gd name="connsiteY62" fmla="*/ 2114550 h 4713880"/>
              <a:gd name="connsiteX63" fmla="*/ 6496050 w 6743700"/>
              <a:gd name="connsiteY63" fmla="*/ 2247900 h 4713880"/>
              <a:gd name="connsiteX64" fmla="*/ 6534150 w 6743700"/>
              <a:gd name="connsiteY64" fmla="*/ 2400300 h 4713880"/>
              <a:gd name="connsiteX65" fmla="*/ 6553200 w 6743700"/>
              <a:gd name="connsiteY65" fmla="*/ 2476500 h 4713880"/>
              <a:gd name="connsiteX66" fmla="*/ 6591300 w 6743700"/>
              <a:gd name="connsiteY66" fmla="*/ 2590800 h 4713880"/>
              <a:gd name="connsiteX67" fmla="*/ 6629400 w 6743700"/>
              <a:gd name="connsiteY67" fmla="*/ 2647950 h 4713880"/>
              <a:gd name="connsiteX68" fmla="*/ 6667500 w 6743700"/>
              <a:gd name="connsiteY68" fmla="*/ 2762250 h 4713880"/>
              <a:gd name="connsiteX69" fmla="*/ 6686550 w 6743700"/>
              <a:gd name="connsiteY69" fmla="*/ 2819400 h 4713880"/>
              <a:gd name="connsiteX70" fmla="*/ 6724650 w 6743700"/>
              <a:gd name="connsiteY70" fmla="*/ 2990850 h 4713880"/>
              <a:gd name="connsiteX71" fmla="*/ 6743700 w 6743700"/>
              <a:gd name="connsiteY71" fmla="*/ 3067050 h 4713880"/>
              <a:gd name="connsiteX72" fmla="*/ 6724650 w 6743700"/>
              <a:gd name="connsiteY72" fmla="*/ 3638550 h 4713880"/>
              <a:gd name="connsiteX73" fmla="*/ 6705600 w 6743700"/>
              <a:gd name="connsiteY73" fmla="*/ 3695700 h 4713880"/>
              <a:gd name="connsiteX74" fmla="*/ 6648450 w 6743700"/>
              <a:gd name="connsiteY74" fmla="*/ 3752850 h 4713880"/>
              <a:gd name="connsiteX75" fmla="*/ 6591300 w 6743700"/>
              <a:gd name="connsiteY75" fmla="*/ 3771900 h 4713880"/>
              <a:gd name="connsiteX76" fmla="*/ 6515100 w 6743700"/>
              <a:gd name="connsiteY76" fmla="*/ 3886200 h 4713880"/>
              <a:gd name="connsiteX77" fmla="*/ 6496050 w 6743700"/>
              <a:gd name="connsiteY77" fmla="*/ 3943350 h 4713880"/>
              <a:gd name="connsiteX78" fmla="*/ 6457950 w 6743700"/>
              <a:gd name="connsiteY78" fmla="*/ 4000500 h 4713880"/>
              <a:gd name="connsiteX79" fmla="*/ 6419850 w 6743700"/>
              <a:gd name="connsiteY79" fmla="*/ 4114800 h 4713880"/>
              <a:gd name="connsiteX80" fmla="*/ 6400800 w 6743700"/>
              <a:gd name="connsiteY80" fmla="*/ 4171950 h 4713880"/>
              <a:gd name="connsiteX81" fmla="*/ 6286500 w 6743700"/>
              <a:gd name="connsiteY81" fmla="*/ 4229100 h 4713880"/>
              <a:gd name="connsiteX82" fmla="*/ 6229350 w 6743700"/>
              <a:gd name="connsiteY82" fmla="*/ 4267200 h 4713880"/>
              <a:gd name="connsiteX83" fmla="*/ 6172200 w 6743700"/>
              <a:gd name="connsiteY83" fmla="*/ 4286250 h 4713880"/>
              <a:gd name="connsiteX84" fmla="*/ 6019800 w 6743700"/>
              <a:gd name="connsiteY84" fmla="*/ 4324350 h 4713880"/>
              <a:gd name="connsiteX85" fmla="*/ 5676900 w 6743700"/>
              <a:gd name="connsiteY85" fmla="*/ 4343400 h 4713880"/>
              <a:gd name="connsiteX86" fmla="*/ 5657850 w 6743700"/>
              <a:gd name="connsiteY86" fmla="*/ 4419600 h 4713880"/>
              <a:gd name="connsiteX87" fmla="*/ 5486400 w 6743700"/>
              <a:gd name="connsiteY87" fmla="*/ 4438650 h 4713880"/>
              <a:gd name="connsiteX88" fmla="*/ 5429250 w 6743700"/>
              <a:gd name="connsiteY88" fmla="*/ 4419600 h 4713880"/>
              <a:gd name="connsiteX89" fmla="*/ 5181600 w 6743700"/>
              <a:gd name="connsiteY89" fmla="*/ 4210050 h 4713880"/>
              <a:gd name="connsiteX90" fmla="*/ 5105400 w 6743700"/>
              <a:gd name="connsiteY90" fmla="*/ 4191000 h 4713880"/>
              <a:gd name="connsiteX91" fmla="*/ 5029200 w 6743700"/>
              <a:gd name="connsiteY91" fmla="*/ 4133850 h 4713880"/>
              <a:gd name="connsiteX92" fmla="*/ 4914900 w 6743700"/>
              <a:gd name="connsiteY92" fmla="*/ 4114800 h 4713880"/>
              <a:gd name="connsiteX93" fmla="*/ 4400550 w 6743700"/>
              <a:gd name="connsiteY93" fmla="*/ 4171950 h 4713880"/>
              <a:gd name="connsiteX94" fmla="*/ 4343400 w 6743700"/>
              <a:gd name="connsiteY94" fmla="*/ 4191000 h 4713880"/>
              <a:gd name="connsiteX95" fmla="*/ 4171950 w 6743700"/>
              <a:gd name="connsiteY95" fmla="*/ 4229100 h 4713880"/>
              <a:gd name="connsiteX96" fmla="*/ 4095750 w 6743700"/>
              <a:gd name="connsiteY96" fmla="*/ 4267200 h 4713880"/>
              <a:gd name="connsiteX97" fmla="*/ 4000500 w 6743700"/>
              <a:gd name="connsiteY97" fmla="*/ 4286250 h 4713880"/>
              <a:gd name="connsiteX98" fmla="*/ 3924300 w 6743700"/>
              <a:gd name="connsiteY98" fmla="*/ 4305300 h 4713880"/>
              <a:gd name="connsiteX99" fmla="*/ 3714750 w 6743700"/>
              <a:gd name="connsiteY99" fmla="*/ 4381500 h 4713880"/>
              <a:gd name="connsiteX100" fmla="*/ 3295650 w 6743700"/>
              <a:gd name="connsiteY100" fmla="*/ 4362450 h 4713880"/>
              <a:gd name="connsiteX101" fmla="*/ 3238500 w 6743700"/>
              <a:gd name="connsiteY101" fmla="*/ 4305300 h 4713880"/>
              <a:gd name="connsiteX102" fmla="*/ 3124200 w 6743700"/>
              <a:gd name="connsiteY102" fmla="*/ 4267200 h 4713880"/>
              <a:gd name="connsiteX103" fmla="*/ 3067050 w 6743700"/>
              <a:gd name="connsiteY103" fmla="*/ 4248150 h 4713880"/>
              <a:gd name="connsiteX104" fmla="*/ 2724150 w 6743700"/>
              <a:gd name="connsiteY104" fmla="*/ 4324350 h 4713880"/>
              <a:gd name="connsiteX105" fmla="*/ 2533650 w 6743700"/>
              <a:gd name="connsiteY105" fmla="*/ 4438650 h 4713880"/>
              <a:gd name="connsiteX106" fmla="*/ 2476500 w 6743700"/>
              <a:gd name="connsiteY106" fmla="*/ 4476750 h 4713880"/>
              <a:gd name="connsiteX107" fmla="*/ 2305050 w 6743700"/>
              <a:gd name="connsiteY107" fmla="*/ 4533900 h 4713880"/>
              <a:gd name="connsiteX108" fmla="*/ 2247900 w 6743700"/>
              <a:gd name="connsiteY108" fmla="*/ 4552950 h 4713880"/>
              <a:gd name="connsiteX109" fmla="*/ 2190750 w 6743700"/>
              <a:gd name="connsiteY109" fmla="*/ 4572000 h 4713880"/>
              <a:gd name="connsiteX110" fmla="*/ 2076450 w 6743700"/>
              <a:gd name="connsiteY110" fmla="*/ 4591050 h 4713880"/>
              <a:gd name="connsiteX111" fmla="*/ 1943100 w 6743700"/>
              <a:gd name="connsiteY111" fmla="*/ 4572000 h 4713880"/>
              <a:gd name="connsiteX112" fmla="*/ 1885950 w 6743700"/>
              <a:gd name="connsiteY112" fmla="*/ 4552950 h 4713880"/>
              <a:gd name="connsiteX113" fmla="*/ 1673557 w 6743700"/>
              <a:gd name="connsiteY113" fmla="*/ 4713880 h 4713880"/>
              <a:gd name="connsiteX114" fmla="*/ 1521157 w 6743700"/>
              <a:gd name="connsiteY114" fmla="*/ 4615787 h 4713880"/>
              <a:gd name="connsiteX115" fmla="*/ 1404298 w 6743700"/>
              <a:gd name="connsiteY115" fmla="*/ 4439218 h 4713880"/>
              <a:gd name="connsiteX116" fmla="*/ 1276350 w 6743700"/>
              <a:gd name="connsiteY116" fmla="*/ 4171950 h 4713880"/>
              <a:gd name="connsiteX117" fmla="*/ 1257300 w 6743700"/>
              <a:gd name="connsiteY117" fmla="*/ 4114800 h 4713880"/>
              <a:gd name="connsiteX0" fmla="*/ 1104900 w 6591300"/>
              <a:gd name="connsiteY0" fmla="*/ 4114800 h 4713880"/>
              <a:gd name="connsiteX1" fmla="*/ 0 w 6591300"/>
              <a:gd name="connsiteY1" fmla="*/ 3409950 h 4713880"/>
              <a:gd name="connsiteX2" fmla="*/ 133350 w 6591300"/>
              <a:gd name="connsiteY2" fmla="*/ 3371850 h 4713880"/>
              <a:gd name="connsiteX3" fmla="*/ 419100 w 6591300"/>
              <a:gd name="connsiteY3" fmla="*/ 3295650 h 4713880"/>
              <a:gd name="connsiteX4" fmla="*/ 590550 w 6591300"/>
              <a:gd name="connsiteY4" fmla="*/ 3295650 h 4713880"/>
              <a:gd name="connsiteX5" fmla="*/ 742950 w 6591300"/>
              <a:gd name="connsiteY5" fmla="*/ 3371850 h 4713880"/>
              <a:gd name="connsiteX6" fmla="*/ 895350 w 6591300"/>
              <a:gd name="connsiteY6" fmla="*/ 3429000 h 4713880"/>
              <a:gd name="connsiteX7" fmla="*/ 1085850 w 6591300"/>
              <a:gd name="connsiteY7" fmla="*/ 3467100 h 4713880"/>
              <a:gd name="connsiteX8" fmla="*/ 1238250 w 6591300"/>
              <a:gd name="connsiteY8" fmla="*/ 3448050 h 4713880"/>
              <a:gd name="connsiteX9" fmla="*/ 1428750 w 6591300"/>
              <a:gd name="connsiteY9" fmla="*/ 3390900 h 4713880"/>
              <a:gd name="connsiteX10" fmla="*/ 1638300 w 6591300"/>
              <a:gd name="connsiteY10" fmla="*/ 3314700 h 4713880"/>
              <a:gd name="connsiteX11" fmla="*/ 1733550 w 6591300"/>
              <a:gd name="connsiteY11" fmla="*/ 3105150 h 4713880"/>
              <a:gd name="connsiteX12" fmla="*/ 1828800 w 6591300"/>
              <a:gd name="connsiteY12" fmla="*/ 2857500 h 4713880"/>
              <a:gd name="connsiteX13" fmla="*/ 1962150 w 6591300"/>
              <a:gd name="connsiteY13" fmla="*/ 2495550 h 4713880"/>
              <a:gd name="connsiteX14" fmla="*/ 2000250 w 6591300"/>
              <a:gd name="connsiteY14" fmla="*/ 2362200 h 4713880"/>
              <a:gd name="connsiteX15" fmla="*/ 2076450 w 6591300"/>
              <a:gd name="connsiteY15" fmla="*/ 2171700 h 4713880"/>
              <a:gd name="connsiteX16" fmla="*/ 2114550 w 6591300"/>
              <a:gd name="connsiteY16" fmla="*/ 2019300 h 4713880"/>
              <a:gd name="connsiteX17" fmla="*/ 2095500 w 6591300"/>
              <a:gd name="connsiteY17" fmla="*/ 1771650 h 4713880"/>
              <a:gd name="connsiteX18" fmla="*/ 2095500 w 6591300"/>
              <a:gd name="connsiteY18" fmla="*/ 1543050 h 4713880"/>
              <a:gd name="connsiteX19" fmla="*/ 2133600 w 6591300"/>
              <a:gd name="connsiteY19" fmla="*/ 1390650 h 4713880"/>
              <a:gd name="connsiteX20" fmla="*/ 2133600 w 6591300"/>
              <a:gd name="connsiteY20" fmla="*/ 1390650 h 4713880"/>
              <a:gd name="connsiteX21" fmla="*/ 2171700 w 6591300"/>
              <a:gd name="connsiteY21" fmla="*/ 1181100 h 4713880"/>
              <a:gd name="connsiteX22" fmla="*/ 2171700 w 6591300"/>
              <a:gd name="connsiteY22" fmla="*/ 1181100 h 4713880"/>
              <a:gd name="connsiteX23" fmla="*/ 1962150 w 6591300"/>
              <a:gd name="connsiteY23" fmla="*/ 1295400 h 4713880"/>
              <a:gd name="connsiteX24" fmla="*/ 1809750 w 6591300"/>
              <a:gd name="connsiteY24" fmla="*/ 1238250 h 4713880"/>
              <a:gd name="connsiteX25" fmla="*/ 1657350 w 6591300"/>
              <a:gd name="connsiteY25" fmla="*/ 1238250 h 4713880"/>
              <a:gd name="connsiteX26" fmla="*/ 1619250 w 6591300"/>
              <a:gd name="connsiteY26" fmla="*/ 1257300 h 4713880"/>
              <a:gd name="connsiteX27" fmla="*/ 1524000 w 6591300"/>
              <a:gd name="connsiteY27" fmla="*/ 762000 h 4713880"/>
              <a:gd name="connsiteX28" fmla="*/ 1504950 w 6591300"/>
              <a:gd name="connsiteY28" fmla="*/ 476250 h 4713880"/>
              <a:gd name="connsiteX29" fmla="*/ 1504950 w 6591300"/>
              <a:gd name="connsiteY29" fmla="*/ 247650 h 4713880"/>
              <a:gd name="connsiteX30" fmla="*/ 1676400 w 6591300"/>
              <a:gd name="connsiteY30" fmla="*/ 95250 h 4713880"/>
              <a:gd name="connsiteX31" fmla="*/ 1981200 w 6591300"/>
              <a:gd name="connsiteY31" fmla="*/ 0 h 4713880"/>
              <a:gd name="connsiteX32" fmla="*/ 2228850 w 6591300"/>
              <a:gd name="connsiteY32" fmla="*/ 0 h 4713880"/>
              <a:gd name="connsiteX33" fmla="*/ 2476500 w 6591300"/>
              <a:gd name="connsiteY33" fmla="*/ 0 h 4713880"/>
              <a:gd name="connsiteX34" fmla="*/ 2705100 w 6591300"/>
              <a:gd name="connsiteY34" fmla="*/ 19050 h 4713880"/>
              <a:gd name="connsiteX35" fmla="*/ 2971800 w 6591300"/>
              <a:gd name="connsiteY35" fmla="*/ 19050 h 4713880"/>
              <a:gd name="connsiteX36" fmla="*/ 3143250 w 6591300"/>
              <a:gd name="connsiteY36" fmla="*/ 19050 h 4713880"/>
              <a:gd name="connsiteX37" fmla="*/ 3524250 w 6591300"/>
              <a:gd name="connsiteY37" fmla="*/ 76200 h 4713880"/>
              <a:gd name="connsiteX38" fmla="*/ 3733800 w 6591300"/>
              <a:gd name="connsiteY38" fmla="*/ 76200 h 4713880"/>
              <a:gd name="connsiteX39" fmla="*/ 3981450 w 6591300"/>
              <a:gd name="connsiteY39" fmla="*/ 57150 h 4713880"/>
              <a:gd name="connsiteX40" fmla="*/ 4362450 w 6591300"/>
              <a:gd name="connsiteY40" fmla="*/ 0 h 4713880"/>
              <a:gd name="connsiteX41" fmla="*/ 4762500 w 6591300"/>
              <a:gd name="connsiteY41" fmla="*/ 76200 h 4713880"/>
              <a:gd name="connsiteX42" fmla="*/ 4933950 w 6591300"/>
              <a:gd name="connsiteY42" fmla="*/ 152400 h 4713880"/>
              <a:gd name="connsiteX43" fmla="*/ 5010150 w 6591300"/>
              <a:gd name="connsiteY43" fmla="*/ 495300 h 4713880"/>
              <a:gd name="connsiteX44" fmla="*/ 5086350 w 6591300"/>
              <a:gd name="connsiteY44" fmla="*/ 876300 h 4713880"/>
              <a:gd name="connsiteX45" fmla="*/ 5086350 w 6591300"/>
              <a:gd name="connsiteY45" fmla="*/ 876300 h 4713880"/>
              <a:gd name="connsiteX46" fmla="*/ 5124450 w 6591300"/>
              <a:gd name="connsiteY46" fmla="*/ 1238250 h 4713880"/>
              <a:gd name="connsiteX47" fmla="*/ 5162550 w 6591300"/>
              <a:gd name="connsiteY47" fmla="*/ 1352550 h 4713880"/>
              <a:gd name="connsiteX48" fmla="*/ 5219700 w 6591300"/>
              <a:gd name="connsiteY48" fmla="*/ 1390650 h 4713880"/>
              <a:gd name="connsiteX49" fmla="*/ 5257800 w 6591300"/>
              <a:gd name="connsiteY49" fmla="*/ 1447800 h 4713880"/>
              <a:gd name="connsiteX50" fmla="*/ 5314950 w 6591300"/>
              <a:gd name="connsiteY50" fmla="*/ 1485900 h 4713880"/>
              <a:gd name="connsiteX51" fmla="*/ 5334000 w 6591300"/>
              <a:gd name="connsiteY51" fmla="*/ 1543050 h 4713880"/>
              <a:gd name="connsiteX52" fmla="*/ 5448300 w 6591300"/>
              <a:gd name="connsiteY52" fmla="*/ 1581150 h 4713880"/>
              <a:gd name="connsiteX53" fmla="*/ 5562600 w 6591300"/>
              <a:gd name="connsiteY53" fmla="*/ 1657350 h 4713880"/>
              <a:gd name="connsiteX54" fmla="*/ 5619750 w 6591300"/>
              <a:gd name="connsiteY54" fmla="*/ 1695450 h 4713880"/>
              <a:gd name="connsiteX55" fmla="*/ 5676900 w 6591300"/>
              <a:gd name="connsiteY55" fmla="*/ 1714500 h 4713880"/>
              <a:gd name="connsiteX56" fmla="*/ 5791200 w 6591300"/>
              <a:gd name="connsiteY56" fmla="*/ 1771650 h 4713880"/>
              <a:gd name="connsiteX57" fmla="*/ 5981700 w 6591300"/>
              <a:gd name="connsiteY57" fmla="*/ 1790700 h 4713880"/>
              <a:gd name="connsiteX58" fmla="*/ 6153150 w 6591300"/>
              <a:gd name="connsiteY58" fmla="*/ 1885950 h 4713880"/>
              <a:gd name="connsiteX59" fmla="*/ 6210300 w 6591300"/>
              <a:gd name="connsiteY59" fmla="*/ 1924050 h 4713880"/>
              <a:gd name="connsiteX60" fmla="*/ 6248400 w 6591300"/>
              <a:gd name="connsiteY60" fmla="*/ 2038350 h 4713880"/>
              <a:gd name="connsiteX61" fmla="*/ 6286500 w 6591300"/>
              <a:gd name="connsiteY61" fmla="*/ 2114550 h 4713880"/>
              <a:gd name="connsiteX62" fmla="*/ 6343650 w 6591300"/>
              <a:gd name="connsiteY62" fmla="*/ 2247900 h 4713880"/>
              <a:gd name="connsiteX63" fmla="*/ 6381750 w 6591300"/>
              <a:gd name="connsiteY63" fmla="*/ 2400300 h 4713880"/>
              <a:gd name="connsiteX64" fmla="*/ 6400800 w 6591300"/>
              <a:gd name="connsiteY64" fmla="*/ 2476500 h 4713880"/>
              <a:gd name="connsiteX65" fmla="*/ 6438900 w 6591300"/>
              <a:gd name="connsiteY65" fmla="*/ 2590800 h 4713880"/>
              <a:gd name="connsiteX66" fmla="*/ 6477000 w 6591300"/>
              <a:gd name="connsiteY66" fmla="*/ 2647950 h 4713880"/>
              <a:gd name="connsiteX67" fmla="*/ 6515100 w 6591300"/>
              <a:gd name="connsiteY67" fmla="*/ 2762250 h 4713880"/>
              <a:gd name="connsiteX68" fmla="*/ 6534150 w 6591300"/>
              <a:gd name="connsiteY68" fmla="*/ 2819400 h 4713880"/>
              <a:gd name="connsiteX69" fmla="*/ 6572250 w 6591300"/>
              <a:gd name="connsiteY69" fmla="*/ 2990850 h 4713880"/>
              <a:gd name="connsiteX70" fmla="*/ 6591300 w 6591300"/>
              <a:gd name="connsiteY70" fmla="*/ 3067050 h 4713880"/>
              <a:gd name="connsiteX71" fmla="*/ 6572250 w 6591300"/>
              <a:gd name="connsiteY71" fmla="*/ 3638550 h 4713880"/>
              <a:gd name="connsiteX72" fmla="*/ 6553200 w 6591300"/>
              <a:gd name="connsiteY72" fmla="*/ 3695700 h 4713880"/>
              <a:gd name="connsiteX73" fmla="*/ 6496050 w 6591300"/>
              <a:gd name="connsiteY73" fmla="*/ 3752850 h 4713880"/>
              <a:gd name="connsiteX74" fmla="*/ 6438900 w 6591300"/>
              <a:gd name="connsiteY74" fmla="*/ 3771900 h 4713880"/>
              <a:gd name="connsiteX75" fmla="*/ 6362700 w 6591300"/>
              <a:gd name="connsiteY75" fmla="*/ 3886200 h 4713880"/>
              <a:gd name="connsiteX76" fmla="*/ 6343650 w 6591300"/>
              <a:gd name="connsiteY76" fmla="*/ 3943350 h 4713880"/>
              <a:gd name="connsiteX77" fmla="*/ 6305550 w 6591300"/>
              <a:gd name="connsiteY77" fmla="*/ 4000500 h 4713880"/>
              <a:gd name="connsiteX78" fmla="*/ 6267450 w 6591300"/>
              <a:gd name="connsiteY78" fmla="*/ 4114800 h 4713880"/>
              <a:gd name="connsiteX79" fmla="*/ 6248400 w 6591300"/>
              <a:gd name="connsiteY79" fmla="*/ 4171950 h 4713880"/>
              <a:gd name="connsiteX80" fmla="*/ 6134100 w 6591300"/>
              <a:gd name="connsiteY80" fmla="*/ 4229100 h 4713880"/>
              <a:gd name="connsiteX81" fmla="*/ 6076950 w 6591300"/>
              <a:gd name="connsiteY81" fmla="*/ 4267200 h 4713880"/>
              <a:gd name="connsiteX82" fmla="*/ 6019800 w 6591300"/>
              <a:gd name="connsiteY82" fmla="*/ 4286250 h 4713880"/>
              <a:gd name="connsiteX83" fmla="*/ 5867400 w 6591300"/>
              <a:gd name="connsiteY83" fmla="*/ 4324350 h 4713880"/>
              <a:gd name="connsiteX84" fmla="*/ 5524500 w 6591300"/>
              <a:gd name="connsiteY84" fmla="*/ 4343400 h 4713880"/>
              <a:gd name="connsiteX85" fmla="*/ 5505450 w 6591300"/>
              <a:gd name="connsiteY85" fmla="*/ 4419600 h 4713880"/>
              <a:gd name="connsiteX86" fmla="*/ 5334000 w 6591300"/>
              <a:gd name="connsiteY86" fmla="*/ 4438650 h 4713880"/>
              <a:gd name="connsiteX87" fmla="*/ 5276850 w 6591300"/>
              <a:gd name="connsiteY87" fmla="*/ 4419600 h 4713880"/>
              <a:gd name="connsiteX88" fmla="*/ 5029200 w 6591300"/>
              <a:gd name="connsiteY88" fmla="*/ 4210050 h 4713880"/>
              <a:gd name="connsiteX89" fmla="*/ 4953000 w 6591300"/>
              <a:gd name="connsiteY89" fmla="*/ 4191000 h 4713880"/>
              <a:gd name="connsiteX90" fmla="*/ 4876800 w 6591300"/>
              <a:gd name="connsiteY90" fmla="*/ 4133850 h 4713880"/>
              <a:gd name="connsiteX91" fmla="*/ 4762500 w 6591300"/>
              <a:gd name="connsiteY91" fmla="*/ 4114800 h 4713880"/>
              <a:gd name="connsiteX92" fmla="*/ 4248150 w 6591300"/>
              <a:gd name="connsiteY92" fmla="*/ 4171950 h 4713880"/>
              <a:gd name="connsiteX93" fmla="*/ 4191000 w 6591300"/>
              <a:gd name="connsiteY93" fmla="*/ 4191000 h 4713880"/>
              <a:gd name="connsiteX94" fmla="*/ 4019550 w 6591300"/>
              <a:gd name="connsiteY94" fmla="*/ 4229100 h 4713880"/>
              <a:gd name="connsiteX95" fmla="*/ 3943350 w 6591300"/>
              <a:gd name="connsiteY95" fmla="*/ 4267200 h 4713880"/>
              <a:gd name="connsiteX96" fmla="*/ 3848100 w 6591300"/>
              <a:gd name="connsiteY96" fmla="*/ 4286250 h 4713880"/>
              <a:gd name="connsiteX97" fmla="*/ 3771900 w 6591300"/>
              <a:gd name="connsiteY97" fmla="*/ 4305300 h 4713880"/>
              <a:gd name="connsiteX98" fmla="*/ 3562350 w 6591300"/>
              <a:gd name="connsiteY98" fmla="*/ 4381500 h 4713880"/>
              <a:gd name="connsiteX99" fmla="*/ 3143250 w 6591300"/>
              <a:gd name="connsiteY99" fmla="*/ 4362450 h 4713880"/>
              <a:gd name="connsiteX100" fmla="*/ 3086100 w 6591300"/>
              <a:gd name="connsiteY100" fmla="*/ 4305300 h 4713880"/>
              <a:gd name="connsiteX101" fmla="*/ 2971800 w 6591300"/>
              <a:gd name="connsiteY101" fmla="*/ 4267200 h 4713880"/>
              <a:gd name="connsiteX102" fmla="*/ 2914650 w 6591300"/>
              <a:gd name="connsiteY102" fmla="*/ 4248150 h 4713880"/>
              <a:gd name="connsiteX103" fmla="*/ 2571750 w 6591300"/>
              <a:gd name="connsiteY103" fmla="*/ 4324350 h 4713880"/>
              <a:gd name="connsiteX104" fmla="*/ 2381250 w 6591300"/>
              <a:gd name="connsiteY104" fmla="*/ 4438650 h 4713880"/>
              <a:gd name="connsiteX105" fmla="*/ 2324100 w 6591300"/>
              <a:gd name="connsiteY105" fmla="*/ 4476750 h 4713880"/>
              <a:gd name="connsiteX106" fmla="*/ 2152650 w 6591300"/>
              <a:gd name="connsiteY106" fmla="*/ 4533900 h 4713880"/>
              <a:gd name="connsiteX107" fmla="*/ 2095500 w 6591300"/>
              <a:gd name="connsiteY107" fmla="*/ 4552950 h 4713880"/>
              <a:gd name="connsiteX108" fmla="*/ 2038350 w 6591300"/>
              <a:gd name="connsiteY108" fmla="*/ 4572000 h 4713880"/>
              <a:gd name="connsiteX109" fmla="*/ 1924050 w 6591300"/>
              <a:gd name="connsiteY109" fmla="*/ 4591050 h 4713880"/>
              <a:gd name="connsiteX110" fmla="*/ 1790700 w 6591300"/>
              <a:gd name="connsiteY110" fmla="*/ 4572000 h 4713880"/>
              <a:gd name="connsiteX111" fmla="*/ 1733550 w 6591300"/>
              <a:gd name="connsiteY111" fmla="*/ 4552950 h 4713880"/>
              <a:gd name="connsiteX112" fmla="*/ 1521157 w 6591300"/>
              <a:gd name="connsiteY112" fmla="*/ 4713880 h 4713880"/>
              <a:gd name="connsiteX113" fmla="*/ 1368757 w 6591300"/>
              <a:gd name="connsiteY113" fmla="*/ 4615787 h 4713880"/>
              <a:gd name="connsiteX114" fmla="*/ 1251898 w 6591300"/>
              <a:gd name="connsiteY114" fmla="*/ 4439218 h 4713880"/>
              <a:gd name="connsiteX115" fmla="*/ 1123950 w 6591300"/>
              <a:gd name="connsiteY115" fmla="*/ 4171950 h 4713880"/>
              <a:gd name="connsiteX116" fmla="*/ 1104900 w 6591300"/>
              <a:gd name="connsiteY116" fmla="*/ 4114800 h 4713880"/>
              <a:gd name="connsiteX0" fmla="*/ 996835 w 6483235"/>
              <a:gd name="connsiteY0" fmla="*/ 4114800 h 4713880"/>
              <a:gd name="connsiteX1" fmla="*/ 25285 w 6483235"/>
              <a:gd name="connsiteY1" fmla="*/ 3371850 h 4713880"/>
              <a:gd name="connsiteX2" fmla="*/ 311035 w 6483235"/>
              <a:gd name="connsiteY2" fmla="*/ 3295650 h 4713880"/>
              <a:gd name="connsiteX3" fmla="*/ 482485 w 6483235"/>
              <a:gd name="connsiteY3" fmla="*/ 3295650 h 4713880"/>
              <a:gd name="connsiteX4" fmla="*/ 634885 w 6483235"/>
              <a:gd name="connsiteY4" fmla="*/ 3371850 h 4713880"/>
              <a:gd name="connsiteX5" fmla="*/ 787285 w 6483235"/>
              <a:gd name="connsiteY5" fmla="*/ 3429000 h 4713880"/>
              <a:gd name="connsiteX6" fmla="*/ 977785 w 6483235"/>
              <a:gd name="connsiteY6" fmla="*/ 3467100 h 4713880"/>
              <a:gd name="connsiteX7" fmla="*/ 1130185 w 6483235"/>
              <a:gd name="connsiteY7" fmla="*/ 3448050 h 4713880"/>
              <a:gd name="connsiteX8" fmla="*/ 1320685 w 6483235"/>
              <a:gd name="connsiteY8" fmla="*/ 3390900 h 4713880"/>
              <a:gd name="connsiteX9" fmla="*/ 1530235 w 6483235"/>
              <a:gd name="connsiteY9" fmla="*/ 3314700 h 4713880"/>
              <a:gd name="connsiteX10" fmla="*/ 1625485 w 6483235"/>
              <a:gd name="connsiteY10" fmla="*/ 3105150 h 4713880"/>
              <a:gd name="connsiteX11" fmla="*/ 1720735 w 6483235"/>
              <a:gd name="connsiteY11" fmla="*/ 2857500 h 4713880"/>
              <a:gd name="connsiteX12" fmla="*/ 1854085 w 6483235"/>
              <a:gd name="connsiteY12" fmla="*/ 2495550 h 4713880"/>
              <a:gd name="connsiteX13" fmla="*/ 1892185 w 6483235"/>
              <a:gd name="connsiteY13" fmla="*/ 2362200 h 4713880"/>
              <a:gd name="connsiteX14" fmla="*/ 1968385 w 6483235"/>
              <a:gd name="connsiteY14" fmla="*/ 2171700 h 4713880"/>
              <a:gd name="connsiteX15" fmla="*/ 2006485 w 6483235"/>
              <a:gd name="connsiteY15" fmla="*/ 2019300 h 4713880"/>
              <a:gd name="connsiteX16" fmla="*/ 1987435 w 6483235"/>
              <a:gd name="connsiteY16" fmla="*/ 1771650 h 4713880"/>
              <a:gd name="connsiteX17" fmla="*/ 1987435 w 6483235"/>
              <a:gd name="connsiteY17" fmla="*/ 1543050 h 4713880"/>
              <a:gd name="connsiteX18" fmla="*/ 2025535 w 6483235"/>
              <a:gd name="connsiteY18" fmla="*/ 1390650 h 4713880"/>
              <a:gd name="connsiteX19" fmla="*/ 2025535 w 6483235"/>
              <a:gd name="connsiteY19" fmla="*/ 1390650 h 4713880"/>
              <a:gd name="connsiteX20" fmla="*/ 2063635 w 6483235"/>
              <a:gd name="connsiteY20" fmla="*/ 1181100 h 4713880"/>
              <a:gd name="connsiteX21" fmla="*/ 2063635 w 6483235"/>
              <a:gd name="connsiteY21" fmla="*/ 1181100 h 4713880"/>
              <a:gd name="connsiteX22" fmla="*/ 1854085 w 6483235"/>
              <a:gd name="connsiteY22" fmla="*/ 1295400 h 4713880"/>
              <a:gd name="connsiteX23" fmla="*/ 1701685 w 6483235"/>
              <a:gd name="connsiteY23" fmla="*/ 1238250 h 4713880"/>
              <a:gd name="connsiteX24" fmla="*/ 1549285 w 6483235"/>
              <a:gd name="connsiteY24" fmla="*/ 1238250 h 4713880"/>
              <a:gd name="connsiteX25" fmla="*/ 1511185 w 6483235"/>
              <a:gd name="connsiteY25" fmla="*/ 1257300 h 4713880"/>
              <a:gd name="connsiteX26" fmla="*/ 1415935 w 6483235"/>
              <a:gd name="connsiteY26" fmla="*/ 762000 h 4713880"/>
              <a:gd name="connsiteX27" fmla="*/ 1396885 w 6483235"/>
              <a:gd name="connsiteY27" fmla="*/ 476250 h 4713880"/>
              <a:gd name="connsiteX28" fmla="*/ 1396885 w 6483235"/>
              <a:gd name="connsiteY28" fmla="*/ 247650 h 4713880"/>
              <a:gd name="connsiteX29" fmla="*/ 1568335 w 6483235"/>
              <a:gd name="connsiteY29" fmla="*/ 95250 h 4713880"/>
              <a:gd name="connsiteX30" fmla="*/ 1873135 w 6483235"/>
              <a:gd name="connsiteY30" fmla="*/ 0 h 4713880"/>
              <a:gd name="connsiteX31" fmla="*/ 2120785 w 6483235"/>
              <a:gd name="connsiteY31" fmla="*/ 0 h 4713880"/>
              <a:gd name="connsiteX32" fmla="*/ 2368435 w 6483235"/>
              <a:gd name="connsiteY32" fmla="*/ 0 h 4713880"/>
              <a:gd name="connsiteX33" fmla="*/ 2597035 w 6483235"/>
              <a:gd name="connsiteY33" fmla="*/ 19050 h 4713880"/>
              <a:gd name="connsiteX34" fmla="*/ 2863735 w 6483235"/>
              <a:gd name="connsiteY34" fmla="*/ 19050 h 4713880"/>
              <a:gd name="connsiteX35" fmla="*/ 3035185 w 6483235"/>
              <a:gd name="connsiteY35" fmla="*/ 19050 h 4713880"/>
              <a:gd name="connsiteX36" fmla="*/ 3416185 w 6483235"/>
              <a:gd name="connsiteY36" fmla="*/ 76200 h 4713880"/>
              <a:gd name="connsiteX37" fmla="*/ 3625735 w 6483235"/>
              <a:gd name="connsiteY37" fmla="*/ 76200 h 4713880"/>
              <a:gd name="connsiteX38" fmla="*/ 3873385 w 6483235"/>
              <a:gd name="connsiteY38" fmla="*/ 57150 h 4713880"/>
              <a:gd name="connsiteX39" fmla="*/ 4254385 w 6483235"/>
              <a:gd name="connsiteY39" fmla="*/ 0 h 4713880"/>
              <a:gd name="connsiteX40" fmla="*/ 4654435 w 6483235"/>
              <a:gd name="connsiteY40" fmla="*/ 76200 h 4713880"/>
              <a:gd name="connsiteX41" fmla="*/ 4825885 w 6483235"/>
              <a:gd name="connsiteY41" fmla="*/ 152400 h 4713880"/>
              <a:gd name="connsiteX42" fmla="*/ 4902085 w 6483235"/>
              <a:gd name="connsiteY42" fmla="*/ 495300 h 4713880"/>
              <a:gd name="connsiteX43" fmla="*/ 4978285 w 6483235"/>
              <a:gd name="connsiteY43" fmla="*/ 876300 h 4713880"/>
              <a:gd name="connsiteX44" fmla="*/ 4978285 w 6483235"/>
              <a:gd name="connsiteY44" fmla="*/ 876300 h 4713880"/>
              <a:gd name="connsiteX45" fmla="*/ 5016385 w 6483235"/>
              <a:gd name="connsiteY45" fmla="*/ 1238250 h 4713880"/>
              <a:gd name="connsiteX46" fmla="*/ 5054485 w 6483235"/>
              <a:gd name="connsiteY46" fmla="*/ 1352550 h 4713880"/>
              <a:gd name="connsiteX47" fmla="*/ 5111635 w 6483235"/>
              <a:gd name="connsiteY47" fmla="*/ 1390650 h 4713880"/>
              <a:gd name="connsiteX48" fmla="*/ 5149735 w 6483235"/>
              <a:gd name="connsiteY48" fmla="*/ 1447800 h 4713880"/>
              <a:gd name="connsiteX49" fmla="*/ 5206885 w 6483235"/>
              <a:gd name="connsiteY49" fmla="*/ 1485900 h 4713880"/>
              <a:gd name="connsiteX50" fmla="*/ 5225935 w 6483235"/>
              <a:gd name="connsiteY50" fmla="*/ 1543050 h 4713880"/>
              <a:gd name="connsiteX51" fmla="*/ 5340235 w 6483235"/>
              <a:gd name="connsiteY51" fmla="*/ 1581150 h 4713880"/>
              <a:gd name="connsiteX52" fmla="*/ 5454535 w 6483235"/>
              <a:gd name="connsiteY52" fmla="*/ 1657350 h 4713880"/>
              <a:gd name="connsiteX53" fmla="*/ 5511685 w 6483235"/>
              <a:gd name="connsiteY53" fmla="*/ 1695450 h 4713880"/>
              <a:gd name="connsiteX54" fmla="*/ 5568835 w 6483235"/>
              <a:gd name="connsiteY54" fmla="*/ 1714500 h 4713880"/>
              <a:gd name="connsiteX55" fmla="*/ 5683135 w 6483235"/>
              <a:gd name="connsiteY55" fmla="*/ 1771650 h 4713880"/>
              <a:gd name="connsiteX56" fmla="*/ 5873635 w 6483235"/>
              <a:gd name="connsiteY56" fmla="*/ 1790700 h 4713880"/>
              <a:gd name="connsiteX57" fmla="*/ 6045085 w 6483235"/>
              <a:gd name="connsiteY57" fmla="*/ 1885950 h 4713880"/>
              <a:gd name="connsiteX58" fmla="*/ 6102235 w 6483235"/>
              <a:gd name="connsiteY58" fmla="*/ 1924050 h 4713880"/>
              <a:gd name="connsiteX59" fmla="*/ 6140335 w 6483235"/>
              <a:gd name="connsiteY59" fmla="*/ 2038350 h 4713880"/>
              <a:gd name="connsiteX60" fmla="*/ 6178435 w 6483235"/>
              <a:gd name="connsiteY60" fmla="*/ 2114550 h 4713880"/>
              <a:gd name="connsiteX61" fmla="*/ 6235585 w 6483235"/>
              <a:gd name="connsiteY61" fmla="*/ 2247900 h 4713880"/>
              <a:gd name="connsiteX62" fmla="*/ 6273685 w 6483235"/>
              <a:gd name="connsiteY62" fmla="*/ 2400300 h 4713880"/>
              <a:gd name="connsiteX63" fmla="*/ 6292735 w 6483235"/>
              <a:gd name="connsiteY63" fmla="*/ 2476500 h 4713880"/>
              <a:gd name="connsiteX64" fmla="*/ 6330835 w 6483235"/>
              <a:gd name="connsiteY64" fmla="*/ 2590800 h 4713880"/>
              <a:gd name="connsiteX65" fmla="*/ 6368935 w 6483235"/>
              <a:gd name="connsiteY65" fmla="*/ 2647950 h 4713880"/>
              <a:gd name="connsiteX66" fmla="*/ 6407035 w 6483235"/>
              <a:gd name="connsiteY66" fmla="*/ 2762250 h 4713880"/>
              <a:gd name="connsiteX67" fmla="*/ 6426085 w 6483235"/>
              <a:gd name="connsiteY67" fmla="*/ 2819400 h 4713880"/>
              <a:gd name="connsiteX68" fmla="*/ 6464185 w 6483235"/>
              <a:gd name="connsiteY68" fmla="*/ 2990850 h 4713880"/>
              <a:gd name="connsiteX69" fmla="*/ 6483235 w 6483235"/>
              <a:gd name="connsiteY69" fmla="*/ 3067050 h 4713880"/>
              <a:gd name="connsiteX70" fmla="*/ 6464185 w 6483235"/>
              <a:gd name="connsiteY70" fmla="*/ 3638550 h 4713880"/>
              <a:gd name="connsiteX71" fmla="*/ 6445135 w 6483235"/>
              <a:gd name="connsiteY71" fmla="*/ 3695700 h 4713880"/>
              <a:gd name="connsiteX72" fmla="*/ 6387985 w 6483235"/>
              <a:gd name="connsiteY72" fmla="*/ 3752850 h 4713880"/>
              <a:gd name="connsiteX73" fmla="*/ 6330835 w 6483235"/>
              <a:gd name="connsiteY73" fmla="*/ 3771900 h 4713880"/>
              <a:gd name="connsiteX74" fmla="*/ 6254635 w 6483235"/>
              <a:gd name="connsiteY74" fmla="*/ 3886200 h 4713880"/>
              <a:gd name="connsiteX75" fmla="*/ 6235585 w 6483235"/>
              <a:gd name="connsiteY75" fmla="*/ 3943350 h 4713880"/>
              <a:gd name="connsiteX76" fmla="*/ 6197485 w 6483235"/>
              <a:gd name="connsiteY76" fmla="*/ 4000500 h 4713880"/>
              <a:gd name="connsiteX77" fmla="*/ 6159385 w 6483235"/>
              <a:gd name="connsiteY77" fmla="*/ 4114800 h 4713880"/>
              <a:gd name="connsiteX78" fmla="*/ 6140335 w 6483235"/>
              <a:gd name="connsiteY78" fmla="*/ 4171950 h 4713880"/>
              <a:gd name="connsiteX79" fmla="*/ 6026035 w 6483235"/>
              <a:gd name="connsiteY79" fmla="*/ 4229100 h 4713880"/>
              <a:gd name="connsiteX80" fmla="*/ 5968885 w 6483235"/>
              <a:gd name="connsiteY80" fmla="*/ 4267200 h 4713880"/>
              <a:gd name="connsiteX81" fmla="*/ 5911735 w 6483235"/>
              <a:gd name="connsiteY81" fmla="*/ 4286250 h 4713880"/>
              <a:gd name="connsiteX82" fmla="*/ 5759335 w 6483235"/>
              <a:gd name="connsiteY82" fmla="*/ 4324350 h 4713880"/>
              <a:gd name="connsiteX83" fmla="*/ 5416435 w 6483235"/>
              <a:gd name="connsiteY83" fmla="*/ 4343400 h 4713880"/>
              <a:gd name="connsiteX84" fmla="*/ 5397385 w 6483235"/>
              <a:gd name="connsiteY84" fmla="*/ 4419600 h 4713880"/>
              <a:gd name="connsiteX85" fmla="*/ 5225935 w 6483235"/>
              <a:gd name="connsiteY85" fmla="*/ 4438650 h 4713880"/>
              <a:gd name="connsiteX86" fmla="*/ 5168785 w 6483235"/>
              <a:gd name="connsiteY86" fmla="*/ 4419600 h 4713880"/>
              <a:gd name="connsiteX87" fmla="*/ 4921135 w 6483235"/>
              <a:gd name="connsiteY87" fmla="*/ 4210050 h 4713880"/>
              <a:gd name="connsiteX88" fmla="*/ 4844935 w 6483235"/>
              <a:gd name="connsiteY88" fmla="*/ 4191000 h 4713880"/>
              <a:gd name="connsiteX89" fmla="*/ 4768735 w 6483235"/>
              <a:gd name="connsiteY89" fmla="*/ 4133850 h 4713880"/>
              <a:gd name="connsiteX90" fmla="*/ 4654435 w 6483235"/>
              <a:gd name="connsiteY90" fmla="*/ 4114800 h 4713880"/>
              <a:gd name="connsiteX91" fmla="*/ 4140085 w 6483235"/>
              <a:gd name="connsiteY91" fmla="*/ 4171950 h 4713880"/>
              <a:gd name="connsiteX92" fmla="*/ 4082935 w 6483235"/>
              <a:gd name="connsiteY92" fmla="*/ 4191000 h 4713880"/>
              <a:gd name="connsiteX93" fmla="*/ 3911485 w 6483235"/>
              <a:gd name="connsiteY93" fmla="*/ 4229100 h 4713880"/>
              <a:gd name="connsiteX94" fmla="*/ 3835285 w 6483235"/>
              <a:gd name="connsiteY94" fmla="*/ 4267200 h 4713880"/>
              <a:gd name="connsiteX95" fmla="*/ 3740035 w 6483235"/>
              <a:gd name="connsiteY95" fmla="*/ 4286250 h 4713880"/>
              <a:gd name="connsiteX96" fmla="*/ 3663835 w 6483235"/>
              <a:gd name="connsiteY96" fmla="*/ 4305300 h 4713880"/>
              <a:gd name="connsiteX97" fmla="*/ 3454285 w 6483235"/>
              <a:gd name="connsiteY97" fmla="*/ 4381500 h 4713880"/>
              <a:gd name="connsiteX98" fmla="*/ 3035185 w 6483235"/>
              <a:gd name="connsiteY98" fmla="*/ 4362450 h 4713880"/>
              <a:gd name="connsiteX99" fmla="*/ 2978035 w 6483235"/>
              <a:gd name="connsiteY99" fmla="*/ 4305300 h 4713880"/>
              <a:gd name="connsiteX100" fmla="*/ 2863735 w 6483235"/>
              <a:gd name="connsiteY100" fmla="*/ 4267200 h 4713880"/>
              <a:gd name="connsiteX101" fmla="*/ 2806585 w 6483235"/>
              <a:gd name="connsiteY101" fmla="*/ 4248150 h 4713880"/>
              <a:gd name="connsiteX102" fmla="*/ 2463685 w 6483235"/>
              <a:gd name="connsiteY102" fmla="*/ 4324350 h 4713880"/>
              <a:gd name="connsiteX103" fmla="*/ 2273185 w 6483235"/>
              <a:gd name="connsiteY103" fmla="*/ 4438650 h 4713880"/>
              <a:gd name="connsiteX104" fmla="*/ 2216035 w 6483235"/>
              <a:gd name="connsiteY104" fmla="*/ 4476750 h 4713880"/>
              <a:gd name="connsiteX105" fmla="*/ 2044585 w 6483235"/>
              <a:gd name="connsiteY105" fmla="*/ 4533900 h 4713880"/>
              <a:gd name="connsiteX106" fmla="*/ 1987435 w 6483235"/>
              <a:gd name="connsiteY106" fmla="*/ 4552950 h 4713880"/>
              <a:gd name="connsiteX107" fmla="*/ 1930285 w 6483235"/>
              <a:gd name="connsiteY107" fmla="*/ 4572000 h 4713880"/>
              <a:gd name="connsiteX108" fmla="*/ 1815985 w 6483235"/>
              <a:gd name="connsiteY108" fmla="*/ 4591050 h 4713880"/>
              <a:gd name="connsiteX109" fmla="*/ 1682635 w 6483235"/>
              <a:gd name="connsiteY109" fmla="*/ 4572000 h 4713880"/>
              <a:gd name="connsiteX110" fmla="*/ 1625485 w 6483235"/>
              <a:gd name="connsiteY110" fmla="*/ 4552950 h 4713880"/>
              <a:gd name="connsiteX111" fmla="*/ 1413092 w 6483235"/>
              <a:gd name="connsiteY111" fmla="*/ 4713880 h 4713880"/>
              <a:gd name="connsiteX112" fmla="*/ 1260692 w 6483235"/>
              <a:gd name="connsiteY112" fmla="*/ 4615787 h 4713880"/>
              <a:gd name="connsiteX113" fmla="*/ 1143833 w 6483235"/>
              <a:gd name="connsiteY113" fmla="*/ 4439218 h 4713880"/>
              <a:gd name="connsiteX114" fmla="*/ 1015885 w 6483235"/>
              <a:gd name="connsiteY114" fmla="*/ 4171950 h 4713880"/>
              <a:gd name="connsiteX115" fmla="*/ 996835 w 6483235"/>
              <a:gd name="connsiteY115" fmla="*/ 4114800 h 4713880"/>
              <a:gd name="connsiteX0" fmla="*/ 685800 w 6172200"/>
              <a:gd name="connsiteY0" fmla="*/ 4114800 h 4713880"/>
              <a:gd name="connsiteX1" fmla="*/ 0 w 6172200"/>
              <a:gd name="connsiteY1" fmla="*/ 3295650 h 4713880"/>
              <a:gd name="connsiteX2" fmla="*/ 171450 w 6172200"/>
              <a:gd name="connsiteY2" fmla="*/ 3295650 h 4713880"/>
              <a:gd name="connsiteX3" fmla="*/ 323850 w 6172200"/>
              <a:gd name="connsiteY3" fmla="*/ 3371850 h 4713880"/>
              <a:gd name="connsiteX4" fmla="*/ 476250 w 6172200"/>
              <a:gd name="connsiteY4" fmla="*/ 3429000 h 4713880"/>
              <a:gd name="connsiteX5" fmla="*/ 666750 w 6172200"/>
              <a:gd name="connsiteY5" fmla="*/ 3467100 h 4713880"/>
              <a:gd name="connsiteX6" fmla="*/ 819150 w 6172200"/>
              <a:gd name="connsiteY6" fmla="*/ 3448050 h 4713880"/>
              <a:gd name="connsiteX7" fmla="*/ 1009650 w 6172200"/>
              <a:gd name="connsiteY7" fmla="*/ 3390900 h 4713880"/>
              <a:gd name="connsiteX8" fmla="*/ 1219200 w 6172200"/>
              <a:gd name="connsiteY8" fmla="*/ 3314700 h 4713880"/>
              <a:gd name="connsiteX9" fmla="*/ 1314450 w 6172200"/>
              <a:gd name="connsiteY9" fmla="*/ 3105150 h 4713880"/>
              <a:gd name="connsiteX10" fmla="*/ 1409700 w 6172200"/>
              <a:gd name="connsiteY10" fmla="*/ 2857500 h 4713880"/>
              <a:gd name="connsiteX11" fmla="*/ 1543050 w 6172200"/>
              <a:gd name="connsiteY11" fmla="*/ 2495550 h 4713880"/>
              <a:gd name="connsiteX12" fmla="*/ 1581150 w 6172200"/>
              <a:gd name="connsiteY12" fmla="*/ 2362200 h 4713880"/>
              <a:gd name="connsiteX13" fmla="*/ 1657350 w 6172200"/>
              <a:gd name="connsiteY13" fmla="*/ 2171700 h 4713880"/>
              <a:gd name="connsiteX14" fmla="*/ 1695450 w 6172200"/>
              <a:gd name="connsiteY14" fmla="*/ 2019300 h 4713880"/>
              <a:gd name="connsiteX15" fmla="*/ 1676400 w 6172200"/>
              <a:gd name="connsiteY15" fmla="*/ 1771650 h 4713880"/>
              <a:gd name="connsiteX16" fmla="*/ 1676400 w 6172200"/>
              <a:gd name="connsiteY16" fmla="*/ 1543050 h 4713880"/>
              <a:gd name="connsiteX17" fmla="*/ 1714500 w 6172200"/>
              <a:gd name="connsiteY17" fmla="*/ 1390650 h 4713880"/>
              <a:gd name="connsiteX18" fmla="*/ 1714500 w 6172200"/>
              <a:gd name="connsiteY18" fmla="*/ 1390650 h 4713880"/>
              <a:gd name="connsiteX19" fmla="*/ 1752600 w 6172200"/>
              <a:gd name="connsiteY19" fmla="*/ 1181100 h 4713880"/>
              <a:gd name="connsiteX20" fmla="*/ 1752600 w 6172200"/>
              <a:gd name="connsiteY20" fmla="*/ 1181100 h 4713880"/>
              <a:gd name="connsiteX21" fmla="*/ 1543050 w 6172200"/>
              <a:gd name="connsiteY21" fmla="*/ 1295400 h 4713880"/>
              <a:gd name="connsiteX22" fmla="*/ 1390650 w 6172200"/>
              <a:gd name="connsiteY22" fmla="*/ 1238250 h 4713880"/>
              <a:gd name="connsiteX23" fmla="*/ 1238250 w 6172200"/>
              <a:gd name="connsiteY23" fmla="*/ 1238250 h 4713880"/>
              <a:gd name="connsiteX24" fmla="*/ 1200150 w 6172200"/>
              <a:gd name="connsiteY24" fmla="*/ 1257300 h 4713880"/>
              <a:gd name="connsiteX25" fmla="*/ 1104900 w 6172200"/>
              <a:gd name="connsiteY25" fmla="*/ 762000 h 4713880"/>
              <a:gd name="connsiteX26" fmla="*/ 1085850 w 6172200"/>
              <a:gd name="connsiteY26" fmla="*/ 476250 h 4713880"/>
              <a:gd name="connsiteX27" fmla="*/ 1085850 w 6172200"/>
              <a:gd name="connsiteY27" fmla="*/ 247650 h 4713880"/>
              <a:gd name="connsiteX28" fmla="*/ 1257300 w 6172200"/>
              <a:gd name="connsiteY28" fmla="*/ 95250 h 4713880"/>
              <a:gd name="connsiteX29" fmla="*/ 1562100 w 6172200"/>
              <a:gd name="connsiteY29" fmla="*/ 0 h 4713880"/>
              <a:gd name="connsiteX30" fmla="*/ 1809750 w 6172200"/>
              <a:gd name="connsiteY30" fmla="*/ 0 h 4713880"/>
              <a:gd name="connsiteX31" fmla="*/ 2057400 w 6172200"/>
              <a:gd name="connsiteY31" fmla="*/ 0 h 4713880"/>
              <a:gd name="connsiteX32" fmla="*/ 2286000 w 6172200"/>
              <a:gd name="connsiteY32" fmla="*/ 19050 h 4713880"/>
              <a:gd name="connsiteX33" fmla="*/ 2552700 w 6172200"/>
              <a:gd name="connsiteY33" fmla="*/ 19050 h 4713880"/>
              <a:gd name="connsiteX34" fmla="*/ 2724150 w 6172200"/>
              <a:gd name="connsiteY34" fmla="*/ 19050 h 4713880"/>
              <a:gd name="connsiteX35" fmla="*/ 3105150 w 6172200"/>
              <a:gd name="connsiteY35" fmla="*/ 76200 h 4713880"/>
              <a:gd name="connsiteX36" fmla="*/ 3314700 w 6172200"/>
              <a:gd name="connsiteY36" fmla="*/ 76200 h 4713880"/>
              <a:gd name="connsiteX37" fmla="*/ 3562350 w 6172200"/>
              <a:gd name="connsiteY37" fmla="*/ 57150 h 4713880"/>
              <a:gd name="connsiteX38" fmla="*/ 3943350 w 6172200"/>
              <a:gd name="connsiteY38" fmla="*/ 0 h 4713880"/>
              <a:gd name="connsiteX39" fmla="*/ 4343400 w 6172200"/>
              <a:gd name="connsiteY39" fmla="*/ 76200 h 4713880"/>
              <a:gd name="connsiteX40" fmla="*/ 4514850 w 6172200"/>
              <a:gd name="connsiteY40" fmla="*/ 152400 h 4713880"/>
              <a:gd name="connsiteX41" fmla="*/ 4591050 w 6172200"/>
              <a:gd name="connsiteY41" fmla="*/ 495300 h 4713880"/>
              <a:gd name="connsiteX42" fmla="*/ 4667250 w 6172200"/>
              <a:gd name="connsiteY42" fmla="*/ 876300 h 4713880"/>
              <a:gd name="connsiteX43" fmla="*/ 4667250 w 6172200"/>
              <a:gd name="connsiteY43" fmla="*/ 876300 h 4713880"/>
              <a:gd name="connsiteX44" fmla="*/ 4705350 w 6172200"/>
              <a:gd name="connsiteY44" fmla="*/ 1238250 h 4713880"/>
              <a:gd name="connsiteX45" fmla="*/ 4743450 w 6172200"/>
              <a:gd name="connsiteY45" fmla="*/ 1352550 h 4713880"/>
              <a:gd name="connsiteX46" fmla="*/ 4800600 w 6172200"/>
              <a:gd name="connsiteY46" fmla="*/ 1390650 h 4713880"/>
              <a:gd name="connsiteX47" fmla="*/ 4838700 w 6172200"/>
              <a:gd name="connsiteY47" fmla="*/ 1447800 h 4713880"/>
              <a:gd name="connsiteX48" fmla="*/ 4895850 w 6172200"/>
              <a:gd name="connsiteY48" fmla="*/ 1485900 h 4713880"/>
              <a:gd name="connsiteX49" fmla="*/ 4914900 w 6172200"/>
              <a:gd name="connsiteY49" fmla="*/ 1543050 h 4713880"/>
              <a:gd name="connsiteX50" fmla="*/ 5029200 w 6172200"/>
              <a:gd name="connsiteY50" fmla="*/ 1581150 h 4713880"/>
              <a:gd name="connsiteX51" fmla="*/ 5143500 w 6172200"/>
              <a:gd name="connsiteY51" fmla="*/ 1657350 h 4713880"/>
              <a:gd name="connsiteX52" fmla="*/ 5200650 w 6172200"/>
              <a:gd name="connsiteY52" fmla="*/ 1695450 h 4713880"/>
              <a:gd name="connsiteX53" fmla="*/ 5257800 w 6172200"/>
              <a:gd name="connsiteY53" fmla="*/ 1714500 h 4713880"/>
              <a:gd name="connsiteX54" fmla="*/ 5372100 w 6172200"/>
              <a:gd name="connsiteY54" fmla="*/ 1771650 h 4713880"/>
              <a:gd name="connsiteX55" fmla="*/ 5562600 w 6172200"/>
              <a:gd name="connsiteY55" fmla="*/ 1790700 h 4713880"/>
              <a:gd name="connsiteX56" fmla="*/ 5734050 w 6172200"/>
              <a:gd name="connsiteY56" fmla="*/ 1885950 h 4713880"/>
              <a:gd name="connsiteX57" fmla="*/ 5791200 w 6172200"/>
              <a:gd name="connsiteY57" fmla="*/ 1924050 h 4713880"/>
              <a:gd name="connsiteX58" fmla="*/ 5829300 w 6172200"/>
              <a:gd name="connsiteY58" fmla="*/ 2038350 h 4713880"/>
              <a:gd name="connsiteX59" fmla="*/ 5867400 w 6172200"/>
              <a:gd name="connsiteY59" fmla="*/ 2114550 h 4713880"/>
              <a:gd name="connsiteX60" fmla="*/ 5924550 w 6172200"/>
              <a:gd name="connsiteY60" fmla="*/ 2247900 h 4713880"/>
              <a:gd name="connsiteX61" fmla="*/ 5962650 w 6172200"/>
              <a:gd name="connsiteY61" fmla="*/ 2400300 h 4713880"/>
              <a:gd name="connsiteX62" fmla="*/ 5981700 w 6172200"/>
              <a:gd name="connsiteY62" fmla="*/ 2476500 h 4713880"/>
              <a:gd name="connsiteX63" fmla="*/ 6019800 w 6172200"/>
              <a:gd name="connsiteY63" fmla="*/ 2590800 h 4713880"/>
              <a:gd name="connsiteX64" fmla="*/ 6057900 w 6172200"/>
              <a:gd name="connsiteY64" fmla="*/ 2647950 h 4713880"/>
              <a:gd name="connsiteX65" fmla="*/ 6096000 w 6172200"/>
              <a:gd name="connsiteY65" fmla="*/ 2762250 h 4713880"/>
              <a:gd name="connsiteX66" fmla="*/ 6115050 w 6172200"/>
              <a:gd name="connsiteY66" fmla="*/ 2819400 h 4713880"/>
              <a:gd name="connsiteX67" fmla="*/ 6153150 w 6172200"/>
              <a:gd name="connsiteY67" fmla="*/ 2990850 h 4713880"/>
              <a:gd name="connsiteX68" fmla="*/ 6172200 w 6172200"/>
              <a:gd name="connsiteY68" fmla="*/ 3067050 h 4713880"/>
              <a:gd name="connsiteX69" fmla="*/ 6153150 w 6172200"/>
              <a:gd name="connsiteY69" fmla="*/ 3638550 h 4713880"/>
              <a:gd name="connsiteX70" fmla="*/ 6134100 w 6172200"/>
              <a:gd name="connsiteY70" fmla="*/ 3695700 h 4713880"/>
              <a:gd name="connsiteX71" fmla="*/ 6076950 w 6172200"/>
              <a:gd name="connsiteY71" fmla="*/ 3752850 h 4713880"/>
              <a:gd name="connsiteX72" fmla="*/ 6019800 w 6172200"/>
              <a:gd name="connsiteY72" fmla="*/ 3771900 h 4713880"/>
              <a:gd name="connsiteX73" fmla="*/ 5943600 w 6172200"/>
              <a:gd name="connsiteY73" fmla="*/ 3886200 h 4713880"/>
              <a:gd name="connsiteX74" fmla="*/ 5924550 w 6172200"/>
              <a:gd name="connsiteY74" fmla="*/ 3943350 h 4713880"/>
              <a:gd name="connsiteX75" fmla="*/ 5886450 w 6172200"/>
              <a:gd name="connsiteY75" fmla="*/ 4000500 h 4713880"/>
              <a:gd name="connsiteX76" fmla="*/ 5848350 w 6172200"/>
              <a:gd name="connsiteY76" fmla="*/ 4114800 h 4713880"/>
              <a:gd name="connsiteX77" fmla="*/ 5829300 w 6172200"/>
              <a:gd name="connsiteY77" fmla="*/ 4171950 h 4713880"/>
              <a:gd name="connsiteX78" fmla="*/ 5715000 w 6172200"/>
              <a:gd name="connsiteY78" fmla="*/ 4229100 h 4713880"/>
              <a:gd name="connsiteX79" fmla="*/ 5657850 w 6172200"/>
              <a:gd name="connsiteY79" fmla="*/ 4267200 h 4713880"/>
              <a:gd name="connsiteX80" fmla="*/ 5600700 w 6172200"/>
              <a:gd name="connsiteY80" fmla="*/ 4286250 h 4713880"/>
              <a:gd name="connsiteX81" fmla="*/ 5448300 w 6172200"/>
              <a:gd name="connsiteY81" fmla="*/ 4324350 h 4713880"/>
              <a:gd name="connsiteX82" fmla="*/ 5105400 w 6172200"/>
              <a:gd name="connsiteY82" fmla="*/ 4343400 h 4713880"/>
              <a:gd name="connsiteX83" fmla="*/ 5086350 w 6172200"/>
              <a:gd name="connsiteY83" fmla="*/ 4419600 h 4713880"/>
              <a:gd name="connsiteX84" fmla="*/ 4914900 w 6172200"/>
              <a:gd name="connsiteY84" fmla="*/ 4438650 h 4713880"/>
              <a:gd name="connsiteX85" fmla="*/ 4857750 w 6172200"/>
              <a:gd name="connsiteY85" fmla="*/ 4419600 h 4713880"/>
              <a:gd name="connsiteX86" fmla="*/ 4610100 w 6172200"/>
              <a:gd name="connsiteY86" fmla="*/ 4210050 h 4713880"/>
              <a:gd name="connsiteX87" fmla="*/ 4533900 w 6172200"/>
              <a:gd name="connsiteY87" fmla="*/ 4191000 h 4713880"/>
              <a:gd name="connsiteX88" fmla="*/ 4457700 w 6172200"/>
              <a:gd name="connsiteY88" fmla="*/ 4133850 h 4713880"/>
              <a:gd name="connsiteX89" fmla="*/ 4343400 w 6172200"/>
              <a:gd name="connsiteY89" fmla="*/ 4114800 h 4713880"/>
              <a:gd name="connsiteX90" fmla="*/ 3829050 w 6172200"/>
              <a:gd name="connsiteY90" fmla="*/ 4171950 h 4713880"/>
              <a:gd name="connsiteX91" fmla="*/ 3771900 w 6172200"/>
              <a:gd name="connsiteY91" fmla="*/ 4191000 h 4713880"/>
              <a:gd name="connsiteX92" fmla="*/ 3600450 w 6172200"/>
              <a:gd name="connsiteY92" fmla="*/ 4229100 h 4713880"/>
              <a:gd name="connsiteX93" fmla="*/ 3524250 w 6172200"/>
              <a:gd name="connsiteY93" fmla="*/ 4267200 h 4713880"/>
              <a:gd name="connsiteX94" fmla="*/ 3429000 w 6172200"/>
              <a:gd name="connsiteY94" fmla="*/ 4286250 h 4713880"/>
              <a:gd name="connsiteX95" fmla="*/ 3352800 w 6172200"/>
              <a:gd name="connsiteY95" fmla="*/ 4305300 h 4713880"/>
              <a:gd name="connsiteX96" fmla="*/ 3143250 w 6172200"/>
              <a:gd name="connsiteY96" fmla="*/ 4381500 h 4713880"/>
              <a:gd name="connsiteX97" fmla="*/ 2724150 w 6172200"/>
              <a:gd name="connsiteY97" fmla="*/ 4362450 h 4713880"/>
              <a:gd name="connsiteX98" fmla="*/ 2667000 w 6172200"/>
              <a:gd name="connsiteY98" fmla="*/ 4305300 h 4713880"/>
              <a:gd name="connsiteX99" fmla="*/ 2552700 w 6172200"/>
              <a:gd name="connsiteY99" fmla="*/ 4267200 h 4713880"/>
              <a:gd name="connsiteX100" fmla="*/ 2495550 w 6172200"/>
              <a:gd name="connsiteY100" fmla="*/ 4248150 h 4713880"/>
              <a:gd name="connsiteX101" fmla="*/ 2152650 w 6172200"/>
              <a:gd name="connsiteY101" fmla="*/ 4324350 h 4713880"/>
              <a:gd name="connsiteX102" fmla="*/ 1962150 w 6172200"/>
              <a:gd name="connsiteY102" fmla="*/ 4438650 h 4713880"/>
              <a:gd name="connsiteX103" fmla="*/ 1905000 w 6172200"/>
              <a:gd name="connsiteY103" fmla="*/ 4476750 h 4713880"/>
              <a:gd name="connsiteX104" fmla="*/ 1733550 w 6172200"/>
              <a:gd name="connsiteY104" fmla="*/ 4533900 h 4713880"/>
              <a:gd name="connsiteX105" fmla="*/ 1676400 w 6172200"/>
              <a:gd name="connsiteY105" fmla="*/ 4552950 h 4713880"/>
              <a:gd name="connsiteX106" fmla="*/ 1619250 w 6172200"/>
              <a:gd name="connsiteY106" fmla="*/ 4572000 h 4713880"/>
              <a:gd name="connsiteX107" fmla="*/ 1504950 w 6172200"/>
              <a:gd name="connsiteY107" fmla="*/ 4591050 h 4713880"/>
              <a:gd name="connsiteX108" fmla="*/ 1371600 w 6172200"/>
              <a:gd name="connsiteY108" fmla="*/ 4572000 h 4713880"/>
              <a:gd name="connsiteX109" fmla="*/ 1314450 w 6172200"/>
              <a:gd name="connsiteY109" fmla="*/ 4552950 h 4713880"/>
              <a:gd name="connsiteX110" fmla="*/ 1102057 w 6172200"/>
              <a:gd name="connsiteY110" fmla="*/ 4713880 h 4713880"/>
              <a:gd name="connsiteX111" fmla="*/ 949657 w 6172200"/>
              <a:gd name="connsiteY111" fmla="*/ 4615787 h 4713880"/>
              <a:gd name="connsiteX112" fmla="*/ 832798 w 6172200"/>
              <a:gd name="connsiteY112" fmla="*/ 4439218 h 4713880"/>
              <a:gd name="connsiteX113" fmla="*/ 704850 w 6172200"/>
              <a:gd name="connsiteY113" fmla="*/ 4171950 h 4713880"/>
              <a:gd name="connsiteX114" fmla="*/ 685800 w 6172200"/>
              <a:gd name="connsiteY114" fmla="*/ 4114800 h 4713880"/>
              <a:gd name="connsiteX0" fmla="*/ 514350 w 6000750"/>
              <a:gd name="connsiteY0" fmla="*/ 4114800 h 4713880"/>
              <a:gd name="connsiteX1" fmla="*/ 0 w 6000750"/>
              <a:gd name="connsiteY1" fmla="*/ 3295650 h 4713880"/>
              <a:gd name="connsiteX2" fmla="*/ 152400 w 6000750"/>
              <a:gd name="connsiteY2" fmla="*/ 3371850 h 4713880"/>
              <a:gd name="connsiteX3" fmla="*/ 304800 w 6000750"/>
              <a:gd name="connsiteY3" fmla="*/ 3429000 h 4713880"/>
              <a:gd name="connsiteX4" fmla="*/ 495300 w 6000750"/>
              <a:gd name="connsiteY4" fmla="*/ 3467100 h 4713880"/>
              <a:gd name="connsiteX5" fmla="*/ 647700 w 6000750"/>
              <a:gd name="connsiteY5" fmla="*/ 3448050 h 4713880"/>
              <a:gd name="connsiteX6" fmla="*/ 838200 w 6000750"/>
              <a:gd name="connsiteY6" fmla="*/ 3390900 h 4713880"/>
              <a:gd name="connsiteX7" fmla="*/ 1047750 w 6000750"/>
              <a:gd name="connsiteY7" fmla="*/ 3314700 h 4713880"/>
              <a:gd name="connsiteX8" fmla="*/ 1143000 w 6000750"/>
              <a:gd name="connsiteY8" fmla="*/ 3105150 h 4713880"/>
              <a:gd name="connsiteX9" fmla="*/ 1238250 w 6000750"/>
              <a:gd name="connsiteY9" fmla="*/ 2857500 h 4713880"/>
              <a:gd name="connsiteX10" fmla="*/ 1371600 w 6000750"/>
              <a:gd name="connsiteY10" fmla="*/ 2495550 h 4713880"/>
              <a:gd name="connsiteX11" fmla="*/ 1409700 w 6000750"/>
              <a:gd name="connsiteY11" fmla="*/ 2362200 h 4713880"/>
              <a:gd name="connsiteX12" fmla="*/ 1485900 w 6000750"/>
              <a:gd name="connsiteY12" fmla="*/ 2171700 h 4713880"/>
              <a:gd name="connsiteX13" fmla="*/ 1524000 w 6000750"/>
              <a:gd name="connsiteY13" fmla="*/ 2019300 h 4713880"/>
              <a:gd name="connsiteX14" fmla="*/ 1504950 w 6000750"/>
              <a:gd name="connsiteY14" fmla="*/ 1771650 h 4713880"/>
              <a:gd name="connsiteX15" fmla="*/ 1504950 w 6000750"/>
              <a:gd name="connsiteY15" fmla="*/ 1543050 h 4713880"/>
              <a:gd name="connsiteX16" fmla="*/ 1543050 w 6000750"/>
              <a:gd name="connsiteY16" fmla="*/ 1390650 h 4713880"/>
              <a:gd name="connsiteX17" fmla="*/ 1543050 w 6000750"/>
              <a:gd name="connsiteY17" fmla="*/ 1390650 h 4713880"/>
              <a:gd name="connsiteX18" fmla="*/ 1581150 w 6000750"/>
              <a:gd name="connsiteY18" fmla="*/ 1181100 h 4713880"/>
              <a:gd name="connsiteX19" fmla="*/ 1581150 w 6000750"/>
              <a:gd name="connsiteY19" fmla="*/ 1181100 h 4713880"/>
              <a:gd name="connsiteX20" fmla="*/ 1371600 w 6000750"/>
              <a:gd name="connsiteY20" fmla="*/ 1295400 h 4713880"/>
              <a:gd name="connsiteX21" fmla="*/ 1219200 w 6000750"/>
              <a:gd name="connsiteY21" fmla="*/ 1238250 h 4713880"/>
              <a:gd name="connsiteX22" fmla="*/ 1066800 w 6000750"/>
              <a:gd name="connsiteY22" fmla="*/ 1238250 h 4713880"/>
              <a:gd name="connsiteX23" fmla="*/ 1028700 w 6000750"/>
              <a:gd name="connsiteY23" fmla="*/ 1257300 h 4713880"/>
              <a:gd name="connsiteX24" fmla="*/ 933450 w 6000750"/>
              <a:gd name="connsiteY24" fmla="*/ 762000 h 4713880"/>
              <a:gd name="connsiteX25" fmla="*/ 914400 w 6000750"/>
              <a:gd name="connsiteY25" fmla="*/ 476250 h 4713880"/>
              <a:gd name="connsiteX26" fmla="*/ 914400 w 6000750"/>
              <a:gd name="connsiteY26" fmla="*/ 247650 h 4713880"/>
              <a:gd name="connsiteX27" fmla="*/ 1085850 w 6000750"/>
              <a:gd name="connsiteY27" fmla="*/ 95250 h 4713880"/>
              <a:gd name="connsiteX28" fmla="*/ 1390650 w 6000750"/>
              <a:gd name="connsiteY28" fmla="*/ 0 h 4713880"/>
              <a:gd name="connsiteX29" fmla="*/ 1638300 w 6000750"/>
              <a:gd name="connsiteY29" fmla="*/ 0 h 4713880"/>
              <a:gd name="connsiteX30" fmla="*/ 1885950 w 6000750"/>
              <a:gd name="connsiteY30" fmla="*/ 0 h 4713880"/>
              <a:gd name="connsiteX31" fmla="*/ 2114550 w 6000750"/>
              <a:gd name="connsiteY31" fmla="*/ 19050 h 4713880"/>
              <a:gd name="connsiteX32" fmla="*/ 2381250 w 6000750"/>
              <a:gd name="connsiteY32" fmla="*/ 19050 h 4713880"/>
              <a:gd name="connsiteX33" fmla="*/ 2552700 w 6000750"/>
              <a:gd name="connsiteY33" fmla="*/ 19050 h 4713880"/>
              <a:gd name="connsiteX34" fmla="*/ 2933700 w 6000750"/>
              <a:gd name="connsiteY34" fmla="*/ 76200 h 4713880"/>
              <a:gd name="connsiteX35" fmla="*/ 3143250 w 6000750"/>
              <a:gd name="connsiteY35" fmla="*/ 76200 h 4713880"/>
              <a:gd name="connsiteX36" fmla="*/ 3390900 w 6000750"/>
              <a:gd name="connsiteY36" fmla="*/ 57150 h 4713880"/>
              <a:gd name="connsiteX37" fmla="*/ 3771900 w 6000750"/>
              <a:gd name="connsiteY37" fmla="*/ 0 h 4713880"/>
              <a:gd name="connsiteX38" fmla="*/ 4171950 w 6000750"/>
              <a:gd name="connsiteY38" fmla="*/ 76200 h 4713880"/>
              <a:gd name="connsiteX39" fmla="*/ 4343400 w 6000750"/>
              <a:gd name="connsiteY39" fmla="*/ 152400 h 4713880"/>
              <a:gd name="connsiteX40" fmla="*/ 4419600 w 6000750"/>
              <a:gd name="connsiteY40" fmla="*/ 495300 h 4713880"/>
              <a:gd name="connsiteX41" fmla="*/ 4495800 w 6000750"/>
              <a:gd name="connsiteY41" fmla="*/ 876300 h 4713880"/>
              <a:gd name="connsiteX42" fmla="*/ 4495800 w 6000750"/>
              <a:gd name="connsiteY42" fmla="*/ 876300 h 4713880"/>
              <a:gd name="connsiteX43" fmla="*/ 4533900 w 6000750"/>
              <a:gd name="connsiteY43" fmla="*/ 1238250 h 4713880"/>
              <a:gd name="connsiteX44" fmla="*/ 4572000 w 6000750"/>
              <a:gd name="connsiteY44" fmla="*/ 1352550 h 4713880"/>
              <a:gd name="connsiteX45" fmla="*/ 4629150 w 6000750"/>
              <a:gd name="connsiteY45" fmla="*/ 1390650 h 4713880"/>
              <a:gd name="connsiteX46" fmla="*/ 4667250 w 6000750"/>
              <a:gd name="connsiteY46" fmla="*/ 1447800 h 4713880"/>
              <a:gd name="connsiteX47" fmla="*/ 4724400 w 6000750"/>
              <a:gd name="connsiteY47" fmla="*/ 1485900 h 4713880"/>
              <a:gd name="connsiteX48" fmla="*/ 4743450 w 6000750"/>
              <a:gd name="connsiteY48" fmla="*/ 1543050 h 4713880"/>
              <a:gd name="connsiteX49" fmla="*/ 4857750 w 6000750"/>
              <a:gd name="connsiteY49" fmla="*/ 1581150 h 4713880"/>
              <a:gd name="connsiteX50" fmla="*/ 4972050 w 6000750"/>
              <a:gd name="connsiteY50" fmla="*/ 1657350 h 4713880"/>
              <a:gd name="connsiteX51" fmla="*/ 5029200 w 6000750"/>
              <a:gd name="connsiteY51" fmla="*/ 1695450 h 4713880"/>
              <a:gd name="connsiteX52" fmla="*/ 5086350 w 6000750"/>
              <a:gd name="connsiteY52" fmla="*/ 1714500 h 4713880"/>
              <a:gd name="connsiteX53" fmla="*/ 5200650 w 6000750"/>
              <a:gd name="connsiteY53" fmla="*/ 1771650 h 4713880"/>
              <a:gd name="connsiteX54" fmla="*/ 5391150 w 6000750"/>
              <a:gd name="connsiteY54" fmla="*/ 1790700 h 4713880"/>
              <a:gd name="connsiteX55" fmla="*/ 5562600 w 6000750"/>
              <a:gd name="connsiteY55" fmla="*/ 1885950 h 4713880"/>
              <a:gd name="connsiteX56" fmla="*/ 5619750 w 6000750"/>
              <a:gd name="connsiteY56" fmla="*/ 1924050 h 4713880"/>
              <a:gd name="connsiteX57" fmla="*/ 5657850 w 6000750"/>
              <a:gd name="connsiteY57" fmla="*/ 2038350 h 4713880"/>
              <a:gd name="connsiteX58" fmla="*/ 5695950 w 6000750"/>
              <a:gd name="connsiteY58" fmla="*/ 2114550 h 4713880"/>
              <a:gd name="connsiteX59" fmla="*/ 5753100 w 6000750"/>
              <a:gd name="connsiteY59" fmla="*/ 2247900 h 4713880"/>
              <a:gd name="connsiteX60" fmla="*/ 5791200 w 6000750"/>
              <a:gd name="connsiteY60" fmla="*/ 2400300 h 4713880"/>
              <a:gd name="connsiteX61" fmla="*/ 5810250 w 6000750"/>
              <a:gd name="connsiteY61" fmla="*/ 2476500 h 4713880"/>
              <a:gd name="connsiteX62" fmla="*/ 5848350 w 6000750"/>
              <a:gd name="connsiteY62" fmla="*/ 2590800 h 4713880"/>
              <a:gd name="connsiteX63" fmla="*/ 5886450 w 6000750"/>
              <a:gd name="connsiteY63" fmla="*/ 2647950 h 4713880"/>
              <a:gd name="connsiteX64" fmla="*/ 5924550 w 6000750"/>
              <a:gd name="connsiteY64" fmla="*/ 2762250 h 4713880"/>
              <a:gd name="connsiteX65" fmla="*/ 5943600 w 6000750"/>
              <a:gd name="connsiteY65" fmla="*/ 2819400 h 4713880"/>
              <a:gd name="connsiteX66" fmla="*/ 5981700 w 6000750"/>
              <a:gd name="connsiteY66" fmla="*/ 2990850 h 4713880"/>
              <a:gd name="connsiteX67" fmla="*/ 6000750 w 6000750"/>
              <a:gd name="connsiteY67" fmla="*/ 3067050 h 4713880"/>
              <a:gd name="connsiteX68" fmla="*/ 5981700 w 6000750"/>
              <a:gd name="connsiteY68" fmla="*/ 3638550 h 4713880"/>
              <a:gd name="connsiteX69" fmla="*/ 5962650 w 6000750"/>
              <a:gd name="connsiteY69" fmla="*/ 3695700 h 4713880"/>
              <a:gd name="connsiteX70" fmla="*/ 5905500 w 6000750"/>
              <a:gd name="connsiteY70" fmla="*/ 3752850 h 4713880"/>
              <a:gd name="connsiteX71" fmla="*/ 5848350 w 6000750"/>
              <a:gd name="connsiteY71" fmla="*/ 3771900 h 4713880"/>
              <a:gd name="connsiteX72" fmla="*/ 5772150 w 6000750"/>
              <a:gd name="connsiteY72" fmla="*/ 3886200 h 4713880"/>
              <a:gd name="connsiteX73" fmla="*/ 5753100 w 6000750"/>
              <a:gd name="connsiteY73" fmla="*/ 3943350 h 4713880"/>
              <a:gd name="connsiteX74" fmla="*/ 5715000 w 6000750"/>
              <a:gd name="connsiteY74" fmla="*/ 4000500 h 4713880"/>
              <a:gd name="connsiteX75" fmla="*/ 5676900 w 6000750"/>
              <a:gd name="connsiteY75" fmla="*/ 4114800 h 4713880"/>
              <a:gd name="connsiteX76" fmla="*/ 5657850 w 6000750"/>
              <a:gd name="connsiteY76" fmla="*/ 4171950 h 4713880"/>
              <a:gd name="connsiteX77" fmla="*/ 5543550 w 6000750"/>
              <a:gd name="connsiteY77" fmla="*/ 4229100 h 4713880"/>
              <a:gd name="connsiteX78" fmla="*/ 5486400 w 6000750"/>
              <a:gd name="connsiteY78" fmla="*/ 4267200 h 4713880"/>
              <a:gd name="connsiteX79" fmla="*/ 5429250 w 6000750"/>
              <a:gd name="connsiteY79" fmla="*/ 4286250 h 4713880"/>
              <a:gd name="connsiteX80" fmla="*/ 5276850 w 6000750"/>
              <a:gd name="connsiteY80" fmla="*/ 4324350 h 4713880"/>
              <a:gd name="connsiteX81" fmla="*/ 4933950 w 6000750"/>
              <a:gd name="connsiteY81" fmla="*/ 4343400 h 4713880"/>
              <a:gd name="connsiteX82" fmla="*/ 4914900 w 6000750"/>
              <a:gd name="connsiteY82" fmla="*/ 4419600 h 4713880"/>
              <a:gd name="connsiteX83" fmla="*/ 4743450 w 6000750"/>
              <a:gd name="connsiteY83" fmla="*/ 4438650 h 4713880"/>
              <a:gd name="connsiteX84" fmla="*/ 4686300 w 6000750"/>
              <a:gd name="connsiteY84" fmla="*/ 4419600 h 4713880"/>
              <a:gd name="connsiteX85" fmla="*/ 4438650 w 6000750"/>
              <a:gd name="connsiteY85" fmla="*/ 4210050 h 4713880"/>
              <a:gd name="connsiteX86" fmla="*/ 4362450 w 6000750"/>
              <a:gd name="connsiteY86" fmla="*/ 4191000 h 4713880"/>
              <a:gd name="connsiteX87" fmla="*/ 4286250 w 6000750"/>
              <a:gd name="connsiteY87" fmla="*/ 4133850 h 4713880"/>
              <a:gd name="connsiteX88" fmla="*/ 4171950 w 6000750"/>
              <a:gd name="connsiteY88" fmla="*/ 4114800 h 4713880"/>
              <a:gd name="connsiteX89" fmla="*/ 3657600 w 6000750"/>
              <a:gd name="connsiteY89" fmla="*/ 4171950 h 4713880"/>
              <a:gd name="connsiteX90" fmla="*/ 3600450 w 6000750"/>
              <a:gd name="connsiteY90" fmla="*/ 4191000 h 4713880"/>
              <a:gd name="connsiteX91" fmla="*/ 3429000 w 6000750"/>
              <a:gd name="connsiteY91" fmla="*/ 4229100 h 4713880"/>
              <a:gd name="connsiteX92" fmla="*/ 3352800 w 6000750"/>
              <a:gd name="connsiteY92" fmla="*/ 4267200 h 4713880"/>
              <a:gd name="connsiteX93" fmla="*/ 3257550 w 6000750"/>
              <a:gd name="connsiteY93" fmla="*/ 4286250 h 4713880"/>
              <a:gd name="connsiteX94" fmla="*/ 3181350 w 6000750"/>
              <a:gd name="connsiteY94" fmla="*/ 4305300 h 4713880"/>
              <a:gd name="connsiteX95" fmla="*/ 2971800 w 6000750"/>
              <a:gd name="connsiteY95" fmla="*/ 4381500 h 4713880"/>
              <a:gd name="connsiteX96" fmla="*/ 2552700 w 6000750"/>
              <a:gd name="connsiteY96" fmla="*/ 4362450 h 4713880"/>
              <a:gd name="connsiteX97" fmla="*/ 2495550 w 6000750"/>
              <a:gd name="connsiteY97" fmla="*/ 4305300 h 4713880"/>
              <a:gd name="connsiteX98" fmla="*/ 2381250 w 6000750"/>
              <a:gd name="connsiteY98" fmla="*/ 4267200 h 4713880"/>
              <a:gd name="connsiteX99" fmla="*/ 2324100 w 6000750"/>
              <a:gd name="connsiteY99" fmla="*/ 4248150 h 4713880"/>
              <a:gd name="connsiteX100" fmla="*/ 1981200 w 6000750"/>
              <a:gd name="connsiteY100" fmla="*/ 4324350 h 4713880"/>
              <a:gd name="connsiteX101" fmla="*/ 1790700 w 6000750"/>
              <a:gd name="connsiteY101" fmla="*/ 4438650 h 4713880"/>
              <a:gd name="connsiteX102" fmla="*/ 1733550 w 6000750"/>
              <a:gd name="connsiteY102" fmla="*/ 4476750 h 4713880"/>
              <a:gd name="connsiteX103" fmla="*/ 1562100 w 6000750"/>
              <a:gd name="connsiteY103" fmla="*/ 4533900 h 4713880"/>
              <a:gd name="connsiteX104" fmla="*/ 1504950 w 6000750"/>
              <a:gd name="connsiteY104" fmla="*/ 4552950 h 4713880"/>
              <a:gd name="connsiteX105" fmla="*/ 1447800 w 6000750"/>
              <a:gd name="connsiteY105" fmla="*/ 4572000 h 4713880"/>
              <a:gd name="connsiteX106" fmla="*/ 1333500 w 6000750"/>
              <a:gd name="connsiteY106" fmla="*/ 4591050 h 4713880"/>
              <a:gd name="connsiteX107" fmla="*/ 1200150 w 6000750"/>
              <a:gd name="connsiteY107" fmla="*/ 4572000 h 4713880"/>
              <a:gd name="connsiteX108" fmla="*/ 1143000 w 6000750"/>
              <a:gd name="connsiteY108" fmla="*/ 4552950 h 4713880"/>
              <a:gd name="connsiteX109" fmla="*/ 930607 w 6000750"/>
              <a:gd name="connsiteY109" fmla="*/ 4713880 h 4713880"/>
              <a:gd name="connsiteX110" fmla="*/ 778207 w 6000750"/>
              <a:gd name="connsiteY110" fmla="*/ 4615787 h 4713880"/>
              <a:gd name="connsiteX111" fmla="*/ 661348 w 6000750"/>
              <a:gd name="connsiteY111" fmla="*/ 4439218 h 4713880"/>
              <a:gd name="connsiteX112" fmla="*/ 533400 w 6000750"/>
              <a:gd name="connsiteY112" fmla="*/ 4171950 h 4713880"/>
              <a:gd name="connsiteX113" fmla="*/ 514350 w 6000750"/>
              <a:gd name="connsiteY113" fmla="*/ 4114800 h 4713880"/>
              <a:gd name="connsiteX0" fmla="*/ 361950 w 5848350"/>
              <a:gd name="connsiteY0" fmla="*/ 4114800 h 4713880"/>
              <a:gd name="connsiteX1" fmla="*/ 0 w 5848350"/>
              <a:gd name="connsiteY1" fmla="*/ 3371850 h 4713880"/>
              <a:gd name="connsiteX2" fmla="*/ 152400 w 5848350"/>
              <a:gd name="connsiteY2" fmla="*/ 3429000 h 4713880"/>
              <a:gd name="connsiteX3" fmla="*/ 342900 w 5848350"/>
              <a:gd name="connsiteY3" fmla="*/ 3467100 h 4713880"/>
              <a:gd name="connsiteX4" fmla="*/ 495300 w 5848350"/>
              <a:gd name="connsiteY4" fmla="*/ 3448050 h 4713880"/>
              <a:gd name="connsiteX5" fmla="*/ 685800 w 5848350"/>
              <a:gd name="connsiteY5" fmla="*/ 3390900 h 4713880"/>
              <a:gd name="connsiteX6" fmla="*/ 895350 w 5848350"/>
              <a:gd name="connsiteY6" fmla="*/ 3314700 h 4713880"/>
              <a:gd name="connsiteX7" fmla="*/ 990600 w 5848350"/>
              <a:gd name="connsiteY7" fmla="*/ 3105150 h 4713880"/>
              <a:gd name="connsiteX8" fmla="*/ 1085850 w 5848350"/>
              <a:gd name="connsiteY8" fmla="*/ 2857500 h 4713880"/>
              <a:gd name="connsiteX9" fmla="*/ 1219200 w 5848350"/>
              <a:gd name="connsiteY9" fmla="*/ 2495550 h 4713880"/>
              <a:gd name="connsiteX10" fmla="*/ 1257300 w 5848350"/>
              <a:gd name="connsiteY10" fmla="*/ 2362200 h 4713880"/>
              <a:gd name="connsiteX11" fmla="*/ 1333500 w 5848350"/>
              <a:gd name="connsiteY11" fmla="*/ 2171700 h 4713880"/>
              <a:gd name="connsiteX12" fmla="*/ 1371600 w 5848350"/>
              <a:gd name="connsiteY12" fmla="*/ 2019300 h 4713880"/>
              <a:gd name="connsiteX13" fmla="*/ 1352550 w 5848350"/>
              <a:gd name="connsiteY13" fmla="*/ 1771650 h 4713880"/>
              <a:gd name="connsiteX14" fmla="*/ 1352550 w 5848350"/>
              <a:gd name="connsiteY14" fmla="*/ 1543050 h 4713880"/>
              <a:gd name="connsiteX15" fmla="*/ 1390650 w 5848350"/>
              <a:gd name="connsiteY15" fmla="*/ 1390650 h 4713880"/>
              <a:gd name="connsiteX16" fmla="*/ 1390650 w 5848350"/>
              <a:gd name="connsiteY16" fmla="*/ 1390650 h 4713880"/>
              <a:gd name="connsiteX17" fmla="*/ 1428750 w 5848350"/>
              <a:gd name="connsiteY17" fmla="*/ 1181100 h 4713880"/>
              <a:gd name="connsiteX18" fmla="*/ 1428750 w 5848350"/>
              <a:gd name="connsiteY18" fmla="*/ 1181100 h 4713880"/>
              <a:gd name="connsiteX19" fmla="*/ 1219200 w 5848350"/>
              <a:gd name="connsiteY19" fmla="*/ 1295400 h 4713880"/>
              <a:gd name="connsiteX20" fmla="*/ 1066800 w 5848350"/>
              <a:gd name="connsiteY20" fmla="*/ 1238250 h 4713880"/>
              <a:gd name="connsiteX21" fmla="*/ 914400 w 5848350"/>
              <a:gd name="connsiteY21" fmla="*/ 1238250 h 4713880"/>
              <a:gd name="connsiteX22" fmla="*/ 876300 w 5848350"/>
              <a:gd name="connsiteY22" fmla="*/ 1257300 h 4713880"/>
              <a:gd name="connsiteX23" fmla="*/ 781050 w 5848350"/>
              <a:gd name="connsiteY23" fmla="*/ 762000 h 4713880"/>
              <a:gd name="connsiteX24" fmla="*/ 762000 w 5848350"/>
              <a:gd name="connsiteY24" fmla="*/ 476250 h 4713880"/>
              <a:gd name="connsiteX25" fmla="*/ 762000 w 5848350"/>
              <a:gd name="connsiteY25" fmla="*/ 247650 h 4713880"/>
              <a:gd name="connsiteX26" fmla="*/ 933450 w 5848350"/>
              <a:gd name="connsiteY26" fmla="*/ 95250 h 4713880"/>
              <a:gd name="connsiteX27" fmla="*/ 1238250 w 5848350"/>
              <a:gd name="connsiteY27" fmla="*/ 0 h 4713880"/>
              <a:gd name="connsiteX28" fmla="*/ 1485900 w 5848350"/>
              <a:gd name="connsiteY28" fmla="*/ 0 h 4713880"/>
              <a:gd name="connsiteX29" fmla="*/ 1733550 w 5848350"/>
              <a:gd name="connsiteY29" fmla="*/ 0 h 4713880"/>
              <a:gd name="connsiteX30" fmla="*/ 1962150 w 5848350"/>
              <a:gd name="connsiteY30" fmla="*/ 19050 h 4713880"/>
              <a:gd name="connsiteX31" fmla="*/ 2228850 w 5848350"/>
              <a:gd name="connsiteY31" fmla="*/ 19050 h 4713880"/>
              <a:gd name="connsiteX32" fmla="*/ 2400300 w 5848350"/>
              <a:gd name="connsiteY32" fmla="*/ 19050 h 4713880"/>
              <a:gd name="connsiteX33" fmla="*/ 2781300 w 5848350"/>
              <a:gd name="connsiteY33" fmla="*/ 76200 h 4713880"/>
              <a:gd name="connsiteX34" fmla="*/ 2990850 w 5848350"/>
              <a:gd name="connsiteY34" fmla="*/ 76200 h 4713880"/>
              <a:gd name="connsiteX35" fmla="*/ 3238500 w 5848350"/>
              <a:gd name="connsiteY35" fmla="*/ 57150 h 4713880"/>
              <a:gd name="connsiteX36" fmla="*/ 3619500 w 5848350"/>
              <a:gd name="connsiteY36" fmla="*/ 0 h 4713880"/>
              <a:gd name="connsiteX37" fmla="*/ 4019550 w 5848350"/>
              <a:gd name="connsiteY37" fmla="*/ 76200 h 4713880"/>
              <a:gd name="connsiteX38" fmla="*/ 4191000 w 5848350"/>
              <a:gd name="connsiteY38" fmla="*/ 152400 h 4713880"/>
              <a:gd name="connsiteX39" fmla="*/ 4267200 w 5848350"/>
              <a:gd name="connsiteY39" fmla="*/ 495300 h 4713880"/>
              <a:gd name="connsiteX40" fmla="*/ 4343400 w 5848350"/>
              <a:gd name="connsiteY40" fmla="*/ 876300 h 4713880"/>
              <a:gd name="connsiteX41" fmla="*/ 4343400 w 5848350"/>
              <a:gd name="connsiteY41" fmla="*/ 876300 h 4713880"/>
              <a:gd name="connsiteX42" fmla="*/ 4381500 w 5848350"/>
              <a:gd name="connsiteY42" fmla="*/ 1238250 h 4713880"/>
              <a:gd name="connsiteX43" fmla="*/ 4419600 w 5848350"/>
              <a:gd name="connsiteY43" fmla="*/ 1352550 h 4713880"/>
              <a:gd name="connsiteX44" fmla="*/ 4476750 w 5848350"/>
              <a:gd name="connsiteY44" fmla="*/ 1390650 h 4713880"/>
              <a:gd name="connsiteX45" fmla="*/ 4514850 w 5848350"/>
              <a:gd name="connsiteY45" fmla="*/ 1447800 h 4713880"/>
              <a:gd name="connsiteX46" fmla="*/ 4572000 w 5848350"/>
              <a:gd name="connsiteY46" fmla="*/ 1485900 h 4713880"/>
              <a:gd name="connsiteX47" fmla="*/ 4591050 w 5848350"/>
              <a:gd name="connsiteY47" fmla="*/ 1543050 h 4713880"/>
              <a:gd name="connsiteX48" fmla="*/ 4705350 w 5848350"/>
              <a:gd name="connsiteY48" fmla="*/ 1581150 h 4713880"/>
              <a:gd name="connsiteX49" fmla="*/ 4819650 w 5848350"/>
              <a:gd name="connsiteY49" fmla="*/ 1657350 h 4713880"/>
              <a:gd name="connsiteX50" fmla="*/ 4876800 w 5848350"/>
              <a:gd name="connsiteY50" fmla="*/ 1695450 h 4713880"/>
              <a:gd name="connsiteX51" fmla="*/ 4933950 w 5848350"/>
              <a:gd name="connsiteY51" fmla="*/ 1714500 h 4713880"/>
              <a:gd name="connsiteX52" fmla="*/ 5048250 w 5848350"/>
              <a:gd name="connsiteY52" fmla="*/ 1771650 h 4713880"/>
              <a:gd name="connsiteX53" fmla="*/ 5238750 w 5848350"/>
              <a:gd name="connsiteY53" fmla="*/ 1790700 h 4713880"/>
              <a:gd name="connsiteX54" fmla="*/ 5410200 w 5848350"/>
              <a:gd name="connsiteY54" fmla="*/ 1885950 h 4713880"/>
              <a:gd name="connsiteX55" fmla="*/ 5467350 w 5848350"/>
              <a:gd name="connsiteY55" fmla="*/ 1924050 h 4713880"/>
              <a:gd name="connsiteX56" fmla="*/ 5505450 w 5848350"/>
              <a:gd name="connsiteY56" fmla="*/ 2038350 h 4713880"/>
              <a:gd name="connsiteX57" fmla="*/ 5543550 w 5848350"/>
              <a:gd name="connsiteY57" fmla="*/ 2114550 h 4713880"/>
              <a:gd name="connsiteX58" fmla="*/ 5600700 w 5848350"/>
              <a:gd name="connsiteY58" fmla="*/ 2247900 h 4713880"/>
              <a:gd name="connsiteX59" fmla="*/ 5638800 w 5848350"/>
              <a:gd name="connsiteY59" fmla="*/ 2400300 h 4713880"/>
              <a:gd name="connsiteX60" fmla="*/ 5657850 w 5848350"/>
              <a:gd name="connsiteY60" fmla="*/ 2476500 h 4713880"/>
              <a:gd name="connsiteX61" fmla="*/ 5695950 w 5848350"/>
              <a:gd name="connsiteY61" fmla="*/ 2590800 h 4713880"/>
              <a:gd name="connsiteX62" fmla="*/ 5734050 w 5848350"/>
              <a:gd name="connsiteY62" fmla="*/ 2647950 h 4713880"/>
              <a:gd name="connsiteX63" fmla="*/ 5772150 w 5848350"/>
              <a:gd name="connsiteY63" fmla="*/ 2762250 h 4713880"/>
              <a:gd name="connsiteX64" fmla="*/ 5791200 w 5848350"/>
              <a:gd name="connsiteY64" fmla="*/ 2819400 h 4713880"/>
              <a:gd name="connsiteX65" fmla="*/ 5829300 w 5848350"/>
              <a:gd name="connsiteY65" fmla="*/ 2990850 h 4713880"/>
              <a:gd name="connsiteX66" fmla="*/ 5848350 w 5848350"/>
              <a:gd name="connsiteY66" fmla="*/ 3067050 h 4713880"/>
              <a:gd name="connsiteX67" fmla="*/ 5829300 w 5848350"/>
              <a:gd name="connsiteY67" fmla="*/ 3638550 h 4713880"/>
              <a:gd name="connsiteX68" fmla="*/ 5810250 w 5848350"/>
              <a:gd name="connsiteY68" fmla="*/ 3695700 h 4713880"/>
              <a:gd name="connsiteX69" fmla="*/ 5753100 w 5848350"/>
              <a:gd name="connsiteY69" fmla="*/ 3752850 h 4713880"/>
              <a:gd name="connsiteX70" fmla="*/ 5695950 w 5848350"/>
              <a:gd name="connsiteY70" fmla="*/ 3771900 h 4713880"/>
              <a:gd name="connsiteX71" fmla="*/ 5619750 w 5848350"/>
              <a:gd name="connsiteY71" fmla="*/ 3886200 h 4713880"/>
              <a:gd name="connsiteX72" fmla="*/ 5600700 w 5848350"/>
              <a:gd name="connsiteY72" fmla="*/ 3943350 h 4713880"/>
              <a:gd name="connsiteX73" fmla="*/ 5562600 w 5848350"/>
              <a:gd name="connsiteY73" fmla="*/ 4000500 h 4713880"/>
              <a:gd name="connsiteX74" fmla="*/ 5524500 w 5848350"/>
              <a:gd name="connsiteY74" fmla="*/ 4114800 h 4713880"/>
              <a:gd name="connsiteX75" fmla="*/ 5505450 w 5848350"/>
              <a:gd name="connsiteY75" fmla="*/ 4171950 h 4713880"/>
              <a:gd name="connsiteX76" fmla="*/ 5391150 w 5848350"/>
              <a:gd name="connsiteY76" fmla="*/ 4229100 h 4713880"/>
              <a:gd name="connsiteX77" fmla="*/ 5334000 w 5848350"/>
              <a:gd name="connsiteY77" fmla="*/ 4267200 h 4713880"/>
              <a:gd name="connsiteX78" fmla="*/ 5276850 w 5848350"/>
              <a:gd name="connsiteY78" fmla="*/ 4286250 h 4713880"/>
              <a:gd name="connsiteX79" fmla="*/ 5124450 w 5848350"/>
              <a:gd name="connsiteY79" fmla="*/ 4324350 h 4713880"/>
              <a:gd name="connsiteX80" fmla="*/ 4781550 w 5848350"/>
              <a:gd name="connsiteY80" fmla="*/ 4343400 h 4713880"/>
              <a:gd name="connsiteX81" fmla="*/ 4762500 w 5848350"/>
              <a:gd name="connsiteY81" fmla="*/ 4419600 h 4713880"/>
              <a:gd name="connsiteX82" fmla="*/ 4591050 w 5848350"/>
              <a:gd name="connsiteY82" fmla="*/ 4438650 h 4713880"/>
              <a:gd name="connsiteX83" fmla="*/ 4533900 w 5848350"/>
              <a:gd name="connsiteY83" fmla="*/ 4419600 h 4713880"/>
              <a:gd name="connsiteX84" fmla="*/ 4286250 w 5848350"/>
              <a:gd name="connsiteY84" fmla="*/ 4210050 h 4713880"/>
              <a:gd name="connsiteX85" fmla="*/ 4210050 w 5848350"/>
              <a:gd name="connsiteY85" fmla="*/ 4191000 h 4713880"/>
              <a:gd name="connsiteX86" fmla="*/ 4133850 w 5848350"/>
              <a:gd name="connsiteY86" fmla="*/ 4133850 h 4713880"/>
              <a:gd name="connsiteX87" fmla="*/ 4019550 w 5848350"/>
              <a:gd name="connsiteY87" fmla="*/ 4114800 h 4713880"/>
              <a:gd name="connsiteX88" fmla="*/ 3505200 w 5848350"/>
              <a:gd name="connsiteY88" fmla="*/ 4171950 h 4713880"/>
              <a:gd name="connsiteX89" fmla="*/ 3448050 w 5848350"/>
              <a:gd name="connsiteY89" fmla="*/ 4191000 h 4713880"/>
              <a:gd name="connsiteX90" fmla="*/ 3276600 w 5848350"/>
              <a:gd name="connsiteY90" fmla="*/ 4229100 h 4713880"/>
              <a:gd name="connsiteX91" fmla="*/ 3200400 w 5848350"/>
              <a:gd name="connsiteY91" fmla="*/ 4267200 h 4713880"/>
              <a:gd name="connsiteX92" fmla="*/ 3105150 w 5848350"/>
              <a:gd name="connsiteY92" fmla="*/ 4286250 h 4713880"/>
              <a:gd name="connsiteX93" fmla="*/ 3028950 w 5848350"/>
              <a:gd name="connsiteY93" fmla="*/ 4305300 h 4713880"/>
              <a:gd name="connsiteX94" fmla="*/ 2819400 w 5848350"/>
              <a:gd name="connsiteY94" fmla="*/ 4381500 h 4713880"/>
              <a:gd name="connsiteX95" fmla="*/ 2400300 w 5848350"/>
              <a:gd name="connsiteY95" fmla="*/ 4362450 h 4713880"/>
              <a:gd name="connsiteX96" fmla="*/ 2343150 w 5848350"/>
              <a:gd name="connsiteY96" fmla="*/ 4305300 h 4713880"/>
              <a:gd name="connsiteX97" fmla="*/ 2228850 w 5848350"/>
              <a:gd name="connsiteY97" fmla="*/ 4267200 h 4713880"/>
              <a:gd name="connsiteX98" fmla="*/ 2171700 w 5848350"/>
              <a:gd name="connsiteY98" fmla="*/ 4248150 h 4713880"/>
              <a:gd name="connsiteX99" fmla="*/ 1828800 w 5848350"/>
              <a:gd name="connsiteY99" fmla="*/ 4324350 h 4713880"/>
              <a:gd name="connsiteX100" fmla="*/ 1638300 w 5848350"/>
              <a:gd name="connsiteY100" fmla="*/ 4438650 h 4713880"/>
              <a:gd name="connsiteX101" fmla="*/ 1581150 w 5848350"/>
              <a:gd name="connsiteY101" fmla="*/ 4476750 h 4713880"/>
              <a:gd name="connsiteX102" fmla="*/ 1409700 w 5848350"/>
              <a:gd name="connsiteY102" fmla="*/ 4533900 h 4713880"/>
              <a:gd name="connsiteX103" fmla="*/ 1352550 w 5848350"/>
              <a:gd name="connsiteY103" fmla="*/ 4552950 h 4713880"/>
              <a:gd name="connsiteX104" fmla="*/ 1295400 w 5848350"/>
              <a:gd name="connsiteY104" fmla="*/ 4572000 h 4713880"/>
              <a:gd name="connsiteX105" fmla="*/ 1181100 w 5848350"/>
              <a:gd name="connsiteY105" fmla="*/ 4591050 h 4713880"/>
              <a:gd name="connsiteX106" fmla="*/ 1047750 w 5848350"/>
              <a:gd name="connsiteY106" fmla="*/ 4572000 h 4713880"/>
              <a:gd name="connsiteX107" fmla="*/ 990600 w 5848350"/>
              <a:gd name="connsiteY107" fmla="*/ 4552950 h 4713880"/>
              <a:gd name="connsiteX108" fmla="*/ 778207 w 5848350"/>
              <a:gd name="connsiteY108" fmla="*/ 4713880 h 4713880"/>
              <a:gd name="connsiteX109" fmla="*/ 625807 w 5848350"/>
              <a:gd name="connsiteY109" fmla="*/ 4615787 h 4713880"/>
              <a:gd name="connsiteX110" fmla="*/ 508948 w 5848350"/>
              <a:gd name="connsiteY110" fmla="*/ 4439218 h 4713880"/>
              <a:gd name="connsiteX111" fmla="*/ 381000 w 5848350"/>
              <a:gd name="connsiteY111" fmla="*/ 4171950 h 4713880"/>
              <a:gd name="connsiteX112" fmla="*/ 361950 w 5848350"/>
              <a:gd name="connsiteY112" fmla="*/ 4114800 h 4713880"/>
              <a:gd name="connsiteX0" fmla="*/ 209550 w 5695950"/>
              <a:gd name="connsiteY0" fmla="*/ 4114800 h 4713880"/>
              <a:gd name="connsiteX1" fmla="*/ 0 w 5695950"/>
              <a:gd name="connsiteY1" fmla="*/ 3429000 h 4713880"/>
              <a:gd name="connsiteX2" fmla="*/ 190500 w 5695950"/>
              <a:gd name="connsiteY2" fmla="*/ 3467100 h 4713880"/>
              <a:gd name="connsiteX3" fmla="*/ 342900 w 5695950"/>
              <a:gd name="connsiteY3" fmla="*/ 3448050 h 4713880"/>
              <a:gd name="connsiteX4" fmla="*/ 533400 w 5695950"/>
              <a:gd name="connsiteY4" fmla="*/ 3390900 h 4713880"/>
              <a:gd name="connsiteX5" fmla="*/ 742950 w 5695950"/>
              <a:gd name="connsiteY5" fmla="*/ 3314700 h 4713880"/>
              <a:gd name="connsiteX6" fmla="*/ 838200 w 5695950"/>
              <a:gd name="connsiteY6" fmla="*/ 3105150 h 4713880"/>
              <a:gd name="connsiteX7" fmla="*/ 933450 w 5695950"/>
              <a:gd name="connsiteY7" fmla="*/ 2857500 h 4713880"/>
              <a:gd name="connsiteX8" fmla="*/ 1066800 w 5695950"/>
              <a:gd name="connsiteY8" fmla="*/ 2495550 h 4713880"/>
              <a:gd name="connsiteX9" fmla="*/ 1104900 w 5695950"/>
              <a:gd name="connsiteY9" fmla="*/ 2362200 h 4713880"/>
              <a:gd name="connsiteX10" fmla="*/ 1181100 w 5695950"/>
              <a:gd name="connsiteY10" fmla="*/ 2171700 h 4713880"/>
              <a:gd name="connsiteX11" fmla="*/ 1219200 w 5695950"/>
              <a:gd name="connsiteY11" fmla="*/ 2019300 h 4713880"/>
              <a:gd name="connsiteX12" fmla="*/ 1200150 w 5695950"/>
              <a:gd name="connsiteY12" fmla="*/ 1771650 h 4713880"/>
              <a:gd name="connsiteX13" fmla="*/ 1200150 w 5695950"/>
              <a:gd name="connsiteY13" fmla="*/ 1543050 h 4713880"/>
              <a:gd name="connsiteX14" fmla="*/ 1238250 w 5695950"/>
              <a:gd name="connsiteY14" fmla="*/ 1390650 h 4713880"/>
              <a:gd name="connsiteX15" fmla="*/ 1238250 w 5695950"/>
              <a:gd name="connsiteY15" fmla="*/ 1390650 h 4713880"/>
              <a:gd name="connsiteX16" fmla="*/ 1276350 w 5695950"/>
              <a:gd name="connsiteY16" fmla="*/ 1181100 h 4713880"/>
              <a:gd name="connsiteX17" fmla="*/ 1276350 w 5695950"/>
              <a:gd name="connsiteY17" fmla="*/ 1181100 h 4713880"/>
              <a:gd name="connsiteX18" fmla="*/ 1066800 w 5695950"/>
              <a:gd name="connsiteY18" fmla="*/ 1295400 h 4713880"/>
              <a:gd name="connsiteX19" fmla="*/ 914400 w 5695950"/>
              <a:gd name="connsiteY19" fmla="*/ 1238250 h 4713880"/>
              <a:gd name="connsiteX20" fmla="*/ 762000 w 5695950"/>
              <a:gd name="connsiteY20" fmla="*/ 1238250 h 4713880"/>
              <a:gd name="connsiteX21" fmla="*/ 723900 w 5695950"/>
              <a:gd name="connsiteY21" fmla="*/ 1257300 h 4713880"/>
              <a:gd name="connsiteX22" fmla="*/ 628650 w 5695950"/>
              <a:gd name="connsiteY22" fmla="*/ 762000 h 4713880"/>
              <a:gd name="connsiteX23" fmla="*/ 609600 w 5695950"/>
              <a:gd name="connsiteY23" fmla="*/ 476250 h 4713880"/>
              <a:gd name="connsiteX24" fmla="*/ 609600 w 5695950"/>
              <a:gd name="connsiteY24" fmla="*/ 247650 h 4713880"/>
              <a:gd name="connsiteX25" fmla="*/ 781050 w 5695950"/>
              <a:gd name="connsiteY25" fmla="*/ 95250 h 4713880"/>
              <a:gd name="connsiteX26" fmla="*/ 1085850 w 5695950"/>
              <a:gd name="connsiteY26" fmla="*/ 0 h 4713880"/>
              <a:gd name="connsiteX27" fmla="*/ 1333500 w 5695950"/>
              <a:gd name="connsiteY27" fmla="*/ 0 h 4713880"/>
              <a:gd name="connsiteX28" fmla="*/ 1581150 w 5695950"/>
              <a:gd name="connsiteY28" fmla="*/ 0 h 4713880"/>
              <a:gd name="connsiteX29" fmla="*/ 1809750 w 5695950"/>
              <a:gd name="connsiteY29" fmla="*/ 19050 h 4713880"/>
              <a:gd name="connsiteX30" fmla="*/ 2076450 w 5695950"/>
              <a:gd name="connsiteY30" fmla="*/ 19050 h 4713880"/>
              <a:gd name="connsiteX31" fmla="*/ 2247900 w 5695950"/>
              <a:gd name="connsiteY31" fmla="*/ 19050 h 4713880"/>
              <a:gd name="connsiteX32" fmla="*/ 2628900 w 5695950"/>
              <a:gd name="connsiteY32" fmla="*/ 76200 h 4713880"/>
              <a:gd name="connsiteX33" fmla="*/ 2838450 w 5695950"/>
              <a:gd name="connsiteY33" fmla="*/ 76200 h 4713880"/>
              <a:gd name="connsiteX34" fmla="*/ 3086100 w 5695950"/>
              <a:gd name="connsiteY34" fmla="*/ 57150 h 4713880"/>
              <a:gd name="connsiteX35" fmla="*/ 3467100 w 5695950"/>
              <a:gd name="connsiteY35" fmla="*/ 0 h 4713880"/>
              <a:gd name="connsiteX36" fmla="*/ 3867150 w 5695950"/>
              <a:gd name="connsiteY36" fmla="*/ 76200 h 4713880"/>
              <a:gd name="connsiteX37" fmla="*/ 4038600 w 5695950"/>
              <a:gd name="connsiteY37" fmla="*/ 152400 h 4713880"/>
              <a:gd name="connsiteX38" fmla="*/ 4114800 w 5695950"/>
              <a:gd name="connsiteY38" fmla="*/ 495300 h 4713880"/>
              <a:gd name="connsiteX39" fmla="*/ 4191000 w 5695950"/>
              <a:gd name="connsiteY39" fmla="*/ 876300 h 4713880"/>
              <a:gd name="connsiteX40" fmla="*/ 4191000 w 5695950"/>
              <a:gd name="connsiteY40" fmla="*/ 876300 h 4713880"/>
              <a:gd name="connsiteX41" fmla="*/ 4229100 w 5695950"/>
              <a:gd name="connsiteY41" fmla="*/ 1238250 h 4713880"/>
              <a:gd name="connsiteX42" fmla="*/ 4267200 w 5695950"/>
              <a:gd name="connsiteY42" fmla="*/ 1352550 h 4713880"/>
              <a:gd name="connsiteX43" fmla="*/ 4324350 w 5695950"/>
              <a:gd name="connsiteY43" fmla="*/ 1390650 h 4713880"/>
              <a:gd name="connsiteX44" fmla="*/ 4362450 w 5695950"/>
              <a:gd name="connsiteY44" fmla="*/ 1447800 h 4713880"/>
              <a:gd name="connsiteX45" fmla="*/ 4419600 w 5695950"/>
              <a:gd name="connsiteY45" fmla="*/ 1485900 h 4713880"/>
              <a:gd name="connsiteX46" fmla="*/ 4438650 w 5695950"/>
              <a:gd name="connsiteY46" fmla="*/ 1543050 h 4713880"/>
              <a:gd name="connsiteX47" fmla="*/ 4552950 w 5695950"/>
              <a:gd name="connsiteY47" fmla="*/ 1581150 h 4713880"/>
              <a:gd name="connsiteX48" fmla="*/ 4667250 w 5695950"/>
              <a:gd name="connsiteY48" fmla="*/ 1657350 h 4713880"/>
              <a:gd name="connsiteX49" fmla="*/ 4724400 w 5695950"/>
              <a:gd name="connsiteY49" fmla="*/ 1695450 h 4713880"/>
              <a:gd name="connsiteX50" fmla="*/ 4781550 w 5695950"/>
              <a:gd name="connsiteY50" fmla="*/ 1714500 h 4713880"/>
              <a:gd name="connsiteX51" fmla="*/ 4895850 w 5695950"/>
              <a:gd name="connsiteY51" fmla="*/ 1771650 h 4713880"/>
              <a:gd name="connsiteX52" fmla="*/ 5086350 w 5695950"/>
              <a:gd name="connsiteY52" fmla="*/ 1790700 h 4713880"/>
              <a:gd name="connsiteX53" fmla="*/ 5257800 w 5695950"/>
              <a:gd name="connsiteY53" fmla="*/ 1885950 h 4713880"/>
              <a:gd name="connsiteX54" fmla="*/ 5314950 w 5695950"/>
              <a:gd name="connsiteY54" fmla="*/ 1924050 h 4713880"/>
              <a:gd name="connsiteX55" fmla="*/ 5353050 w 5695950"/>
              <a:gd name="connsiteY55" fmla="*/ 2038350 h 4713880"/>
              <a:gd name="connsiteX56" fmla="*/ 5391150 w 5695950"/>
              <a:gd name="connsiteY56" fmla="*/ 2114550 h 4713880"/>
              <a:gd name="connsiteX57" fmla="*/ 5448300 w 5695950"/>
              <a:gd name="connsiteY57" fmla="*/ 2247900 h 4713880"/>
              <a:gd name="connsiteX58" fmla="*/ 5486400 w 5695950"/>
              <a:gd name="connsiteY58" fmla="*/ 2400300 h 4713880"/>
              <a:gd name="connsiteX59" fmla="*/ 5505450 w 5695950"/>
              <a:gd name="connsiteY59" fmla="*/ 2476500 h 4713880"/>
              <a:gd name="connsiteX60" fmla="*/ 5543550 w 5695950"/>
              <a:gd name="connsiteY60" fmla="*/ 2590800 h 4713880"/>
              <a:gd name="connsiteX61" fmla="*/ 5581650 w 5695950"/>
              <a:gd name="connsiteY61" fmla="*/ 2647950 h 4713880"/>
              <a:gd name="connsiteX62" fmla="*/ 5619750 w 5695950"/>
              <a:gd name="connsiteY62" fmla="*/ 2762250 h 4713880"/>
              <a:gd name="connsiteX63" fmla="*/ 5638800 w 5695950"/>
              <a:gd name="connsiteY63" fmla="*/ 2819400 h 4713880"/>
              <a:gd name="connsiteX64" fmla="*/ 5676900 w 5695950"/>
              <a:gd name="connsiteY64" fmla="*/ 2990850 h 4713880"/>
              <a:gd name="connsiteX65" fmla="*/ 5695950 w 5695950"/>
              <a:gd name="connsiteY65" fmla="*/ 3067050 h 4713880"/>
              <a:gd name="connsiteX66" fmla="*/ 5676900 w 5695950"/>
              <a:gd name="connsiteY66" fmla="*/ 3638550 h 4713880"/>
              <a:gd name="connsiteX67" fmla="*/ 5657850 w 5695950"/>
              <a:gd name="connsiteY67" fmla="*/ 3695700 h 4713880"/>
              <a:gd name="connsiteX68" fmla="*/ 5600700 w 5695950"/>
              <a:gd name="connsiteY68" fmla="*/ 3752850 h 4713880"/>
              <a:gd name="connsiteX69" fmla="*/ 5543550 w 5695950"/>
              <a:gd name="connsiteY69" fmla="*/ 3771900 h 4713880"/>
              <a:gd name="connsiteX70" fmla="*/ 5467350 w 5695950"/>
              <a:gd name="connsiteY70" fmla="*/ 3886200 h 4713880"/>
              <a:gd name="connsiteX71" fmla="*/ 5448300 w 5695950"/>
              <a:gd name="connsiteY71" fmla="*/ 3943350 h 4713880"/>
              <a:gd name="connsiteX72" fmla="*/ 5410200 w 5695950"/>
              <a:gd name="connsiteY72" fmla="*/ 4000500 h 4713880"/>
              <a:gd name="connsiteX73" fmla="*/ 5372100 w 5695950"/>
              <a:gd name="connsiteY73" fmla="*/ 4114800 h 4713880"/>
              <a:gd name="connsiteX74" fmla="*/ 5353050 w 5695950"/>
              <a:gd name="connsiteY74" fmla="*/ 4171950 h 4713880"/>
              <a:gd name="connsiteX75" fmla="*/ 5238750 w 5695950"/>
              <a:gd name="connsiteY75" fmla="*/ 4229100 h 4713880"/>
              <a:gd name="connsiteX76" fmla="*/ 5181600 w 5695950"/>
              <a:gd name="connsiteY76" fmla="*/ 4267200 h 4713880"/>
              <a:gd name="connsiteX77" fmla="*/ 5124450 w 5695950"/>
              <a:gd name="connsiteY77" fmla="*/ 4286250 h 4713880"/>
              <a:gd name="connsiteX78" fmla="*/ 4972050 w 5695950"/>
              <a:gd name="connsiteY78" fmla="*/ 4324350 h 4713880"/>
              <a:gd name="connsiteX79" fmla="*/ 4629150 w 5695950"/>
              <a:gd name="connsiteY79" fmla="*/ 4343400 h 4713880"/>
              <a:gd name="connsiteX80" fmla="*/ 4610100 w 5695950"/>
              <a:gd name="connsiteY80" fmla="*/ 4419600 h 4713880"/>
              <a:gd name="connsiteX81" fmla="*/ 4438650 w 5695950"/>
              <a:gd name="connsiteY81" fmla="*/ 4438650 h 4713880"/>
              <a:gd name="connsiteX82" fmla="*/ 4381500 w 5695950"/>
              <a:gd name="connsiteY82" fmla="*/ 4419600 h 4713880"/>
              <a:gd name="connsiteX83" fmla="*/ 4133850 w 5695950"/>
              <a:gd name="connsiteY83" fmla="*/ 4210050 h 4713880"/>
              <a:gd name="connsiteX84" fmla="*/ 4057650 w 5695950"/>
              <a:gd name="connsiteY84" fmla="*/ 4191000 h 4713880"/>
              <a:gd name="connsiteX85" fmla="*/ 3981450 w 5695950"/>
              <a:gd name="connsiteY85" fmla="*/ 4133850 h 4713880"/>
              <a:gd name="connsiteX86" fmla="*/ 3867150 w 5695950"/>
              <a:gd name="connsiteY86" fmla="*/ 4114800 h 4713880"/>
              <a:gd name="connsiteX87" fmla="*/ 3352800 w 5695950"/>
              <a:gd name="connsiteY87" fmla="*/ 4171950 h 4713880"/>
              <a:gd name="connsiteX88" fmla="*/ 3295650 w 5695950"/>
              <a:gd name="connsiteY88" fmla="*/ 4191000 h 4713880"/>
              <a:gd name="connsiteX89" fmla="*/ 3124200 w 5695950"/>
              <a:gd name="connsiteY89" fmla="*/ 4229100 h 4713880"/>
              <a:gd name="connsiteX90" fmla="*/ 3048000 w 5695950"/>
              <a:gd name="connsiteY90" fmla="*/ 4267200 h 4713880"/>
              <a:gd name="connsiteX91" fmla="*/ 2952750 w 5695950"/>
              <a:gd name="connsiteY91" fmla="*/ 4286250 h 4713880"/>
              <a:gd name="connsiteX92" fmla="*/ 2876550 w 5695950"/>
              <a:gd name="connsiteY92" fmla="*/ 4305300 h 4713880"/>
              <a:gd name="connsiteX93" fmla="*/ 2667000 w 5695950"/>
              <a:gd name="connsiteY93" fmla="*/ 4381500 h 4713880"/>
              <a:gd name="connsiteX94" fmla="*/ 2247900 w 5695950"/>
              <a:gd name="connsiteY94" fmla="*/ 4362450 h 4713880"/>
              <a:gd name="connsiteX95" fmla="*/ 2190750 w 5695950"/>
              <a:gd name="connsiteY95" fmla="*/ 4305300 h 4713880"/>
              <a:gd name="connsiteX96" fmla="*/ 2076450 w 5695950"/>
              <a:gd name="connsiteY96" fmla="*/ 4267200 h 4713880"/>
              <a:gd name="connsiteX97" fmla="*/ 2019300 w 5695950"/>
              <a:gd name="connsiteY97" fmla="*/ 4248150 h 4713880"/>
              <a:gd name="connsiteX98" fmla="*/ 1676400 w 5695950"/>
              <a:gd name="connsiteY98" fmla="*/ 4324350 h 4713880"/>
              <a:gd name="connsiteX99" fmla="*/ 1485900 w 5695950"/>
              <a:gd name="connsiteY99" fmla="*/ 4438650 h 4713880"/>
              <a:gd name="connsiteX100" fmla="*/ 1428750 w 5695950"/>
              <a:gd name="connsiteY100" fmla="*/ 4476750 h 4713880"/>
              <a:gd name="connsiteX101" fmla="*/ 1257300 w 5695950"/>
              <a:gd name="connsiteY101" fmla="*/ 4533900 h 4713880"/>
              <a:gd name="connsiteX102" fmla="*/ 1200150 w 5695950"/>
              <a:gd name="connsiteY102" fmla="*/ 4552950 h 4713880"/>
              <a:gd name="connsiteX103" fmla="*/ 1143000 w 5695950"/>
              <a:gd name="connsiteY103" fmla="*/ 4572000 h 4713880"/>
              <a:gd name="connsiteX104" fmla="*/ 1028700 w 5695950"/>
              <a:gd name="connsiteY104" fmla="*/ 4591050 h 4713880"/>
              <a:gd name="connsiteX105" fmla="*/ 895350 w 5695950"/>
              <a:gd name="connsiteY105" fmla="*/ 4572000 h 4713880"/>
              <a:gd name="connsiteX106" fmla="*/ 838200 w 5695950"/>
              <a:gd name="connsiteY106" fmla="*/ 4552950 h 4713880"/>
              <a:gd name="connsiteX107" fmla="*/ 625807 w 5695950"/>
              <a:gd name="connsiteY107" fmla="*/ 4713880 h 4713880"/>
              <a:gd name="connsiteX108" fmla="*/ 473407 w 5695950"/>
              <a:gd name="connsiteY108" fmla="*/ 4615787 h 4713880"/>
              <a:gd name="connsiteX109" fmla="*/ 356548 w 5695950"/>
              <a:gd name="connsiteY109" fmla="*/ 4439218 h 4713880"/>
              <a:gd name="connsiteX110" fmla="*/ 228600 w 5695950"/>
              <a:gd name="connsiteY110" fmla="*/ 4171950 h 4713880"/>
              <a:gd name="connsiteX111" fmla="*/ 209550 w 5695950"/>
              <a:gd name="connsiteY111"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169864 w 5512764"/>
              <a:gd name="connsiteY73" fmla="*/ 4171950 h 4713880"/>
              <a:gd name="connsiteX74" fmla="*/ 5055564 w 5512764"/>
              <a:gd name="connsiteY74" fmla="*/ 4229100 h 4713880"/>
              <a:gd name="connsiteX75" fmla="*/ 4998414 w 5512764"/>
              <a:gd name="connsiteY75" fmla="*/ 4267200 h 4713880"/>
              <a:gd name="connsiteX76" fmla="*/ 4941264 w 5512764"/>
              <a:gd name="connsiteY76" fmla="*/ 4286250 h 4713880"/>
              <a:gd name="connsiteX77" fmla="*/ 4788864 w 5512764"/>
              <a:gd name="connsiteY77" fmla="*/ 4324350 h 4713880"/>
              <a:gd name="connsiteX78" fmla="*/ 4445964 w 5512764"/>
              <a:gd name="connsiteY78" fmla="*/ 4343400 h 4713880"/>
              <a:gd name="connsiteX79" fmla="*/ 4426914 w 5512764"/>
              <a:gd name="connsiteY79" fmla="*/ 4419600 h 4713880"/>
              <a:gd name="connsiteX80" fmla="*/ 4255464 w 5512764"/>
              <a:gd name="connsiteY80" fmla="*/ 4438650 h 4713880"/>
              <a:gd name="connsiteX81" fmla="*/ 4198314 w 5512764"/>
              <a:gd name="connsiteY81" fmla="*/ 4419600 h 4713880"/>
              <a:gd name="connsiteX82" fmla="*/ 3950664 w 5512764"/>
              <a:gd name="connsiteY82" fmla="*/ 4210050 h 4713880"/>
              <a:gd name="connsiteX83" fmla="*/ 3874464 w 5512764"/>
              <a:gd name="connsiteY83" fmla="*/ 4191000 h 4713880"/>
              <a:gd name="connsiteX84" fmla="*/ 3798264 w 5512764"/>
              <a:gd name="connsiteY84" fmla="*/ 4133850 h 4713880"/>
              <a:gd name="connsiteX85" fmla="*/ 3683964 w 5512764"/>
              <a:gd name="connsiteY85" fmla="*/ 4114800 h 4713880"/>
              <a:gd name="connsiteX86" fmla="*/ 3169614 w 5512764"/>
              <a:gd name="connsiteY86" fmla="*/ 4171950 h 4713880"/>
              <a:gd name="connsiteX87" fmla="*/ 3112464 w 5512764"/>
              <a:gd name="connsiteY87" fmla="*/ 4191000 h 4713880"/>
              <a:gd name="connsiteX88" fmla="*/ 2941014 w 5512764"/>
              <a:gd name="connsiteY88" fmla="*/ 4229100 h 4713880"/>
              <a:gd name="connsiteX89" fmla="*/ 2864814 w 5512764"/>
              <a:gd name="connsiteY89" fmla="*/ 4267200 h 4713880"/>
              <a:gd name="connsiteX90" fmla="*/ 2769564 w 5512764"/>
              <a:gd name="connsiteY90" fmla="*/ 4286250 h 4713880"/>
              <a:gd name="connsiteX91" fmla="*/ 2693364 w 5512764"/>
              <a:gd name="connsiteY91" fmla="*/ 4305300 h 4713880"/>
              <a:gd name="connsiteX92" fmla="*/ 2483814 w 5512764"/>
              <a:gd name="connsiteY92" fmla="*/ 4381500 h 4713880"/>
              <a:gd name="connsiteX93" fmla="*/ 2064714 w 5512764"/>
              <a:gd name="connsiteY93" fmla="*/ 4362450 h 4713880"/>
              <a:gd name="connsiteX94" fmla="*/ 2007564 w 5512764"/>
              <a:gd name="connsiteY94" fmla="*/ 4305300 h 4713880"/>
              <a:gd name="connsiteX95" fmla="*/ 1893264 w 5512764"/>
              <a:gd name="connsiteY95" fmla="*/ 4267200 h 4713880"/>
              <a:gd name="connsiteX96" fmla="*/ 1836114 w 5512764"/>
              <a:gd name="connsiteY96" fmla="*/ 4248150 h 4713880"/>
              <a:gd name="connsiteX97" fmla="*/ 1493214 w 5512764"/>
              <a:gd name="connsiteY97" fmla="*/ 4324350 h 4713880"/>
              <a:gd name="connsiteX98" fmla="*/ 1302714 w 5512764"/>
              <a:gd name="connsiteY98" fmla="*/ 4438650 h 4713880"/>
              <a:gd name="connsiteX99" fmla="*/ 1245564 w 5512764"/>
              <a:gd name="connsiteY99" fmla="*/ 4476750 h 4713880"/>
              <a:gd name="connsiteX100" fmla="*/ 1074114 w 5512764"/>
              <a:gd name="connsiteY100" fmla="*/ 4533900 h 4713880"/>
              <a:gd name="connsiteX101" fmla="*/ 1016964 w 5512764"/>
              <a:gd name="connsiteY101" fmla="*/ 4552950 h 4713880"/>
              <a:gd name="connsiteX102" fmla="*/ 959814 w 5512764"/>
              <a:gd name="connsiteY102" fmla="*/ 4572000 h 4713880"/>
              <a:gd name="connsiteX103" fmla="*/ 845514 w 5512764"/>
              <a:gd name="connsiteY103" fmla="*/ 4591050 h 4713880"/>
              <a:gd name="connsiteX104" fmla="*/ 712164 w 5512764"/>
              <a:gd name="connsiteY104" fmla="*/ 4572000 h 4713880"/>
              <a:gd name="connsiteX105" fmla="*/ 655014 w 5512764"/>
              <a:gd name="connsiteY105" fmla="*/ 4552950 h 4713880"/>
              <a:gd name="connsiteX106" fmla="*/ 442621 w 5512764"/>
              <a:gd name="connsiteY106" fmla="*/ 4713880 h 4713880"/>
              <a:gd name="connsiteX107" fmla="*/ 290221 w 5512764"/>
              <a:gd name="connsiteY107" fmla="*/ 4615787 h 4713880"/>
              <a:gd name="connsiteX108" fmla="*/ 173362 w 5512764"/>
              <a:gd name="connsiteY108" fmla="*/ 4439218 h 4713880"/>
              <a:gd name="connsiteX109" fmla="*/ 45414 w 5512764"/>
              <a:gd name="connsiteY109" fmla="*/ 4171950 h 4713880"/>
              <a:gd name="connsiteX110" fmla="*/ 26364 w 5512764"/>
              <a:gd name="connsiteY110"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055564 w 5512764"/>
              <a:gd name="connsiteY73" fmla="*/ 4229100 h 4713880"/>
              <a:gd name="connsiteX74" fmla="*/ 4998414 w 5512764"/>
              <a:gd name="connsiteY74" fmla="*/ 4267200 h 4713880"/>
              <a:gd name="connsiteX75" fmla="*/ 4941264 w 5512764"/>
              <a:gd name="connsiteY75" fmla="*/ 4286250 h 4713880"/>
              <a:gd name="connsiteX76" fmla="*/ 4788864 w 5512764"/>
              <a:gd name="connsiteY76" fmla="*/ 4324350 h 4713880"/>
              <a:gd name="connsiteX77" fmla="*/ 4445964 w 5512764"/>
              <a:gd name="connsiteY77" fmla="*/ 4343400 h 4713880"/>
              <a:gd name="connsiteX78" fmla="*/ 4426914 w 5512764"/>
              <a:gd name="connsiteY78" fmla="*/ 4419600 h 4713880"/>
              <a:gd name="connsiteX79" fmla="*/ 4255464 w 5512764"/>
              <a:gd name="connsiteY79" fmla="*/ 4438650 h 4713880"/>
              <a:gd name="connsiteX80" fmla="*/ 4198314 w 5512764"/>
              <a:gd name="connsiteY80" fmla="*/ 4419600 h 4713880"/>
              <a:gd name="connsiteX81" fmla="*/ 3950664 w 5512764"/>
              <a:gd name="connsiteY81" fmla="*/ 4210050 h 4713880"/>
              <a:gd name="connsiteX82" fmla="*/ 3874464 w 5512764"/>
              <a:gd name="connsiteY82" fmla="*/ 4191000 h 4713880"/>
              <a:gd name="connsiteX83" fmla="*/ 3798264 w 5512764"/>
              <a:gd name="connsiteY83" fmla="*/ 4133850 h 4713880"/>
              <a:gd name="connsiteX84" fmla="*/ 3683964 w 5512764"/>
              <a:gd name="connsiteY84" fmla="*/ 4114800 h 4713880"/>
              <a:gd name="connsiteX85" fmla="*/ 3169614 w 5512764"/>
              <a:gd name="connsiteY85" fmla="*/ 4171950 h 4713880"/>
              <a:gd name="connsiteX86" fmla="*/ 3112464 w 5512764"/>
              <a:gd name="connsiteY86" fmla="*/ 4191000 h 4713880"/>
              <a:gd name="connsiteX87" fmla="*/ 2941014 w 5512764"/>
              <a:gd name="connsiteY87" fmla="*/ 4229100 h 4713880"/>
              <a:gd name="connsiteX88" fmla="*/ 2864814 w 5512764"/>
              <a:gd name="connsiteY88" fmla="*/ 4267200 h 4713880"/>
              <a:gd name="connsiteX89" fmla="*/ 2769564 w 5512764"/>
              <a:gd name="connsiteY89" fmla="*/ 4286250 h 4713880"/>
              <a:gd name="connsiteX90" fmla="*/ 2693364 w 5512764"/>
              <a:gd name="connsiteY90" fmla="*/ 4305300 h 4713880"/>
              <a:gd name="connsiteX91" fmla="*/ 2483814 w 5512764"/>
              <a:gd name="connsiteY91" fmla="*/ 4381500 h 4713880"/>
              <a:gd name="connsiteX92" fmla="*/ 2064714 w 5512764"/>
              <a:gd name="connsiteY92" fmla="*/ 4362450 h 4713880"/>
              <a:gd name="connsiteX93" fmla="*/ 2007564 w 5512764"/>
              <a:gd name="connsiteY93" fmla="*/ 4305300 h 4713880"/>
              <a:gd name="connsiteX94" fmla="*/ 1893264 w 5512764"/>
              <a:gd name="connsiteY94" fmla="*/ 4267200 h 4713880"/>
              <a:gd name="connsiteX95" fmla="*/ 1836114 w 5512764"/>
              <a:gd name="connsiteY95" fmla="*/ 4248150 h 4713880"/>
              <a:gd name="connsiteX96" fmla="*/ 1493214 w 5512764"/>
              <a:gd name="connsiteY96" fmla="*/ 4324350 h 4713880"/>
              <a:gd name="connsiteX97" fmla="*/ 1302714 w 5512764"/>
              <a:gd name="connsiteY97" fmla="*/ 4438650 h 4713880"/>
              <a:gd name="connsiteX98" fmla="*/ 1245564 w 5512764"/>
              <a:gd name="connsiteY98" fmla="*/ 4476750 h 4713880"/>
              <a:gd name="connsiteX99" fmla="*/ 1074114 w 5512764"/>
              <a:gd name="connsiteY99" fmla="*/ 4533900 h 4713880"/>
              <a:gd name="connsiteX100" fmla="*/ 1016964 w 5512764"/>
              <a:gd name="connsiteY100" fmla="*/ 4552950 h 4713880"/>
              <a:gd name="connsiteX101" fmla="*/ 959814 w 5512764"/>
              <a:gd name="connsiteY101" fmla="*/ 4572000 h 4713880"/>
              <a:gd name="connsiteX102" fmla="*/ 845514 w 5512764"/>
              <a:gd name="connsiteY102" fmla="*/ 4591050 h 4713880"/>
              <a:gd name="connsiteX103" fmla="*/ 712164 w 5512764"/>
              <a:gd name="connsiteY103" fmla="*/ 4572000 h 4713880"/>
              <a:gd name="connsiteX104" fmla="*/ 655014 w 5512764"/>
              <a:gd name="connsiteY104" fmla="*/ 4552950 h 4713880"/>
              <a:gd name="connsiteX105" fmla="*/ 442621 w 5512764"/>
              <a:gd name="connsiteY105" fmla="*/ 4713880 h 4713880"/>
              <a:gd name="connsiteX106" fmla="*/ 290221 w 5512764"/>
              <a:gd name="connsiteY106" fmla="*/ 4615787 h 4713880"/>
              <a:gd name="connsiteX107" fmla="*/ 173362 w 5512764"/>
              <a:gd name="connsiteY107" fmla="*/ 4439218 h 4713880"/>
              <a:gd name="connsiteX108" fmla="*/ 45414 w 5512764"/>
              <a:gd name="connsiteY108" fmla="*/ 4171950 h 4713880"/>
              <a:gd name="connsiteX109" fmla="*/ 26364 w 5512764"/>
              <a:gd name="connsiteY109"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055564 w 5512764"/>
              <a:gd name="connsiteY72" fmla="*/ 4229100 h 4713880"/>
              <a:gd name="connsiteX73" fmla="*/ 4998414 w 5512764"/>
              <a:gd name="connsiteY73" fmla="*/ 4267200 h 4713880"/>
              <a:gd name="connsiteX74" fmla="*/ 4941264 w 5512764"/>
              <a:gd name="connsiteY74" fmla="*/ 4286250 h 4713880"/>
              <a:gd name="connsiteX75" fmla="*/ 4788864 w 5512764"/>
              <a:gd name="connsiteY75" fmla="*/ 4324350 h 4713880"/>
              <a:gd name="connsiteX76" fmla="*/ 4445964 w 5512764"/>
              <a:gd name="connsiteY76" fmla="*/ 4343400 h 4713880"/>
              <a:gd name="connsiteX77" fmla="*/ 4426914 w 5512764"/>
              <a:gd name="connsiteY77" fmla="*/ 4419600 h 4713880"/>
              <a:gd name="connsiteX78" fmla="*/ 4255464 w 5512764"/>
              <a:gd name="connsiteY78" fmla="*/ 4438650 h 4713880"/>
              <a:gd name="connsiteX79" fmla="*/ 4198314 w 5512764"/>
              <a:gd name="connsiteY79" fmla="*/ 4419600 h 4713880"/>
              <a:gd name="connsiteX80" fmla="*/ 3950664 w 5512764"/>
              <a:gd name="connsiteY80" fmla="*/ 4210050 h 4713880"/>
              <a:gd name="connsiteX81" fmla="*/ 3874464 w 5512764"/>
              <a:gd name="connsiteY81" fmla="*/ 4191000 h 4713880"/>
              <a:gd name="connsiteX82" fmla="*/ 3798264 w 5512764"/>
              <a:gd name="connsiteY82" fmla="*/ 4133850 h 4713880"/>
              <a:gd name="connsiteX83" fmla="*/ 3683964 w 5512764"/>
              <a:gd name="connsiteY83" fmla="*/ 4114800 h 4713880"/>
              <a:gd name="connsiteX84" fmla="*/ 3169614 w 5512764"/>
              <a:gd name="connsiteY84" fmla="*/ 4171950 h 4713880"/>
              <a:gd name="connsiteX85" fmla="*/ 3112464 w 5512764"/>
              <a:gd name="connsiteY85" fmla="*/ 4191000 h 4713880"/>
              <a:gd name="connsiteX86" fmla="*/ 2941014 w 5512764"/>
              <a:gd name="connsiteY86" fmla="*/ 4229100 h 4713880"/>
              <a:gd name="connsiteX87" fmla="*/ 2864814 w 5512764"/>
              <a:gd name="connsiteY87" fmla="*/ 4267200 h 4713880"/>
              <a:gd name="connsiteX88" fmla="*/ 2769564 w 5512764"/>
              <a:gd name="connsiteY88" fmla="*/ 4286250 h 4713880"/>
              <a:gd name="connsiteX89" fmla="*/ 2693364 w 5512764"/>
              <a:gd name="connsiteY89" fmla="*/ 4305300 h 4713880"/>
              <a:gd name="connsiteX90" fmla="*/ 2483814 w 5512764"/>
              <a:gd name="connsiteY90" fmla="*/ 4381500 h 4713880"/>
              <a:gd name="connsiteX91" fmla="*/ 2064714 w 5512764"/>
              <a:gd name="connsiteY91" fmla="*/ 4362450 h 4713880"/>
              <a:gd name="connsiteX92" fmla="*/ 2007564 w 5512764"/>
              <a:gd name="connsiteY92" fmla="*/ 4305300 h 4713880"/>
              <a:gd name="connsiteX93" fmla="*/ 1893264 w 5512764"/>
              <a:gd name="connsiteY93" fmla="*/ 4267200 h 4713880"/>
              <a:gd name="connsiteX94" fmla="*/ 1836114 w 5512764"/>
              <a:gd name="connsiteY94" fmla="*/ 4248150 h 4713880"/>
              <a:gd name="connsiteX95" fmla="*/ 1493214 w 5512764"/>
              <a:gd name="connsiteY95" fmla="*/ 4324350 h 4713880"/>
              <a:gd name="connsiteX96" fmla="*/ 1302714 w 5512764"/>
              <a:gd name="connsiteY96" fmla="*/ 4438650 h 4713880"/>
              <a:gd name="connsiteX97" fmla="*/ 1245564 w 5512764"/>
              <a:gd name="connsiteY97" fmla="*/ 4476750 h 4713880"/>
              <a:gd name="connsiteX98" fmla="*/ 1074114 w 5512764"/>
              <a:gd name="connsiteY98" fmla="*/ 4533900 h 4713880"/>
              <a:gd name="connsiteX99" fmla="*/ 1016964 w 5512764"/>
              <a:gd name="connsiteY99" fmla="*/ 4552950 h 4713880"/>
              <a:gd name="connsiteX100" fmla="*/ 959814 w 5512764"/>
              <a:gd name="connsiteY100" fmla="*/ 4572000 h 4713880"/>
              <a:gd name="connsiteX101" fmla="*/ 845514 w 5512764"/>
              <a:gd name="connsiteY101" fmla="*/ 4591050 h 4713880"/>
              <a:gd name="connsiteX102" fmla="*/ 712164 w 5512764"/>
              <a:gd name="connsiteY102" fmla="*/ 4572000 h 4713880"/>
              <a:gd name="connsiteX103" fmla="*/ 655014 w 5512764"/>
              <a:gd name="connsiteY103" fmla="*/ 4552950 h 4713880"/>
              <a:gd name="connsiteX104" fmla="*/ 442621 w 5512764"/>
              <a:gd name="connsiteY104" fmla="*/ 4713880 h 4713880"/>
              <a:gd name="connsiteX105" fmla="*/ 290221 w 5512764"/>
              <a:gd name="connsiteY105" fmla="*/ 4615787 h 4713880"/>
              <a:gd name="connsiteX106" fmla="*/ 173362 w 5512764"/>
              <a:gd name="connsiteY106" fmla="*/ 4439218 h 4713880"/>
              <a:gd name="connsiteX107" fmla="*/ 45414 w 5512764"/>
              <a:gd name="connsiteY107" fmla="*/ 4171950 h 4713880"/>
              <a:gd name="connsiteX108" fmla="*/ 26364 w 5512764"/>
              <a:gd name="connsiteY108"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055564 w 5512764"/>
              <a:gd name="connsiteY71" fmla="*/ 4229100 h 4713880"/>
              <a:gd name="connsiteX72" fmla="*/ 4998414 w 5512764"/>
              <a:gd name="connsiteY72" fmla="*/ 4267200 h 4713880"/>
              <a:gd name="connsiteX73" fmla="*/ 4941264 w 5512764"/>
              <a:gd name="connsiteY73" fmla="*/ 4286250 h 4713880"/>
              <a:gd name="connsiteX74" fmla="*/ 4788864 w 5512764"/>
              <a:gd name="connsiteY74" fmla="*/ 4324350 h 4713880"/>
              <a:gd name="connsiteX75" fmla="*/ 4445964 w 5512764"/>
              <a:gd name="connsiteY75" fmla="*/ 4343400 h 4713880"/>
              <a:gd name="connsiteX76" fmla="*/ 4426914 w 5512764"/>
              <a:gd name="connsiteY76" fmla="*/ 4419600 h 4713880"/>
              <a:gd name="connsiteX77" fmla="*/ 4255464 w 5512764"/>
              <a:gd name="connsiteY77" fmla="*/ 4438650 h 4713880"/>
              <a:gd name="connsiteX78" fmla="*/ 4198314 w 5512764"/>
              <a:gd name="connsiteY78" fmla="*/ 4419600 h 4713880"/>
              <a:gd name="connsiteX79" fmla="*/ 3950664 w 5512764"/>
              <a:gd name="connsiteY79" fmla="*/ 4210050 h 4713880"/>
              <a:gd name="connsiteX80" fmla="*/ 3874464 w 5512764"/>
              <a:gd name="connsiteY80" fmla="*/ 4191000 h 4713880"/>
              <a:gd name="connsiteX81" fmla="*/ 3798264 w 5512764"/>
              <a:gd name="connsiteY81" fmla="*/ 4133850 h 4713880"/>
              <a:gd name="connsiteX82" fmla="*/ 3683964 w 5512764"/>
              <a:gd name="connsiteY82" fmla="*/ 4114800 h 4713880"/>
              <a:gd name="connsiteX83" fmla="*/ 3169614 w 5512764"/>
              <a:gd name="connsiteY83" fmla="*/ 4171950 h 4713880"/>
              <a:gd name="connsiteX84" fmla="*/ 3112464 w 5512764"/>
              <a:gd name="connsiteY84" fmla="*/ 4191000 h 4713880"/>
              <a:gd name="connsiteX85" fmla="*/ 2941014 w 5512764"/>
              <a:gd name="connsiteY85" fmla="*/ 4229100 h 4713880"/>
              <a:gd name="connsiteX86" fmla="*/ 2864814 w 5512764"/>
              <a:gd name="connsiteY86" fmla="*/ 4267200 h 4713880"/>
              <a:gd name="connsiteX87" fmla="*/ 2769564 w 5512764"/>
              <a:gd name="connsiteY87" fmla="*/ 4286250 h 4713880"/>
              <a:gd name="connsiteX88" fmla="*/ 2693364 w 5512764"/>
              <a:gd name="connsiteY88" fmla="*/ 4305300 h 4713880"/>
              <a:gd name="connsiteX89" fmla="*/ 2483814 w 5512764"/>
              <a:gd name="connsiteY89" fmla="*/ 4381500 h 4713880"/>
              <a:gd name="connsiteX90" fmla="*/ 2064714 w 5512764"/>
              <a:gd name="connsiteY90" fmla="*/ 4362450 h 4713880"/>
              <a:gd name="connsiteX91" fmla="*/ 2007564 w 5512764"/>
              <a:gd name="connsiteY91" fmla="*/ 4305300 h 4713880"/>
              <a:gd name="connsiteX92" fmla="*/ 1893264 w 5512764"/>
              <a:gd name="connsiteY92" fmla="*/ 4267200 h 4713880"/>
              <a:gd name="connsiteX93" fmla="*/ 1836114 w 5512764"/>
              <a:gd name="connsiteY93" fmla="*/ 4248150 h 4713880"/>
              <a:gd name="connsiteX94" fmla="*/ 1493214 w 5512764"/>
              <a:gd name="connsiteY94" fmla="*/ 4324350 h 4713880"/>
              <a:gd name="connsiteX95" fmla="*/ 1302714 w 5512764"/>
              <a:gd name="connsiteY95" fmla="*/ 4438650 h 4713880"/>
              <a:gd name="connsiteX96" fmla="*/ 1245564 w 5512764"/>
              <a:gd name="connsiteY96" fmla="*/ 4476750 h 4713880"/>
              <a:gd name="connsiteX97" fmla="*/ 1074114 w 5512764"/>
              <a:gd name="connsiteY97" fmla="*/ 4533900 h 4713880"/>
              <a:gd name="connsiteX98" fmla="*/ 1016964 w 5512764"/>
              <a:gd name="connsiteY98" fmla="*/ 4552950 h 4713880"/>
              <a:gd name="connsiteX99" fmla="*/ 959814 w 5512764"/>
              <a:gd name="connsiteY99" fmla="*/ 4572000 h 4713880"/>
              <a:gd name="connsiteX100" fmla="*/ 845514 w 5512764"/>
              <a:gd name="connsiteY100" fmla="*/ 4591050 h 4713880"/>
              <a:gd name="connsiteX101" fmla="*/ 712164 w 5512764"/>
              <a:gd name="connsiteY101" fmla="*/ 4572000 h 4713880"/>
              <a:gd name="connsiteX102" fmla="*/ 655014 w 5512764"/>
              <a:gd name="connsiteY102" fmla="*/ 4552950 h 4713880"/>
              <a:gd name="connsiteX103" fmla="*/ 442621 w 5512764"/>
              <a:gd name="connsiteY103" fmla="*/ 4713880 h 4713880"/>
              <a:gd name="connsiteX104" fmla="*/ 290221 w 5512764"/>
              <a:gd name="connsiteY104" fmla="*/ 4615787 h 4713880"/>
              <a:gd name="connsiteX105" fmla="*/ 173362 w 5512764"/>
              <a:gd name="connsiteY105" fmla="*/ 4439218 h 4713880"/>
              <a:gd name="connsiteX106" fmla="*/ 45414 w 5512764"/>
              <a:gd name="connsiteY106" fmla="*/ 4171950 h 4713880"/>
              <a:gd name="connsiteX107" fmla="*/ 26364 w 5512764"/>
              <a:gd name="connsiteY107"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055564 w 5512764"/>
              <a:gd name="connsiteY70" fmla="*/ 4229100 h 4713880"/>
              <a:gd name="connsiteX71" fmla="*/ 4998414 w 5512764"/>
              <a:gd name="connsiteY71" fmla="*/ 4267200 h 4713880"/>
              <a:gd name="connsiteX72" fmla="*/ 4941264 w 5512764"/>
              <a:gd name="connsiteY72" fmla="*/ 4286250 h 4713880"/>
              <a:gd name="connsiteX73" fmla="*/ 4788864 w 5512764"/>
              <a:gd name="connsiteY73" fmla="*/ 4324350 h 4713880"/>
              <a:gd name="connsiteX74" fmla="*/ 4445964 w 5512764"/>
              <a:gd name="connsiteY74" fmla="*/ 4343400 h 4713880"/>
              <a:gd name="connsiteX75" fmla="*/ 4426914 w 5512764"/>
              <a:gd name="connsiteY75" fmla="*/ 4419600 h 4713880"/>
              <a:gd name="connsiteX76" fmla="*/ 4255464 w 5512764"/>
              <a:gd name="connsiteY76" fmla="*/ 4438650 h 4713880"/>
              <a:gd name="connsiteX77" fmla="*/ 4198314 w 5512764"/>
              <a:gd name="connsiteY77" fmla="*/ 4419600 h 4713880"/>
              <a:gd name="connsiteX78" fmla="*/ 3950664 w 5512764"/>
              <a:gd name="connsiteY78" fmla="*/ 4210050 h 4713880"/>
              <a:gd name="connsiteX79" fmla="*/ 3874464 w 5512764"/>
              <a:gd name="connsiteY79" fmla="*/ 4191000 h 4713880"/>
              <a:gd name="connsiteX80" fmla="*/ 3798264 w 5512764"/>
              <a:gd name="connsiteY80" fmla="*/ 4133850 h 4713880"/>
              <a:gd name="connsiteX81" fmla="*/ 3683964 w 5512764"/>
              <a:gd name="connsiteY81" fmla="*/ 4114800 h 4713880"/>
              <a:gd name="connsiteX82" fmla="*/ 3169614 w 5512764"/>
              <a:gd name="connsiteY82" fmla="*/ 4171950 h 4713880"/>
              <a:gd name="connsiteX83" fmla="*/ 3112464 w 5512764"/>
              <a:gd name="connsiteY83" fmla="*/ 4191000 h 4713880"/>
              <a:gd name="connsiteX84" fmla="*/ 2941014 w 5512764"/>
              <a:gd name="connsiteY84" fmla="*/ 4229100 h 4713880"/>
              <a:gd name="connsiteX85" fmla="*/ 2864814 w 5512764"/>
              <a:gd name="connsiteY85" fmla="*/ 4267200 h 4713880"/>
              <a:gd name="connsiteX86" fmla="*/ 2769564 w 5512764"/>
              <a:gd name="connsiteY86" fmla="*/ 4286250 h 4713880"/>
              <a:gd name="connsiteX87" fmla="*/ 2693364 w 5512764"/>
              <a:gd name="connsiteY87" fmla="*/ 4305300 h 4713880"/>
              <a:gd name="connsiteX88" fmla="*/ 2483814 w 5512764"/>
              <a:gd name="connsiteY88" fmla="*/ 4381500 h 4713880"/>
              <a:gd name="connsiteX89" fmla="*/ 2064714 w 5512764"/>
              <a:gd name="connsiteY89" fmla="*/ 4362450 h 4713880"/>
              <a:gd name="connsiteX90" fmla="*/ 2007564 w 5512764"/>
              <a:gd name="connsiteY90" fmla="*/ 4305300 h 4713880"/>
              <a:gd name="connsiteX91" fmla="*/ 1893264 w 5512764"/>
              <a:gd name="connsiteY91" fmla="*/ 4267200 h 4713880"/>
              <a:gd name="connsiteX92" fmla="*/ 1836114 w 5512764"/>
              <a:gd name="connsiteY92" fmla="*/ 4248150 h 4713880"/>
              <a:gd name="connsiteX93" fmla="*/ 1493214 w 5512764"/>
              <a:gd name="connsiteY93" fmla="*/ 4324350 h 4713880"/>
              <a:gd name="connsiteX94" fmla="*/ 1302714 w 5512764"/>
              <a:gd name="connsiteY94" fmla="*/ 4438650 h 4713880"/>
              <a:gd name="connsiteX95" fmla="*/ 1245564 w 5512764"/>
              <a:gd name="connsiteY95" fmla="*/ 4476750 h 4713880"/>
              <a:gd name="connsiteX96" fmla="*/ 1074114 w 5512764"/>
              <a:gd name="connsiteY96" fmla="*/ 4533900 h 4713880"/>
              <a:gd name="connsiteX97" fmla="*/ 1016964 w 5512764"/>
              <a:gd name="connsiteY97" fmla="*/ 4552950 h 4713880"/>
              <a:gd name="connsiteX98" fmla="*/ 959814 w 5512764"/>
              <a:gd name="connsiteY98" fmla="*/ 4572000 h 4713880"/>
              <a:gd name="connsiteX99" fmla="*/ 845514 w 5512764"/>
              <a:gd name="connsiteY99" fmla="*/ 4591050 h 4713880"/>
              <a:gd name="connsiteX100" fmla="*/ 712164 w 5512764"/>
              <a:gd name="connsiteY100" fmla="*/ 4572000 h 4713880"/>
              <a:gd name="connsiteX101" fmla="*/ 655014 w 5512764"/>
              <a:gd name="connsiteY101" fmla="*/ 4552950 h 4713880"/>
              <a:gd name="connsiteX102" fmla="*/ 442621 w 5512764"/>
              <a:gd name="connsiteY102" fmla="*/ 4713880 h 4713880"/>
              <a:gd name="connsiteX103" fmla="*/ 290221 w 5512764"/>
              <a:gd name="connsiteY103" fmla="*/ 4615787 h 4713880"/>
              <a:gd name="connsiteX104" fmla="*/ 173362 w 5512764"/>
              <a:gd name="connsiteY104" fmla="*/ 4439218 h 4713880"/>
              <a:gd name="connsiteX105" fmla="*/ 45414 w 5512764"/>
              <a:gd name="connsiteY105" fmla="*/ 4171950 h 4713880"/>
              <a:gd name="connsiteX106" fmla="*/ 26364 w 5512764"/>
              <a:gd name="connsiteY106"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055564 w 5512764"/>
              <a:gd name="connsiteY69" fmla="*/ 4229100 h 4713880"/>
              <a:gd name="connsiteX70" fmla="*/ 4998414 w 5512764"/>
              <a:gd name="connsiteY70" fmla="*/ 4267200 h 4713880"/>
              <a:gd name="connsiteX71" fmla="*/ 4941264 w 5512764"/>
              <a:gd name="connsiteY71" fmla="*/ 4286250 h 4713880"/>
              <a:gd name="connsiteX72" fmla="*/ 4788864 w 5512764"/>
              <a:gd name="connsiteY72" fmla="*/ 4324350 h 4713880"/>
              <a:gd name="connsiteX73" fmla="*/ 4445964 w 5512764"/>
              <a:gd name="connsiteY73" fmla="*/ 4343400 h 4713880"/>
              <a:gd name="connsiteX74" fmla="*/ 4426914 w 5512764"/>
              <a:gd name="connsiteY74" fmla="*/ 4419600 h 4713880"/>
              <a:gd name="connsiteX75" fmla="*/ 4255464 w 5512764"/>
              <a:gd name="connsiteY75" fmla="*/ 4438650 h 4713880"/>
              <a:gd name="connsiteX76" fmla="*/ 4198314 w 5512764"/>
              <a:gd name="connsiteY76" fmla="*/ 4419600 h 4713880"/>
              <a:gd name="connsiteX77" fmla="*/ 3950664 w 5512764"/>
              <a:gd name="connsiteY77" fmla="*/ 4210050 h 4713880"/>
              <a:gd name="connsiteX78" fmla="*/ 3874464 w 5512764"/>
              <a:gd name="connsiteY78" fmla="*/ 4191000 h 4713880"/>
              <a:gd name="connsiteX79" fmla="*/ 3798264 w 5512764"/>
              <a:gd name="connsiteY79" fmla="*/ 4133850 h 4713880"/>
              <a:gd name="connsiteX80" fmla="*/ 3683964 w 5512764"/>
              <a:gd name="connsiteY80" fmla="*/ 4114800 h 4713880"/>
              <a:gd name="connsiteX81" fmla="*/ 3169614 w 5512764"/>
              <a:gd name="connsiteY81" fmla="*/ 4171950 h 4713880"/>
              <a:gd name="connsiteX82" fmla="*/ 3112464 w 5512764"/>
              <a:gd name="connsiteY82" fmla="*/ 4191000 h 4713880"/>
              <a:gd name="connsiteX83" fmla="*/ 2941014 w 5512764"/>
              <a:gd name="connsiteY83" fmla="*/ 4229100 h 4713880"/>
              <a:gd name="connsiteX84" fmla="*/ 2864814 w 5512764"/>
              <a:gd name="connsiteY84" fmla="*/ 4267200 h 4713880"/>
              <a:gd name="connsiteX85" fmla="*/ 2769564 w 5512764"/>
              <a:gd name="connsiteY85" fmla="*/ 4286250 h 4713880"/>
              <a:gd name="connsiteX86" fmla="*/ 2693364 w 5512764"/>
              <a:gd name="connsiteY86" fmla="*/ 4305300 h 4713880"/>
              <a:gd name="connsiteX87" fmla="*/ 2483814 w 5512764"/>
              <a:gd name="connsiteY87" fmla="*/ 4381500 h 4713880"/>
              <a:gd name="connsiteX88" fmla="*/ 2064714 w 5512764"/>
              <a:gd name="connsiteY88" fmla="*/ 4362450 h 4713880"/>
              <a:gd name="connsiteX89" fmla="*/ 2007564 w 5512764"/>
              <a:gd name="connsiteY89" fmla="*/ 4305300 h 4713880"/>
              <a:gd name="connsiteX90" fmla="*/ 1893264 w 5512764"/>
              <a:gd name="connsiteY90" fmla="*/ 4267200 h 4713880"/>
              <a:gd name="connsiteX91" fmla="*/ 1836114 w 5512764"/>
              <a:gd name="connsiteY91" fmla="*/ 4248150 h 4713880"/>
              <a:gd name="connsiteX92" fmla="*/ 1493214 w 5512764"/>
              <a:gd name="connsiteY92" fmla="*/ 4324350 h 4713880"/>
              <a:gd name="connsiteX93" fmla="*/ 1302714 w 5512764"/>
              <a:gd name="connsiteY93" fmla="*/ 4438650 h 4713880"/>
              <a:gd name="connsiteX94" fmla="*/ 1245564 w 5512764"/>
              <a:gd name="connsiteY94" fmla="*/ 4476750 h 4713880"/>
              <a:gd name="connsiteX95" fmla="*/ 1074114 w 5512764"/>
              <a:gd name="connsiteY95" fmla="*/ 4533900 h 4713880"/>
              <a:gd name="connsiteX96" fmla="*/ 1016964 w 5512764"/>
              <a:gd name="connsiteY96" fmla="*/ 4552950 h 4713880"/>
              <a:gd name="connsiteX97" fmla="*/ 959814 w 5512764"/>
              <a:gd name="connsiteY97" fmla="*/ 4572000 h 4713880"/>
              <a:gd name="connsiteX98" fmla="*/ 845514 w 5512764"/>
              <a:gd name="connsiteY98" fmla="*/ 4591050 h 4713880"/>
              <a:gd name="connsiteX99" fmla="*/ 712164 w 5512764"/>
              <a:gd name="connsiteY99" fmla="*/ 4572000 h 4713880"/>
              <a:gd name="connsiteX100" fmla="*/ 655014 w 5512764"/>
              <a:gd name="connsiteY100" fmla="*/ 4552950 h 4713880"/>
              <a:gd name="connsiteX101" fmla="*/ 442621 w 5512764"/>
              <a:gd name="connsiteY101" fmla="*/ 4713880 h 4713880"/>
              <a:gd name="connsiteX102" fmla="*/ 290221 w 5512764"/>
              <a:gd name="connsiteY102" fmla="*/ 4615787 h 4713880"/>
              <a:gd name="connsiteX103" fmla="*/ 173362 w 5512764"/>
              <a:gd name="connsiteY103" fmla="*/ 4439218 h 4713880"/>
              <a:gd name="connsiteX104" fmla="*/ 45414 w 5512764"/>
              <a:gd name="connsiteY104" fmla="*/ 4171950 h 4713880"/>
              <a:gd name="connsiteX105" fmla="*/ 26364 w 5512764"/>
              <a:gd name="connsiteY105"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055564 w 5512764"/>
              <a:gd name="connsiteY68" fmla="*/ 4229100 h 4713880"/>
              <a:gd name="connsiteX69" fmla="*/ 4998414 w 5512764"/>
              <a:gd name="connsiteY69" fmla="*/ 4267200 h 4713880"/>
              <a:gd name="connsiteX70" fmla="*/ 4941264 w 5512764"/>
              <a:gd name="connsiteY70" fmla="*/ 4286250 h 4713880"/>
              <a:gd name="connsiteX71" fmla="*/ 4788864 w 5512764"/>
              <a:gd name="connsiteY71" fmla="*/ 4324350 h 4713880"/>
              <a:gd name="connsiteX72" fmla="*/ 4445964 w 5512764"/>
              <a:gd name="connsiteY72" fmla="*/ 4343400 h 4713880"/>
              <a:gd name="connsiteX73" fmla="*/ 4426914 w 5512764"/>
              <a:gd name="connsiteY73" fmla="*/ 4419600 h 4713880"/>
              <a:gd name="connsiteX74" fmla="*/ 4255464 w 5512764"/>
              <a:gd name="connsiteY74" fmla="*/ 4438650 h 4713880"/>
              <a:gd name="connsiteX75" fmla="*/ 4198314 w 5512764"/>
              <a:gd name="connsiteY75" fmla="*/ 4419600 h 4713880"/>
              <a:gd name="connsiteX76" fmla="*/ 3950664 w 5512764"/>
              <a:gd name="connsiteY76" fmla="*/ 4210050 h 4713880"/>
              <a:gd name="connsiteX77" fmla="*/ 3874464 w 5512764"/>
              <a:gd name="connsiteY77" fmla="*/ 4191000 h 4713880"/>
              <a:gd name="connsiteX78" fmla="*/ 3798264 w 5512764"/>
              <a:gd name="connsiteY78" fmla="*/ 4133850 h 4713880"/>
              <a:gd name="connsiteX79" fmla="*/ 3683964 w 5512764"/>
              <a:gd name="connsiteY79" fmla="*/ 4114800 h 4713880"/>
              <a:gd name="connsiteX80" fmla="*/ 3169614 w 5512764"/>
              <a:gd name="connsiteY80" fmla="*/ 4171950 h 4713880"/>
              <a:gd name="connsiteX81" fmla="*/ 3112464 w 5512764"/>
              <a:gd name="connsiteY81" fmla="*/ 4191000 h 4713880"/>
              <a:gd name="connsiteX82" fmla="*/ 2941014 w 5512764"/>
              <a:gd name="connsiteY82" fmla="*/ 4229100 h 4713880"/>
              <a:gd name="connsiteX83" fmla="*/ 2864814 w 5512764"/>
              <a:gd name="connsiteY83" fmla="*/ 4267200 h 4713880"/>
              <a:gd name="connsiteX84" fmla="*/ 2769564 w 5512764"/>
              <a:gd name="connsiteY84" fmla="*/ 4286250 h 4713880"/>
              <a:gd name="connsiteX85" fmla="*/ 2693364 w 5512764"/>
              <a:gd name="connsiteY85" fmla="*/ 4305300 h 4713880"/>
              <a:gd name="connsiteX86" fmla="*/ 2483814 w 5512764"/>
              <a:gd name="connsiteY86" fmla="*/ 4381500 h 4713880"/>
              <a:gd name="connsiteX87" fmla="*/ 2064714 w 5512764"/>
              <a:gd name="connsiteY87" fmla="*/ 4362450 h 4713880"/>
              <a:gd name="connsiteX88" fmla="*/ 2007564 w 5512764"/>
              <a:gd name="connsiteY88" fmla="*/ 4305300 h 4713880"/>
              <a:gd name="connsiteX89" fmla="*/ 1893264 w 5512764"/>
              <a:gd name="connsiteY89" fmla="*/ 4267200 h 4713880"/>
              <a:gd name="connsiteX90" fmla="*/ 1836114 w 5512764"/>
              <a:gd name="connsiteY90" fmla="*/ 4248150 h 4713880"/>
              <a:gd name="connsiteX91" fmla="*/ 1493214 w 5512764"/>
              <a:gd name="connsiteY91" fmla="*/ 4324350 h 4713880"/>
              <a:gd name="connsiteX92" fmla="*/ 1302714 w 5512764"/>
              <a:gd name="connsiteY92" fmla="*/ 4438650 h 4713880"/>
              <a:gd name="connsiteX93" fmla="*/ 1245564 w 5512764"/>
              <a:gd name="connsiteY93" fmla="*/ 4476750 h 4713880"/>
              <a:gd name="connsiteX94" fmla="*/ 1074114 w 5512764"/>
              <a:gd name="connsiteY94" fmla="*/ 4533900 h 4713880"/>
              <a:gd name="connsiteX95" fmla="*/ 1016964 w 5512764"/>
              <a:gd name="connsiteY95" fmla="*/ 4552950 h 4713880"/>
              <a:gd name="connsiteX96" fmla="*/ 959814 w 5512764"/>
              <a:gd name="connsiteY96" fmla="*/ 4572000 h 4713880"/>
              <a:gd name="connsiteX97" fmla="*/ 845514 w 5512764"/>
              <a:gd name="connsiteY97" fmla="*/ 4591050 h 4713880"/>
              <a:gd name="connsiteX98" fmla="*/ 712164 w 5512764"/>
              <a:gd name="connsiteY98" fmla="*/ 4572000 h 4713880"/>
              <a:gd name="connsiteX99" fmla="*/ 655014 w 5512764"/>
              <a:gd name="connsiteY99" fmla="*/ 4552950 h 4713880"/>
              <a:gd name="connsiteX100" fmla="*/ 442621 w 5512764"/>
              <a:gd name="connsiteY100" fmla="*/ 4713880 h 4713880"/>
              <a:gd name="connsiteX101" fmla="*/ 290221 w 5512764"/>
              <a:gd name="connsiteY101" fmla="*/ 4615787 h 4713880"/>
              <a:gd name="connsiteX102" fmla="*/ 173362 w 5512764"/>
              <a:gd name="connsiteY102" fmla="*/ 4439218 h 4713880"/>
              <a:gd name="connsiteX103" fmla="*/ 45414 w 5512764"/>
              <a:gd name="connsiteY103" fmla="*/ 4171950 h 4713880"/>
              <a:gd name="connsiteX104" fmla="*/ 26364 w 5512764"/>
              <a:gd name="connsiteY104"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055564 w 5512764"/>
              <a:gd name="connsiteY67" fmla="*/ 4229100 h 4713880"/>
              <a:gd name="connsiteX68" fmla="*/ 4998414 w 5512764"/>
              <a:gd name="connsiteY68" fmla="*/ 4267200 h 4713880"/>
              <a:gd name="connsiteX69" fmla="*/ 4941264 w 5512764"/>
              <a:gd name="connsiteY69" fmla="*/ 4286250 h 4713880"/>
              <a:gd name="connsiteX70" fmla="*/ 4788864 w 5512764"/>
              <a:gd name="connsiteY70" fmla="*/ 4324350 h 4713880"/>
              <a:gd name="connsiteX71" fmla="*/ 4445964 w 5512764"/>
              <a:gd name="connsiteY71" fmla="*/ 4343400 h 4713880"/>
              <a:gd name="connsiteX72" fmla="*/ 4426914 w 5512764"/>
              <a:gd name="connsiteY72" fmla="*/ 4419600 h 4713880"/>
              <a:gd name="connsiteX73" fmla="*/ 4255464 w 5512764"/>
              <a:gd name="connsiteY73" fmla="*/ 4438650 h 4713880"/>
              <a:gd name="connsiteX74" fmla="*/ 4198314 w 5512764"/>
              <a:gd name="connsiteY74" fmla="*/ 4419600 h 4713880"/>
              <a:gd name="connsiteX75" fmla="*/ 3950664 w 5512764"/>
              <a:gd name="connsiteY75" fmla="*/ 4210050 h 4713880"/>
              <a:gd name="connsiteX76" fmla="*/ 3874464 w 5512764"/>
              <a:gd name="connsiteY76" fmla="*/ 4191000 h 4713880"/>
              <a:gd name="connsiteX77" fmla="*/ 3798264 w 5512764"/>
              <a:gd name="connsiteY77" fmla="*/ 4133850 h 4713880"/>
              <a:gd name="connsiteX78" fmla="*/ 3683964 w 5512764"/>
              <a:gd name="connsiteY78" fmla="*/ 4114800 h 4713880"/>
              <a:gd name="connsiteX79" fmla="*/ 3169614 w 5512764"/>
              <a:gd name="connsiteY79" fmla="*/ 4171950 h 4713880"/>
              <a:gd name="connsiteX80" fmla="*/ 3112464 w 5512764"/>
              <a:gd name="connsiteY80" fmla="*/ 4191000 h 4713880"/>
              <a:gd name="connsiteX81" fmla="*/ 2941014 w 5512764"/>
              <a:gd name="connsiteY81" fmla="*/ 4229100 h 4713880"/>
              <a:gd name="connsiteX82" fmla="*/ 2864814 w 5512764"/>
              <a:gd name="connsiteY82" fmla="*/ 4267200 h 4713880"/>
              <a:gd name="connsiteX83" fmla="*/ 2769564 w 5512764"/>
              <a:gd name="connsiteY83" fmla="*/ 4286250 h 4713880"/>
              <a:gd name="connsiteX84" fmla="*/ 2693364 w 5512764"/>
              <a:gd name="connsiteY84" fmla="*/ 4305300 h 4713880"/>
              <a:gd name="connsiteX85" fmla="*/ 2483814 w 5512764"/>
              <a:gd name="connsiteY85" fmla="*/ 4381500 h 4713880"/>
              <a:gd name="connsiteX86" fmla="*/ 2064714 w 5512764"/>
              <a:gd name="connsiteY86" fmla="*/ 4362450 h 4713880"/>
              <a:gd name="connsiteX87" fmla="*/ 2007564 w 5512764"/>
              <a:gd name="connsiteY87" fmla="*/ 4305300 h 4713880"/>
              <a:gd name="connsiteX88" fmla="*/ 1893264 w 5512764"/>
              <a:gd name="connsiteY88" fmla="*/ 4267200 h 4713880"/>
              <a:gd name="connsiteX89" fmla="*/ 1836114 w 5512764"/>
              <a:gd name="connsiteY89" fmla="*/ 4248150 h 4713880"/>
              <a:gd name="connsiteX90" fmla="*/ 1493214 w 5512764"/>
              <a:gd name="connsiteY90" fmla="*/ 4324350 h 4713880"/>
              <a:gd name="connsiteX91" fmla="*/ 1302714 w 5512764"/>
              <a:gd name="connsiteY91" fmla="*/ 4438650 h 4713880"/>
              <a:gd name="connsiteX92" fmla="*/ 1245564 w 5512764"/>
              <a:gd name="connsiteY92" fmla="*/ 4476750 h 4713880"/>
              <a:gd name="connsiteX93" fmla="*/ 1074114 w 5512764"/>
              <a:gd name="connsiteY93" fmla="*/ 4533900 h 4713880"/>
              <a:gd name="connsiteX94" fmla="*/ 1016964 w 5512764"/>
              <a:gd name="connsiteY94" fmla="*/ 4552950 h 4713880"/>
              <a:gd name="connsiteX95" fmla="*/ 959814 w 5512764"/>
              <a:gd name="connsiteY95" fmla="*/ 4572000 h 4713880"/>
              <a:gd name="connsiteX96" fmla="*/ 845514 w 5512764"/>
              <a:gd name="connsiteY96" fmla="*/ 4591050 h 4713880"/>
              <a:gd name="connsiteX97" fmla="*/ 712164 w 5512764"/>
              <a:gd name="connsiteY97" fmla="*/ 4572000 h 4713880"/>
              <a:gd name="connsiteX98" fmla="*/ 655014 w 5512764"/>
              <a:gd name="connsiteY98" fmla="*/ 4552950 h 4713880"/>
              <a:gd name="connsiteX99" fmla="*/ 442621 w 5512764"/>
              <a:gd name="connsiteY99" fmla="*/ 4713880 h 4713880"/>
              <a:gd name="connsiteX100" fmla="*/ 290221 w 5512764"/>
              <a:gd name="connsiteY100" fmla="*/ 4615787 h 4713880"/>
              <a:gd name="connsiteX101" fmla="*/ 173362 w 5512764"/>
              <a:gd name="connsiteY101" fmla="*/ 4439218 h 4713880"/>
              <a:gd name="connsiteX102" fmla="*/ 45414 w 5512764"/>
              <a:gd name="connsiteY102" fmla="*/ 4171950 h 4713880"/>
              <a:gd name="connsiteX103" fmla="*/ 26364 w 5512764"/>
              <a:gd name="connsiteY103" fmla="*/ 4114800 h 4713880"/>
              <a:gd name="connsiteX0" fmla="*/ 26364 w 5531563"/>
              <a:gd name="connsiteY0" fmla="*/ 4114800 h 4713880"/>
              <a:gd name="connsiteX1" fmla="*/ 7314 w 5531563"/>
              <a:gd name="connsiteY1" fmla="*/ 3467100 h 4713880"/>
              <a:gd name="connsiteX2" fmla="*/ 159714 w 5531563"/>
              <a:gd name="connsiteY2" fmla="*/ 3448050 h 4713880"/>
              <a:gd name="connsiteX3" fmla="*/ 350214 w 5531563"/>
              <a:gd name="connsiteY3" fmla="*/ 3390900 h 4713880"/>
              <a:gd name="connsiteX4" fmla="*/ 559764 w 5531563"/>
              <a:gd name="connsiteY4" fmla="*/ 3314700 h 4713880"/>
              <a:gd name="connsiteX5" fmla="*/ 655014 w 5531563"/>
              <a:gd name="connsiteY5" fmla="*/ 3105150 h 4713880"/>
              <a:gd name="connsiteX6" fmla="*/ 750264 w 5531563"/>
              <a:gd name="connsiteY6" fmla="*/ 2857500 h 4713880"/>
              <a:gd name="connsiteX7" fmla="*/ 883614 w 5531563"/>
              <a:gd name="connsiteY7" fmla="*/ 2495550 h 4713880"/>
              <a:gd name="connsiteX8" fmla="*/ 921714 w 5531563"/>
              <a:gd name="connsiteY8" fmla="*/ 2362200 h 4713880"/>
              <a:gd name="connsiteX9" fmla="*/ 997914 w 5531563"/>
              <a:gd name="connsiteY9" fmla="*/ 2171700 h 4713880"/>
              <a:gd name="connsiteX10" fmla="*/ 1036014 w 5531563"/>
              <a:gd name="connsiteY10" fmla="*/ 2019300 h 4713880"/>
              <a:gd name="connsiteX11" fmla="*/ 1016964 w 5531563"/>
              <a:gd name="connsiteY11" fmla="*/ 1771650 h 4713880"/>
              <a:gd name="connsiteX12" fmla="*/ 1016964 w 5531563"/>
              <a:gd name="connsiteY12" fmla="*/ 1543050 h 4713880"/>
              <a:gd name="connsiteX13" fmla="*/ 1055064 w 5531563"/>
              <a:gd name="connsiteY13" fmla="*/ 1390650 h 4713880"/>
              <a:gd name="connsiteX14" fmla="*/ 1055064 w 5531563"/>
              <a:gd name="connsiteY14" fmla="*/ 1390650 h 4713880"/>
              <a:gd name="connsiteX15" fmla="*/ 1093164 w 5531563"/>
              <a:gd name="connsiteY15" fmla="*/ 1181100 h 4713880"/>
              <a:gd name="connsiteX16" fmla="*/ 1093164 w 5531563"/>
              <a:gd name="connsiteY16" fmla="*/ 1181100 h 4713880"/>
              <a:gd name="connsiteX17" fmla="*/ 883614 w 5531563"/>
              <a:gd name="connsiteY17" fmla="*/ 1295400 h 4713880"/>
              <a:gd name="connsiteX18" fmla="*/ 731214 w 5531563"/>
              <a:gd name="connsiteY18" fmla="*/ 1238250 h 4713880"/>
              <a:gd name="connsiteX19" fmla="*/ 578814 w 5531563"/>
              <a:gd name="connsiteY19" fmla="*/ 1238250 h 4713880"/>
              <a:gd name="connsiteX20" fmla="*/ 540714 w 5531563"/>
              <a:gd name="connsiteY20" fmla="*/ 1257300 h 4713880"/>
              <a:gd name="connsiteX21" fmla="*/ 445464 w 5531563"/>
              <a:gd name="connsiteY21" fmla="*/ 762000 h 4713880"/>
              <a:gd name="connsiteX22" fmla="*/ 426414 w 5531563"/>
              <a:gd name="connsiteY22" fmla="*/ 476250 h 4713880"/>
              <a:gd name="connsiteX23" fmla="*/ 426414 w 5531563"/>
              <a:gd name="connsiteY23" fmla="*/ 247650 h 4713880"/>
              <a:gd name="connsiteX24" fmla="*/ 597864 w 5531563"/>
              <a:gd name="connsiteY24" fmla="*/ 95250 h 4713880"/>
              <a:gd name="connsiteX25" fmla="*/ 902664 w 5531563"/>
              <a:gd name="connsiteY25" fmla="*/ 0 h 4713880"/>
              <a:gd name="connsiteX26" fmla="*/ 1150314 w 5531563"/>
              <a:gd name="connsiteY26" fmla="*/ 0 h 4713880"/>
              <a:gd name="connsiteX27" fmla="*/ 1397964 w 5531563"/>
              <a:gd name="connsiteY27" fmla="*/ 0 h 4713880"/>
              <a:gd name="connsiteX28" fmla="*/ 1626564 w 5531563"/>
              <a:gd name="connsiteY28" fmla="*/ 19050 h 4713880"/>
              <a:gd name="connsiteX29" fmla="*/ 1893264 w 5531563"/>
              <a:gd name="connsiteY29" fmla="*/ 19050 h 4713880"/>
              <a:gd name="connsiteX30" fmla="*/ 2064714 w 5531563"/>
              <a:gd name="connsiteY30" fmla="*/ 19050 h 4713880"/>
              <a:gd name="connsiteX31" fmla="*/ 2445714 w 5531563"/>
              <a:gd name="connsiteY31" fmla="*/ 76200 h 4713880"/>
              <a:gd name="connsiteX32" fmla="*/ 2655264 w 5531563"/>
              <a:gd name="connsiteY32" fmla="*/ 76200 h 4713880"/>
              <a:gd name="connsiteX33" fmla="*/ 2902914 w 5531563"/>
              <a:gd name="connsiteY33" fmla="*/ 57150 h 4713880"/>
              <a:gd name="connsiteX34" fmla="*/ 3283914 w 5531563"/>
              <a:gd name="connsiteY34" fmla="*/ 0 h 4713880"/>
              <a:gd name="connsiteX35" fmla="*/ 3683964 w 5531563"/>
              <a:gd name="connsiteY35" fmla="*/ 76200 h 4713880"/>
              <a:gd name="connsiteX36" fmla="*/ 3855414 w 5531563"/>
              <a:gd name="connsiteY36" fmla="*/ 152400 h 4713880"/>
              <a:gd name="connsiteX37" fmla="*/ 3931614 w 5531563"/>
              <a:gd name="connsiteY37" fmla="*/ 495300 h 4713880"/>
              <a:gd name="connsiteX38" fmla="*/ 4007814 w 5531563"/>
              <a:gd name="connsiteY38" fmla="*/ 876300 h 4713880"/>
              <a:gd name="connsiteX39" fmla="*/ 4007814 w 5531563"/>
              <a:gd name="connsiteY39" fmla="*/ 876300 h 4713880"/>
              <a:gd name="connsiteX40" fmla="*/ 4045914 w 5531563"/>
              <a:gd name="connsiteY40" fmla="*/ 1238250 h 4713880"/>
              <a:gd name="connsiteX41" fmla="*/ 4084014 w 5531563"/>
              <a:gd name="connsiteY41" fmla="*/ 1352550 h 4713880"/>
              <a:gd name="connsiteX42" fmla="*/ 4141164 w 5531563"/>
              <a:gd name="connsiteY42" fmla="*/ 1390650 h 4713880"/>
              <a:gd name="connsiteX43" fmla="*/ 4179264 w 5531563"/>
              <a:gd name="connsiteY43" fmla="*/ 1447800 h 4713880"/>
              <a:gd name="connsiteX44" fmla="*/ 4236414 w 5531563"/>
              <a:gd name="connsiteY44" fmla="*/ 1485900 h 4713880"/>
              <a:gd name="connsiteX45" fmla="*/ 4255464 w 5531563"/>
              <a:gd name="connsiteY45" fmla="*/ 1543050 h 4713880"/>
              <a:gd name="connsiteX46" fmla="*/ 4369764 w 5531563"/>
              <a:gd name="connsiteY46" fmla="*/ 1581150 h 4713880"/>
              <a:gd name="connsiteX47" fmla="*/ 4484064 w 5531563"/>
              <a:gd name="connsiteY47" fmla="*/ 1657350 h 4713880"/>
              <a:gd name="connsiteX48" fmla="*/ 4541214 w 5531563"/>
              <a:gd name="connsiteY48" fmla="*/ 1695450 h 4713880"/>
              <a:gd name="connsiteX49" fmla="*/ 4598364 w 5531563"/>
              <a:gd name="connsiteY49" fmla="*/ 1714500 h 4713880"/>
              <a:gd name="connsiteX50" fmla="*/ 4712664 w 5531563"/>
              <a:gd name="connsiteY50" fmla="*/ 1771650 h 4713880"/>
              <a:gd name="connsiteX51" fmla="*/ 4903164 w 5531563"/>
              <a:gd name="connsiteY51" fmla="*/ 1790700 h 4713880"/>
              <a:gd name="connsiteX52" fmla="*/ 5074614 w 5531563"/>
              <a:gd name="connsiteY52" fmla="*/ 1885950 h 4713880"/>
              <a:gd name="connsiteX53" fmla="*/ 5131764 w 5531563"/>
              <a:gd name="connsiteY53" fmla="*/ 1924050 h 4713880"/>
              <a:gd name="connsiteX54" fmla="*/ 5169864 w 5531563"/>
              <a:gd name="connsiteY54" fmla="*/ 2038350 h 4713880"/>
              <a:gd name="connsiteX55" fmla="*/ 5207964 w 5531563"/>
              <a:gd name="connsiteY55" fmla="*/ 2114550 h 4713880"/>
              <a:gd name="connsiteX56" fmla="*/ 5265114 w 5531563"/>
              <a:gd name="connsiteY56" fmla="*/ 2247900 h 4713880"/>
              <a:gd name="connsiteX57" fmla="*/ 5303214 w 5531563"/>
              <a:gd name="connsiteY57" fmla="*/ 2400300 h 4713880"/>
              <a:gd name="connsiteX58" fmla="*/ 5322264 w 5531563"/>
              <a:gd name="connsiteY58" fmla="*/ 2476500 h 4713880"/>
              <a:gd name="connsiteX59" fmla="*/ 5360364 w 5531563"/>
              <a:gd name="connsiteY59" fmla="*/ 2590800 h 4713880"/>
              <a:gd name="connsiteX60" fmla="*/ 5398464 w 5531563"/>
              <a:gd name="connsiteY60" fmla="*/ 2647950 h 4713880"/>
              <a:gd name="connsiteX61" fmla="*/ 5436564 w 5531563"/>
              <a:gd name="connsiteY61" fmla="*/ 2762250 h 4713880"/>
              <a:gd name="connsiteX62" fmla="*/ 5455614 w 5531563"/>
              <a:gd name="connsiteY62" fmla="*/ 2819400 h 4713880"/>
              <a:gd name="connsiteX63" fmla="*/ 5493714 w 5531563"/>
              <a:gd name="connsiteY63" fmla="*/ 2990850 h 4713880"/>
              <a:gd name="connsiteX64" fmla="*/ 5512764 w 5531563"/>
              <a:gd name="connsiteY64" fmla="*/ 3067050 h 4713880"/>
              <a:gd name="connsiteX65" fmla="*/ 5493714 w 5531563"/>
              <a:gd name="connsiteY65" fmla="*/ 3638550 h 4713880"/>
              <a:gd name="connsiteX66" fmla="*/ 5055564 w 5531563"/>
              <a:gd name="connsiteY66" fmla="*/ 4229100 h 4713880"/>
              <a:gd name="connsiteX67" fmla="*/ 4998414 w 5531563"/>
              <a:gd name="connsiteY67" fmla="*/ 4267200 h 4713880"/>
              <a:gd name="connsiteX68" fmla="*/ 4941264 w 5531563"/>
              <a:gd name="connsiteY68" fmla="*/ 4286250 h 4713880"/>
              <a:gd name="connsiteX69" fmla="*/ 4788864 w 5531563"/>
              <a:gd name="connsiteY69" fmla="*/ 4324350 h 4713880"/>
              <a:gd name="connsiteX70" fmla="*/ 4445964 w 5531563"/>
              <a:gd name="connsiteY70" fmla="*/ 4343400 h 4713880"/>
              <a:gd name="connsiteX71" fmla="*/ 4426914 w 5531563"/>
              <a:gd name="connsiteY71" fmla="*/ 4419600 h 4713880"/>
              <a:gd name="connsiteX72" fmla="*/ 4255464 w 5531563"/>
              <a:gd name="connsiteY72" fmla="*/ 4438650 h 4713880"/>
              <a:gd name="connsiteX73" fmla="*/ 4198314 w 5531563"/>
              <a:gd name="connsiteY73" fmla="*/ 4419600 h 4713880"/>
              <a:gd name="connsiteX74" fmla="*/ 3950664 w 5531563"/>
              <a:gd name="connsiteY74" fmla="*/ 4210050 h 4713880"/>
              <a:gd name="connsiteX75" fmla="*/ 3874464 w 5531563"/>
              <a:gd name="connsiteY75" fmla="*/ 4191000 h 4713880"/>
              <a:gd name="connsiteX76" fmla="*/ 3798264 w 5531563"/>
              <a:gd name="connsiteY76" fmla="*/ 4133850 h 4713880"/>
              <a:gd name="connsiteX77" fmla="*/ 3683964 w 5531563"/>
              <a:gd name="connsiteY77" fmla="*/ 4114800 h 4713880"/>
              <a:gd name="connsiteX78" fmla="*/ 3169614 w 5531563"/>
              <a:gd name="connsiteY78" fmla="*/ 4171950 h 4713880"/>
              <a:gd name="connsiteX79" fmla="*/ 3112464 w 5531563"/>
              <a:gd name="connsiteY79" fmla="*/ 4191000 h 4713880"/>
              <a:gd name="connsiteX80" fmla="*/ 2941014 w 5531563"/>
              <a:gd name="connsiteY80" fmla="*/ 4229100 h 4713880"/>
              <a:gd name="connsiteX81" fmla="*/ 2864814 w 5531563"/>
              <a:gd name="connsiteY81" fmla="*/ 4267200 h 4713880"/>
              <a:gd name="connsiteX82" fmla="*/ 2769564 w 5531563"/>
              <a:gd name="connsiteY82" fmla="*/ 4286250 h 4713880"/>
              <a:gd name="connsiteX83" fmla="*/ 2693364 w 5531563"/>
              <a:gd name="connsiteY83" fmla="*/ 4305300 h 4713880"/>
              <a:gd name="connsiteX84" fmla="*/ 2483814 w 5531563"/>
              <a:gd name="connsiteY84" fmla="*/ 4381500 h 4713880"/>
              <a:gd name="connsiteX85" fmla="*/ 2064714 w 5531563"/>
              <a:gd name="connsiteY85" fmla="*/ 4362450 h 4713880"/>
              <a:gd name="connsiteX86" fmla="*/ 2007564 w 5531563"/>
              <a:gd name="connsiteY86" fmla="*/ 4305300 h 4713880"/>
              <a:gd name="connsiteX87" fmla="*/ 1893264 w 5531563"/>
              <a:gd name="connsiteY87" fmla="*/ 4267200 h 4713880"/>
              <a:gd name="connsiteX88" fmla="*/ 1836114 w 5531563"/>
              <a:gd name="connsiteY88" fmla="*/ 4248150 h 4713880"/>
              <a:gd name="connsiteX89" fmla="*/ 1493214 w 5531563"/>
              <a:gd name="connsiteY89" fmla="*/ 4324350 h 4713880"/>
              <a:gd name="connsiteX90" fmla="*/ 1302714 w 5531563"/>
              <a:gd name="connsiteY90" fmla="*/ 4438650 h 4713880"/>
              <a:gd name="connsiteX91" fmla="*/ 1245564 w 5531563"/>
              <a:gd name="connsiteY91" fmla="*/ 4476750 h 4713880"/>
              <a:gd name="connsiteX92" fmla="*/ 1074114 w 5531563"/>
              <a:gd name="connsiteY92" fmla="*/ 4533900 h 4713880"/>
              <a:gd name="connsiteX93" fmla="*/ 1016964 w 5531563"/>
              <a:gd name="connsiteY93" fmla="*/ 4552950 h 4713880"/>
              <a:gd name="connsiteX94" fmla="*/ 959814 w 5531563"/>
              <a:gd name="connsiteY94" fmla="*/ 4572000 h 4713880"/>
              <a:gd name="connsiteX95" fmla="*/ 845514 w 5531563"/>
              <a:gd name="connsiteY95" fmla="*/ 4591050 h 4713880"/>
              <a:gd name="connsiteX96" fmla="*/ 712164 w 5531563"/>
              <a:gd name="connsiteY96" fmla="*/ 4572000 h 4713880"/>
              <a:gd name="connsiteX97" fmla="*/ 655014 w 5531563"/>
              <a:gd name="connsiteY97" fmla="*/ 4552950 h 4713880"/>
              <a:gd name="connsiteX98" fmla="*/ 442621 w 5531563"/>
              <a:gd name="connsiteY98" fmla="*/ 4713880 h 4713880"/>
              <a:gd name="connsiteX99" fmla="*/ 290221 w 5531563"/>
              <a:gd name="connsiteY99" fmla="*/ 4615787 h 4713880"/>
              <a:gd name="connsiteX100" fmla="*/ 173362 w 5531563"/>
              <a:gd name="connsiteY100" fmla="*/ 4439218 h 4713880"/>
              <a:gd name="connsiteX101" fmla="*/ 45414 w 5531563"/>
              <a:gd name="connsiteY101" fmla="*/ 4171950 h 4713880"/>
              <a:gd name="connsiteX102" fmla="*/ 26364 w 5531563"/>
              <a:gd name="connsiteY102"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055564 w 5512764"/>
              <a:gd name="connsiteY65" fmla="*/ 4229100 h 4713880"/>
              <a:gd name="connsiteX66" fmla="*/ 4998414 w 5512764"/>
              <a:gd name="connsiteY66" fmla="*/ 4267200 h 4713880"/>
              <a:gd name="connsiteX67" fmla="*/ 4941264 w 5512764"/>
              <a:gd name="connsiteY67" fmla="*/ 4286250 h 4713880"/>
              <a:gd name="connsiteX68" fmla="*/ 4788864 w 5512764"/>
              <a:gd name="connsiteY68" fmla="*/ 4324350 h 4713880"/>
              <a:gd name="connsiteX69" fmla="*/ 4445964 w 5512764"/>
              <a:gd name="connsiteY69" fmla="*/ 4343400 h 4713880"/>
              <a:gd name="connsiteX70" fmla="*/ 4426914 w 5512764"/>
              <a:gd name="connsiteY70" fmla="*/ 4419600 h 4713880"/>
              <a:gd name="connsiteX71" fmla="*/ 4255464 w 5512764"/>
              <a:gd name="connsiteY71" fmla="*/ 4438650 h 4713880"/>
              <a:gd name="connsiteX72" fmla="*/ 4198314 w 5512764"/>
              <a:gd name="connsiteY72" fmla="*/ 4419600 h 4713880"/>
              <a:gd name="connsiteX73" fmla="*/ 3950664 w 5512764"/>
              <a:gd name="connsiteY73" fmla="*/ 4210050 h 4713880"/>
              <a:gd name="connsiteX74" fmla="*/ 3874464 w 5512764"/>
              <a:gd name="connsiteY74" fmla="*/ 4191000 h 4713880"/>
              <a:gd name="connsiteX75" fmla="*/ 3798264 w 5512764"/>
              <a:gd name="connsiteY75" fmla="*/ 4133850 h 4713880"/>
              <a:gd name="connsiteX76" fmla="*/ 3683964 w 5512764"/>
              <a:gd name="connsiteY76" fmla="*/ 4114800 h 4713880"/>
              <a:gd name="connsiteX77" fmla="*/ 3169614 w 5512764"/>
              <a:gd name="connsiteY77" fmla="*/ 4171950 h 4713880"/>
              <a:gd name="connsiteX78" fmla="*/ 3112464 w 5512764"/>
              <a:gd name="connsiteY78" fmla="*/ 4191000 h 4713880"/>
              <a:gd name="connsiteX79" fmla="*/ 2941014 w 5512764"/>
              <a:gd name="connsiteY79" fmla="*/ 4229100 h 4713880"/>
              <a:gd name="connsiteX80" fmla="*/ 2864814 w 5512764"/>
              <a:gd name="connsiteY80" fmla="*/ 4267200 h 4713880"/>
              <a:gd name="connsiteX81" fmla="*/ 2769564 w 5512764"/>
              <a:gd name="connsiteY81" fmla="*/ 4286250 h 4713880"/>
              <a:gd name="connsiteX82" fmla="*/ 2693364 w 5512764"/>
              <a:gd name="connsiteY82" fmla="*/ 4305300 h 4713880"/>
              <a:gd name="connsiteX83" fmla="*/ 2483814 w 5512764"/>
              <a:gd name="connsiteY83" fmla="*/ 4381500 h 4713880"/>
              <a:gd name="connsiteX84" fmla="*/ 2064714 w 5512764"/>
              <a:gd name="connsiteY84" fmla="*/ 4362450 h 4713880"/>
              <a:gd name="connsiteX85" fmla="*/ 2007564 w 5512764"/>
              <a:gd name="connsiteY85" fmla="*/ 4305300 h 4713880"/>
              <a:gd name="connsiteX86" fmla="*/ 1893264 w 5512764"/>
              <a:gd name="connsiteY86" fmla="*/ 4267200 h 4713880"/>
              <a:gd name="connsiteX87" fmla="*/ 1836114 w 5512764"/>
              <a:gd name="connsiteY87" fmla="*/ 4248150 h 4713880"/>
              <a:gd name="connsiteX88" fmla="*/ 1493214 w 5512764"/>
              <a:gd name="connsiteY88" fmla="*/ 4324350 h 4713880"/>
              <a:gd name="connsiteX89" fmla="*/ 1302714 w 5512764"/>
              <a:gd name="connsiteY89" fmla="*/ 4438650 h 4713880"/>
              <a:gd name="connsiteX90" fmla="*/ 1245564 w 5512764"/>
              <a:gd name="connsiteY90" fmla="*/ 4476750 h 4713880"/>
              <a:gd name="connsiteX91" fmla="*/ 1074114 w 5512764"/>
              <a:gd name="connsiteY91" fmla="*/ 4533900 h 4713880"/>
              <a:gd name="connsiteX92" fmla="*/ 1016964 w 5512764"/>
              <a:gd name="connsiteY92" fmla="*/ 4552950 h 4713880"/>
              <a:gd name="connsiteX93" fmla="*/ 959814 w 5512764"/>
              <a:gd name="connsiteY93" fmla="*/ 4572000 h 4713880"/>
              <a:gd name="connsiteX94" fmla="*/ 845514 w 5512764"/>
              <a:gd name="connsiteY94" fmla="*/ 4591050 h 4713880"/>
              <a:gd name="connsiteX95" fmla="*/ 712164 w 5512764"/>
              <a:gd name="connsiteY95" fmla="*/ 4572000 h 4713880"/>
              <a:gd name="connsiteX96" fmla="*/ 655014 w 5512764"/>
              <a:gd name="connsiteY96" fmla="*/ 4552950 h 4713880"/>
              <a:gd name="connsiteX97" fmla="*/ 442621 w 5512764"/>
              <a:gd name="connsiteY97" fmla="*/ 4713880 h 4713880"/>
              <a:gd name="connsiteX98" fmla="*/ 290221 w 5512764"/>
              <a:gd name="connsiteY98" fmla="*/ 4615787 h 4713880"/>
              <a:gd name="connsiteX99" fmla="*/ 173362 w 5512764"/>
              <a:gd name="connsiteY99" fmla="*/ 4439218 h 4713880"/>
              <a:gd name="connsiteX100" fmla="*/ 45414 w 5512764"/>
              <a:gd name="connsiteY100" fmla="*/ 4171950 h 4713880"/>
              <a:gd name="connsiteX101" fmla="*/ 26364 w 5512764"/>
              <a:gd name="connsiteY101" fmla="*/ 4114800 h 4713880"/>
              <a:gd name="connsiteX0" fmla="*/ 26364 w 5523813"/>
              <a:gd name="connsiteY0" fmla="*/ 4114800 h 4713880"/>
              <a:gd name="connsiteX1" fmla="*/ 7314 w 5523813"/>
              <a:gd name="connsiteY1" fmla="*/ 3467100 h 4713880"/>
              <a:gd name="connsiteX2" fmla="*/ 159714 w 5523813"/>
              <a:gd name="connsiteY2" fmla="*/ 3448050 h 4713880"/>
              <a:gd name="connsiteX3" fmla="*/ 350214 w 5523813"/>
              <a:gd name="connsiteY3" fmla="*/ 3390900 h 4713880"/>
              <a:gd name="connsiteX4" fmla="*/ 559764 w 5523813"/>
              <a:gd name="connsiteY4" fmla="*/ 3314700 h 4713880"/>
              <a:gd name="connsiteX5" fmla="*/ 655014 w 5523813"/>
              <a:gd name="connsiteY5" fmla="*/ 3105150 h 4713880"/>
              <a:gd name="connsiteX6" fmla="*/ 750264 w 5523813"/>
              <a:gd name="connsiteY6" fmla="*/ 2857500 h 4713880"/>
              <a:gd name="connsiteX7" fmla="*/ 883614 w 5523813"/>
              <a:gd name="connsiteY7" fmla="*/ 2495550 h 4713880"/>
              <a:gd name="connsiteX8" fmla="*/ 921714 w 5523813"/>
              <a:gd name="connsiteY8" fmla="*/ 2362200 h 4713880"/>
              <a:gd name="connsiteX9" fmla="*/ 997914 w 5523813"/>
              <a:gd name="connsiteY9" fmla="*/ 2171700 h 4713880"/>
              <a:gd name="connsiteX10" fmla="*/ 1036014 w 5523813"/>
              <a:gd name="connsiteY10" fmla="*/ 2019300 h 4713880"/>
              <a:gd name="connsiteX11" fmla="*/ 1016964 w 5523813"/>
              <a:gd name="connsiteY11" fmla="*/ 1771650 h 4713880"/>
              <a:gd name="connsiteX12" fmla="*/ 1016964 w 5523813"/>
              <a:gd name="connsiteY12" fmla="*/ 1543050 h 4713880"/>
              <a:gd name="connsiteX13" fmla="*/ 1055064 w 5523813"/>
              <a:gd name="connsiteY13" fmla="*/ 1390650 h 4713880"/>
              <a:gd name="connsiteX14" fmla="*/ 1055064 w 5523813"/>
              <a:gd name="connsiteY14" fmla="*/ 1390650 h 4713880"/>
              <a:gd name="connsiteX15" fmla="*/ 1093164 w 5523813"/>
              <a:gd name="connsiteY15" fmla="*/ 1181100 h 4713880"/>
              <a:gd name="connsiteX16" fmla="*/ 1093164 w 5523813"/>
              <a:gd name="connsiteY16" fmla="*/ 1181100 h 4713880"/>
              <a:gd name="connsiteX17" fmla="*/ 883614 w 5523813"/>
              <a:gd name="connsiteY17" fmla="*/ 1295400 h 4713880"/>
              <a:gd name="connsiteX18" fmla="*/ 731214 w 5523813"/>
              <a:gd name="connsiteY18" fmla="*/ 1238250 h 4713880"/>
              <a:gd name="connsiteX19" fmla="*/ 578814 w 5523813"/>
              <a:gd name="connsiteY19" fmla="*/ 1238250 h 4713880"/>
              <a:gd name="connsiteX20" fmla="*/ 540714 w 5523813"/>
              <a:gd name="connsiteY20" fmla="*/ 1257300 h 4713880"/>
              <a:gd name="connsiteX21" fmla="*/ 445464 w 5523813"/>
              <a:gd name="connsiteY21" fmla="*/ 762000 h 4713880"/>
              <a:gd name="connsiteX22" fmla="*/ 426414 w 5523813"/>
              <a:gd name="connsiteY22" fmla="*/ 476250 h 4713880"/>
              <a:gd name="connsiteX23" fmla="*/ 426414 w 5523813"/>
              <a:gd name="connsiteY23" fmla="*/ 247650 h 4713880"/>
              <a:gd name="connsiteX24" fmla="*/ 597864 w 5523813"/>
              <a:gd name="connsiteY24" fmla="*/ 95250 h 4713880"/>
              <a:gd name="connsiteX25" fmla="*/ 902664 w 5523813"/>
              <a:gd name="connsiteY25" fmla="*/ 0 h 4713880"/>
              <a:gd name="connsiteX26" fmla="*/ 1150314 w 5523813"/>
              <a:gd name="connsiteY26" fmla="*/ 0 h 4713880"/>
              <a:gd name="connsiteX27" fmla="*/ 1397964 w 5523813"/>
              <a:gd name="connsiteY27" fmla="*/ 0 h 4713880"/>
              <a:gd name="connsiteX28" fmla="*/ 1626564 w 5523813"/>
              <a:gd name="connsiteY28" fmla="*/ 19050 h 4713880"/>
              <a:gd name="connsiteX29" fmla="*/ 1893264 w 5523813"/>
              <a:gd name="connsiteY29" fmla="*/ 19050 h 4713880"/>
              <a:gd name="connsiteX30" fmla="*/ 2064714 w 5523813"/>
              <a:gd name="connsiteY30" fmla="*/ 19050 h 4713880"/>
              <a:gd name="connsiteX31" fmla="*/ 2445714 w 5523813"/>
              <a:gd name="connsiteY31" fmla="*/ 76200 h 4713880"/>
              <a:gd name="connsiteX32" fmla="*/ 2655264 w 5523813"/>
              <a:gd name="connsiteY32" fmla="*/ 76200 h 4713880"/>
              <a:gd name="connsiteX33" fmla="*/ 2902914 w 5523813"/>
              <a:gd name="connsiteY33" fmla="*/ 57150 h 4713880"/>
              <a:gd name="connsiteX34" fmla="*/ 3283914 w 5523813"/>
              <a:gd name="connsiteY34" fmla="*/ 0 h 4713880"/>
              <a:gd name="connsiteX35" fmla="*/ 3683964 w 5523813"/>
              <a:gd name="connsiteY35" fmla="*/ 76200 h 4713880"/>
              <a:gd name="connsiteX36" fmla="*/ 3855414 w 5523813"/>
              <a:gd name="connsiteY36" fmla="*/ 152400 h 4713880"/>
              <a:gd name="connsiteX37" fmla="*/ 3931614 w 5523813"/>
              <a:gd name="connsiteY37" fmla="*/ 495300 h 4713880"/>
              <a:gd name="connsiteX38" fmla="*/ 4007814 w 5523813"/>
              <a:gd name="connsiteY38" fmla="*/ 876300 h 4713880"/>
              <a:gd name="connsiteX39" fmla="*/ 4007814 w 5523813"/>
              <a:gd name="connsiteY39" fmla="*/ 876300 h 4713880"/>
              <a:gd name="connsiteX40" fmla="*/ 4045914 w 5523813"/>
              <a:gd name="connsiteY40" fmla="*/ 1238250 h 4713880"/>
              <a:gd name="connsiteX41" fmla="*/ 4084014 w 5523813"/>
              <a:gd name="connsiteY41" fmla="*/ 1352550 h 4713880"/>
              <a:gd name="connsiteX42" fmla="*/ 4141164 w 5523813"/>
              <a:gd name="connsiteY42" fmla="*/ 1390650 h 4713880"/>
              <a:gd name="connsiteX43" fmla="*/ 4179264 w 5523813"/>
              <a:gd name="connsiteY43" fmla="*/ 1447800 h 4713880"/>
              <a:gd name="connsiteX44" fmla="*/ 4236414 w 5523813"/>
              <a:gd name="connsiteY44" fmla="*/ 1485900 h 4713880"/>
              <a:gd name="connsiteX45" fmla="*/ 4255464 w 5523813"/>
              <a:gd name="connsiteY45" fmla="*/ 1543050 h 4713880"/>
              <a:gd name="connsiteX46" fmla="*/ 4369764 w 5523813"/>
              <a:gd name="connsiteY46" fmla="*/ 1581150 h 4713880"/>
              <a:gd name="connsiteX47" fmla="*/ 4484064 w 5523813"/>
              <a:gd name="connsiteY47" fmla="*/ 1657350 h 4713880"/>
              <a:gd name="connsiteX48" fmla="*/ 4541214 w 5523813"/>
              <a:gd name="connsiteY48" fmla="*/ 1695450 h 4713880"/>
              <a:gd name="connsiteX49" fmla="*/ 4598364 w 5523813"/>
              <a:gd name="connsiteY49" fmla="*/ 1714500 h 4713880"/>
              <a:gd name="connsiteX50" fmla="*/ 4712664 w 5523813"/>
              <a:gd name="connsiteY50" fmla="*/ 1771650 h 4713880"/>
              <a:gd name="connsiteX51" fmla="*/ 4903164 w 5523813"/>
              <a:gd name="connsiteY51" fmla="*/ 1790700 h 4713880"/>
              <a:gd name="connsiteX52" fmla="*/ 5074614 w 5523813"/>
              <a:gd name="connsiteY52" fmla="*/ 1885950 h 4713880"/>
              <a:gd name="connsiteX53" fmla="*/ 5131764 w 5523813"/>
              <a:gd name="connsiteY53" fmla="*/ 1924050 h 4713880"/>
              <a:gd name="connsiteX54" fmla="*/ 5169864 w 5523813"/>
              <a:gd name="connsiteY54" fmla="*/ 2038350 h 4713880"/>
              <a:gd name="connsiteX55" fmla="*/ 5207964 w 5523813"/>
              <a:gd name="connsiteY55" fmla="*/ 2114550 h 4713880"/>
              <a:gd name="connsiteX56" fmla="*/ 5265114 w 5523813"/>
              <a:gd name="connsiteY56" fmla="*/ 2247900 h 4713880"/>
              <a:gd name="connsiteX57" fmla="*/ 5303214 w 5523813"/>
              <a:gd name="connsiteY57" fmla="*/ 2400300 h 4713880"/>
              <a:gd name="connsiteX58" fmla="*/ 5322264 w 5523813"/>
              <a:gd name="connsiteY58" fmla="*/ 2476500 h 4713880"/>
              <a:gd name="connsiteX59" fmla="*/ 5360364 w 5523813"/>
              <a:gd name="connsiteY59" fmla="*/ 2590800 h 4713880"/>
              <a:gd name="connsiteX60" fmla="*/ 5398464 w 5523813"/>
              <a:gd name="connsiteY60" fmla="*/ 2647950 h 4713880"/>
              <a:gd name="connsiteX61" fmla="*/ 5436564 w 5523813"/>
              <a:gd name="connsiteY61" fmla="*/ 2762250 h 4713880"/>
              <a:gd name="connsiteX62" fmla="*/ 5455614 w 5523813"/>
              <a:gd name="connsiteY62" fmla="*/ 2819400 h 4713880"/>
              <a:gd name="connsiteX63" fmla="*/ 5493714 w 5523813"/>
              <a:gd name="connsiteY63" fmla="*/ 2990850 h 4713880"/>
              <a:gd name="connsiteX64" fmla="*/ 5055564 w 5523813"/>
              <a:gd name="connsiteY64" fmla="*/ 4229100 h 4713880"/>
              <a:gd name="connsiteX65" fmla="*/ 4998414 w 5523813"/>
              <a:gd name="connsiteY65" fmla="*/ 4267200 h 4713880"/>
              <a:gd name="connsiteX66" fmla="*/ 4941264 w 5523813"/>
              <a:gd name="connsiteY66" fmla="*/ 4286250 h 4713880"/>
              <a:gd name="connsiteX67" fmla="*/ 4788864 w 5523813"/>
              <a:gd name="connsiteY67" fmla="*/ 4324350 h 4713880"/>
              <a:gd name="connsiteX68" fmla="*/ 4445964 w 5523813"/>
              <a:gd name="connsiteY68" fmla="*/ 4343400 h 4713880"/>
              <a:gd name="connsiteX69" fmla="*/ 4426914 w 5523813"/>
              <a:gd name="connsiteY69" fmla="*/ 4419600 h 4713880"/>
              <a:gd name="connsiteX70" fmla="*/ 4255464 w 5523813"/>
              <a:gd name="connsiteY70" fmla="*/ 4438650 h 4713880"/>
              <a:gd name="connsiteX71" fmla="*/ 4198314 w 5523813"/>
              <a:gd name="connsiteY71" fmla="*/ 4419600 h 4713880"/>
              <a:gd name="connsiteX72" fmla="*/ 3950664 w 5523813"/>
              <a:gd name="connsiteY72" fmla="*/ 4210050 h 4713880"/>
              <a:gd name="connsiteX73" fmla="*/ 3874464 w 5523813"/>
              <a:gd name="connsiteY73" fmla="*/ 4191000 h 4713880"/>
              <a:gd name="connsiteX74" fmla="*/ 3798264 w 5523813"/>
              <a:gd name="connsiteY74" fmla="*/ 4133850 h 4713880"/>
              <a:gd name="connsiteX75" fmla="*/ 3683964 w 5523813"/>
              <a:gd name="connsiteY75" fmla="*/ 4114800 h 4713880"/>
              <a:gd name="connsiteX76" fmla="*/ 3169614 w 5523813"/>
              <a:gd name="connsiteY76" fmla="*/ 4171950 h 4713880"/>
              <a:gd name="connsiteX77" fmla="*/ 3112464 w 5523813"/>
              <a:gd name="connsiteY77" fmla="*/ 4191000 h 4713880"/>
              <a:gd name="connsiteX78" fmla="*/ 2941014 w 5523813"/>
              <a:gd name="connsiteY78" fmla="*/ 4229100 h 4713880"/>
              <a:gd name="connsiteX79" fmla="*/ 2864814 w 5523813"/>
              <a:gd name="connsiteY79" fmla="*/ 4267200 h 4713880"/>
              <a:gd name="connsiteX80" fmla="*/ 2769564 w 5523813"/>
              <a:gd name="connsiteY80" fmla="*/ 4286250 h 4713880"/>
              <a:gd name="connsiteX81" fmla="*/ 2693364 w 5523813"/>
              <a:gd name="connsiteY81" fmla="*/ 4305300 h 4713880"/>
              <a:gd name="connsiteX82" fmla="*/ 2483814 w 5523813"/>
              <a:gd name="connsiteY82" fmla="*/ 4381500 h 4713880"/>
              <a:gd name="connsiteX83" fmla="*/ 2064714 w 5523813"/>
              <a:gd name="connsiteY83" fmla="*/ 4362450 h 4713880"/>
              <a:gd name="connsiteX84" fmla="*/ 2007564 w 5523813"/>
              <a:gd name="connsiteY84" fmla="*/ 4305300 h 4713880"/>
              <a:gd name="connsiteX85" fmla="*/ 1893264 w 5523813"/>
              <a:gd name="connsiteY85" fmla="*/ 4267200 h 4713880"/>
              <a:gd name="connsiteX86" fmla="*/ 1836114 w 5523813"/>
              <a:gd name="connsiteY86" fmla="*/ 4248150 h 4713880"/>
              <a:gd name="connsiteX87" fmla="*/ 1493214 w 5523813"/>
              <a:gd name="connsiteY87" fmla="*/ 4324350 h 4713880"/>
              <a:gd name="connsiteX88" fmla="*/ 1302714 w 5523813"/>
              <a:gd name="connsiteY88" fmla="*/ 4438650 h 4713880"/>
              <a:gd name="connsiteX89" fmla="*/ 1245564 w 5523813"/>
              <a:gd name="connsiteY89" fmla="*/ 4476750 h 4713880"/>
              <a:gd name="connsiteX90" fmla="*/ 1074114 w 5523813"/>
              <a:gd name="connsiteY90" fmla="*/ 4533900 h 4713880"/>
              <a:gd name="connsiteX91" fmla="*/ 1016964 w 5523813"/>
              <a:gd name="connsiteY91" fmla="*/ 4552950 h 4713880"/>
              <a:gd name="connsiteX92" fmla="*/ 959814 w 5523813"/>
              <a:gd name="connsiteY92" fmla="*/ 4572000 h 4713880"/>
              <a:gd name="connsiteX93" fmla="*/ 845514 w 5523813"/>
              <a:gd name="connsiteY93" fmla="*/ 4591050 h 4713880"/>
              <a:gd name="connsiteX94" fmla="*/ 712164 w 5523813"/>
              <a:gd name="connsiteY94" fmla="*/ 4572000 h 4713880"/>
              <a:gd name="connsiteX95" fmla="*/ 655014 w 5523813"/>
              <a:gd name="connsiteY95" fmla="*/ 4552950 h 4713880"/>
              <a:gd name="connsiteX96" fmla="*/ 442621 w 5523813"/>
              <a:gd name="connsiteY96" fmla="*/ 4713880 h 4713880"/>
              <a:gd name="connsiteX97" fmla="*/ 290221 w 5523813"/>
              <a:gd name="connsiteY97" fmla="*/ 4615787 h 4713880"/>
              <a:gd name="connsiteX98" fmla="*/ 173362 w 5523813"/>
              <a:gd name="connsiteY98" fmla="*/ 4439218 h 4713880"/>
              <a:gd name="connsiteX99" fmla="*/ 45414 w 5523813"/>
              <a:gd name="connsiteY99" fmla="*/ 4171950 h 4713880"/>
              <a:gd name="connsiteX100" fmla="*/ 26364 w 5523813"/>
              <a:gd name="connsiteY100" fmla="*/ 4114800 h 4713880"/>
              <a:gd name="connsiteX0" fmla="*/ 26364 w 5480723"/>
              <a:gd name="connsiteY0" fmla="*/ 4114800 h 4713880"/>
              <a:gd name="connsiteX1" fmla="*/ 7314 w 5480723"/>
              <a:gd name="connsiteY1" fmla="*/ 3467100 h 4713880"/>
              <a:gd name="connsiteX2" fmla="*/ 159714 w 5480723"/>
              <a:gd name="connsiteY2" fmla="*/ 3448050 h 4713880"/>
              <a:gd name="connsiteX3" fmla="*/ 350214 w 5480723"/>
              <a:gd name="connsiteY3" fmla="*/ 3390900 h 4713880"/>
              <a:gd name="connsiteX4" fmla="*/ 559764 w 5480723"/>
              <a:gd name="connsiteY4" fmla="*/ 3314700 h 4713880"/>
              <a:gd name="connsiteX5" fmla="*/ 655014 w 5480723"/>
              <a:gd name="connsiteY5" fmla="*/ 3105150 h 4713880"/>
              <a:gd name="connsiteX6" fmla="*/ 750264 w 5480723"/>
              <a:gd name="connsiteY6" fmla="*/ 2857500 h 4713880"/>
              <a:gd name="connsiteX7" fmla="*/ 883614 w 5480723"/>
              <a:gd name="connsiteY7" fmla="*/ 2495550 h 4713880"/>
              <a:gd name="connsiteX8" fmla="*/ 921714 w 5480723"/>
              <a:gd name="connsiteY8" fmla="*/ 2362200 h 4713880"/>
              <a:gd name="connsiteX9" fmla="*/ 997914 w 5480723"/>
              <a:gd name="connsiteY9" fmla="*/ 2171700 h 4713880"/>
              <a:gd name="connsiteX10" fmla="*/ 1036014 w 5480723"/>
              <a:gd name="connsiteY10" fmla="*/ 2019300 h 4713880"/>
              <a:gd name="connsiteX11" fmla="*/ 1016964 w 5480723"/>
              <a:gd name="connsiteY11" fmla="*/ 1771650 h 4713880"/>
              <a:gd name="connsiteX12" fmla="*/ 1016964 w 5480723"/>
              <a:gd name="connsiteY12" fmla="*/ 1543050 h 4713880"/>
              <a:gd name="connsiteX13" fmla="*/ 1055064 w 5480723"/>
              <a:gd name="connsiteY13" fmla="*/ 1390650 h 4713880"/>
              <a:gd name="connsiteX14" fmla="*/ 1055064 w 5480723"/>
              <a:gd name="connsiteY14" fmla="*/ 1390650 h 4713880"/>
              <a:gd name="connsiteX15" fmla="*/ 1093164 w 5480723"/>
              <a:gd name="connsiteY15" fmla="*/ 1181100 h 4713880"/>
              <a:gd name="connsiteX16" fmla="*/ 1093164 w 5480723"/>
              <a:gd name="connsiteY16" fmla="*/ 1181100 h 4713880"/>
              <a:gd name="connsiteX17" fmla="*/ 883614 w 5480723"/>
              <a:gd name="connsiteY17" fmla="*/ 1295400 h 4713880"/>
              <a:gd name="connsiteX18" fmla="*/ 731214 w 5480723"/>
              <a:gd name="connsiteY18" fmla="*/ 1238250 h 4713880"/>
              <a:gd name="connsiteX19" fmla="*/ 578814 w 5480723"/>
              <a:gd name="connsiteY19" fmla="*/ 1238250 h 4713880"/>
              <a:gd name="connsiteX20" fmla="*/ 540714 w 5480723"/>
              <a:gd name="connsiteY20" fmla="*/ 1257300 h 4713880"/>
              <a:gd name="connsiteX21" fmla="*/ 445464 w 5480723"/>
              <a:gd name="connsiteY21" fmla="*/ 762000 h 4713880"/>
              <a:gd name="connsiteX22" fmla="*/ 426414 w 5480723"/>
              <a:gd name="connsiteY22" fmla="*/ 476250 h 4713880"/>
              <a:gd name="connsiteX23" fmla="*/ 426414 w 5480723"/>
              <a:gd name="connsiteY23" fmla="*/ 247650 h 4713880"/>
              <a:gd name="connsiteX24" fmla="*/ 597864 w 5480723"/>
              <a:gd name="connsiteY24" fmla="*/ 95250 h 4713880"/>
              <a:gd name="connsiteX25" fmla="*/ 902664 w 5480723"/>
              <a:gd name="connsiteY25" fmla="*/ 0 h 4713880"/>
              <a:gd name="connsiteX26" fmla="*/ 1150314 w 5480723"/>
              <a:gd name="connsiteY26" fmla="*/ 0 h 4713880"/>
              <a:gd name="connsiteX27" fmla="*/ 1397964 w 5480723"/>
              <a:gd name="connsiteY27" fmla="*/ 0 h 4713880"/>
              <a:gd name="connsiteX28" fmla="*/ 1626564 w 5480723"/>
              <a:gd name="connsiteY28" fmla="*/ 19050 h 4713880"/>
              <a:gd name="connsiteX29" fmla="*/ 1893264 w 5480723"/>
              <a:gd name="connsiteY29" fmla="*/ 19050 h 4713880"/>
              <a:gd name="connsiteX30" fmla="*/ 2064714 w 5480723"/>
              <a:gd name="connsiteY30" fmla="*/ 19050 h 4713880"/>
              <a:gd name="connsiteX31" fmla="*/ 2445714 w 5480723"/>
              <a:gd name="connsiteY31" fmla="*/ 76200 h 4713880"/>
              <a:gd name="connsiteX32" fmla="*/ 2655264 w 5480723"/>
              <a:gd name="connsiteY32" fmla="*/ 76200 h 4713880"/>
              <a:gd name="connsiteX33" fmla="*/ 2902914 w 5480723"/>
              <a:gd name="connsiteY33" fmla="*/ 57150 h 4713880"/>
              <a:gd name="connsiteX34" fmla="*/ 3283914 w 5480723"/>
              <a:gd name="connsiteY34" fmla="*/ 0 h 4713880"/>
              <a:gd name="connsiteX35" fmla="*/ 3683964 w 5480723"/>
              <a:gd name="connsiteY35" fmla="*/ 76200 h 4713880"/>
              <a:gd name="connsiteX36" fmla="*/ 3855414 w 5480723"/>
              <a:gd name="connsiteY36" fmla="*/ 152400 h 4713880"/>
              <a:gd name="connsiteX37" fmla="*/ 3931614 w 5480723"/>
              <a:gd name="connsiteY37" fmla="*/ 495300 h 4713880"/>
              <a:gd name="connsiteX38" fmla="*/ 4007814 w 5480723"/>
              <a:gd name="connsiteY38" fmla="*/ 876300 h 4713880"/>
              <a:gd name="connsiteX39" fmla="*/ 4007814 w 5480723"/>
              <a:gd name="connsiteY39" fmla="*/ 876300 h 4713880"/>
              <a:gd name="connsiteX40" fmla="*/ 4045914 w 5480723"/>
              <a:gd name="connsiteY40" fmla="*/ 1238250 h 4713880"/>
              <a:gd name="connsiteX41" fmla="*/ 4084014 w 5480723"/>
              <a:gd name="connsiteY41" fmla="*/ 1352550 h 4713880"/>
              <a:gd name="connsiteX42" fmla="*/ 4141164 w 5480723"/>
              <a:gd name="connsiteY42" fmla="*/ 1390650 h 4713880"/>
              <a:gd name="connsiteX43" fmla="*/ 4179264 w 5480723"/>
              <a:gd name="connsiteY43" fmla="*/ 1447800 h 4713880"/>
              <a:gd name="connsiteX44" fmla="*/ 4236414 w 5480723"/>
              <a:gd name="connsiteY44" fmla="*/ 1485900 h 4713880"/>
              <a:gd name="connsiteX45" fmla="*/ 4255464 w 5480723"/>
              <a:gd name="connsiteY45" fmla="*/ 1543050 h 4713880"/>
              <a:gd name="connsiteX46" fmla="*/ 4369764 w 5480723"/>
              <a:gd name="connsiteY46" fmla="*/ 1581150 h 4713880"/>
              <a:gd name="connsiteX47" fmla="*/ 4484064 w 5480723"/>
              <a:gd name="connsiteY47" fmla="*/ 1657350 h 4713880"/>
              <a:gd name="connsiteX48" fmla="*/ 4541214 w 5480723"/>
              <a:gd name="connsiteY48" fmla="*/ 1695450 h 4713880"/>
              <a:gd name="connsiteX49" fmla="*/ 4598364 w 5480723"/>
              <a:gd name="connsiteY49" fmla="*/ 1714500 h 4713880"/>
              <a:gd name="connsiteX50" fmla="*/ 4712664 w 5480723"/>
              <a:gd name="connsiteY50" fmla="*/ 1771650 h 4713880"/>
              <a:gd name="connsiteX51" fmla="*/ 4903164 w 5480723"/>
              <a:gd name="connsiteY51" fmla="*/ 1790700 h 4713880"/>
              <a:gd name="connsiteX52" fmla="*/ 5074614 w 5480723"/>
              <a:gd name="connsiteY52" fmla="*/ 1885950 h 4713880"/>
              <a:gd name="connsiteX53" fmla="*/ 5131764 w 5480723"/>
              <a:gd name="connsiteY53" fmla="*/ 1924050 h 4713880"/>
              <a:gd name="connsiteX54" fmla="*/ 5169864 w 5480723"/>
              <a:gd name="connsiteY54" fmla="*/ 2038350 h 4713880"/>
              <a:gd name="connsiteX55" fmla="*/ 5207964 w 5480723"/>
              <a:gd name="connsiteY55" fmla="*/ 2114550 h 4713880"/>
              <a:gd name="connsiteX56" fmla="*/ 5265114 w 5480723"/>
              <a:gd name="connsiteY56" fmla="*/ 2247900 h 4713880"/>
              <a:gd name="connsiteX57" fmla="*/ 5303214 w 5480723"/>
              <a:gd name="connsiteY57" fmla="*/ 2400300 h 4713880"/>
              <a:gd name="connsiteX58" fmla="*/ 5322264 w 5480723"/>
              <a:gd name="connsiteY58" fmla="*/ 2476500 h 4713880"/>
              <a:gd name="connsiteX59" fmla="*/ 5360364 w 5480723"/>
              <a:gd name="connsiteY59" fmla="*/ 2590800 h 4713880"/>
              <a:gd name="connsiteX60" fmla="*/ 5398464 w 5480723"/>
              <a:gd name="connsiteY60" fmla="*/ 2647950 h 4713880"/>
              <a:gd name="connsiteX61" fmla="*/ 5436564 w 5480723"/>
              <a:gd name="connsiteY61" fmla="*/ 2762250 h 4713880"/>
              <a:gd name="connsiteX62" fmla="*/ 5455614 w 5480723"/>
              <a:gd name="connsiteY62" fmla="*/ 2819400 h 4713880"/>
              <a:gd name="connsiteX63" fmla="*/ 5055564 w 5480723"/>
              <a:gd name="connsiteY63" fmla="*/ 4229100 h 4713880"/>
              <a:gd name="connsiteX64" fmla="*/ 4998414 w 5480723"/>
              <a:gd name="connsiteY64" fmla="*/ 4267200 h 4713880"/>
              <a:gd name="connsiteX65" fmla="*/ 4941264 w 5480723"/>
              <a:gd name="connsiteY65" fmla="*/ 4286250 h 4713880"/>
              <a:gd name="connsiteX66" fmla="*/ 4788864 w 5480723"/>
              <a:gd name="connsiteY66" fmla="*/ 4324350 h 4713880"/>
              <a:gd name="connsiteX67" fmla="*/ 4445964 w 5480723"/>
              <a:gd name="connsiteY67" fmla="*/ 4343400 h 4713880"/>
              <a:gd name="connsiteX68" fmla="*/ 4426914 w 5480723"/>
              <a:gd name="connsiteY68" fmla="*/ 4419600 h 4713880"/>
              <a:gd name="connsiteX69" fmla="*/ 4255464 w 5480723"/>
              <a:gd name="connsiteY69" fmla="*/ 4438650 h 4713880"/>
              <a:gd name="connsiteX70" fmla="*/ 4198314 w 5480723"/>
              <a:gd name="connsiteY70" fmla="*/ 4419600 h 4713880"/>
              <a:gd name="connsiteX71" fmla="*/ 3950664 w 5480723"/>
              <a:gd name="connsiteY71" fmla="*/ 4210050 h 4713880"/>
              <a:gd name="connsiteX72" fmla="*/ 3874464 w 5480723"/>
              <a:gd name="connsiteY72" fmla="*/ 4191000 h 4713880"/>
              <a:gd name="connsiteX73" fmla="*/ 3798264 w 5480723"/>
              <a:gd name="connsiteY73" fmla="*/ 4133850 h 4713880"/>
              <a:gd name="connsiteX74" fmla="*/ 3683964 w 5480723"/>
              <a:gd name="connsiteY74" fmla="*/ 4114800 h 4713880"/>
              <a:gd name="connsiteX75" fmla="*/ 3169614 w 5480723"/>
              <a:gd name="connsiteY75" fmla="*/ 4171950 h 4713880"/>
              <a:gd name="connsiteX76" fmla="*/ 3112464 w 5480723"/>
              <a:gd name="connsiteY76" fmla="*/ 4191000 h 4713880"/>
              <a:gd name="connsiteX77" fmla="*/ 2941014 w 5480723"/>
              <a:gd name="connsiteY77" fmla="*/ 4229100 h 4713880"/>
              <a:gd name="connsiteX78" fmla="*/ 2864814 w 5480723"/>
              <a:gd name="connsiteY78" fmla="*/ 4267200 h 4713880"/>
              <a:gd name="connsiteX79" fmla="*/ 2769564 w 5480723"/>
              <a:gd name="connsiteY79" fmla="*/ 4286250 h 4713880"/>
              <a:gd name="connsiteX80" fmla="*/ 2693364 w 5480723"/>
              <a:gd name="connsiteY80" fmla="*/ 4305300 h 4713880"/>
              <a:gd name="connsiteX81" fmla="*/ 2483814 w 5480723"/>
              <a:gd name="connsiteY81" fmla="*/ 4381500 h 4713880"/>
              <a:gd name="connsiteX82" fmla="*/ 2064714 w 5480723"/>
              <a:gd name="connsiteY82" fmla="*/ 4362450 h 4713880"/>
              <a:gd name="connsiteX83" fmla="*/ 2007564 w 5480723"/>
              <a:gd name="connsiteY83" fmla="*/ 4305300 h 4713880"/>
              <a:gd name="connsiteX84" fmla="*/ 1893264 w 5480723"/>
              <a:gd name="connsiteY84" fmla="*/ 4267200 h 4713880"/>
              <a:gd name="connsiteX85" fmla="*/ 1836114 w 5480723"/>
              <a:gd name="connsiteY85" fmla="*/ 4248150 h 4713880"/>
              <a:gd name="connsiteX86" fmla="*/ 1493214 w 5480723"/>
              <a:gd name="connsiteY86" fmla="*/ 4324350 h 4713880"/>
              <a:gd name="connsiteX87" fmla="*/ 1302714 w 5480723"/>
              <a:gd name="connsiteY87" fmla="*/ 4438650 h 4713880"/>
              <a:gd name="connsiteX88" fmla="*/ 1245564 w 5480723"/>
              <a:gd name="connsiteY88" fmla="*/ 4476750 h 4713880"/>
              <a:gd name="connsiteX89" fmla="*/ 1074114 w 5480723"/>
              <a:gd name="connsiteY89" fmla="*/ 4533900 h 4713880"/>
              <a:gd name="connsiteX90" fmla="*/ 1016964 w 5480723"/>
              <a:gd name="connsiteY90" fmla="*/ 4552950 h 4713880"/>
              <a:gd name="connsiteX91" fmla="*/ 959814 w 5480723"/>
              <a:gd name="connsiteY91" fmla="*/ 4572000 h 4713880"/>
              <a:gd name="connsiteX92" fmla="*/ 845514 w 5480723"/>
              <a:gd name="connsiteY92" fmla="*/ 4591050 h 4713880"/>
              <a:gd name="connsiteX93" fmla="*/ 712164 w 5480723"/>
              <a:gd name="connsiteY93" fmla="*/ 4572000 h 4713880"/>
              <a:gd name="connsiteX94" fmla="*/ 655014 w 5480723"/>
              <a:gd name="connsiteY94" fmla="*/ 4552950 h 4713880"/>
              <a:gd name="connsiteX95" fmla="*/ 442621 w 5480723"/>
              <a:gd name="connsiteY95" fmla="*/ 4713880 h 4713880"/>
              <a:gd name="connsiteX96" fmla="*/ 290221 w 5480723"/>
              <a:gd name="connsiteY96" fmla="*/ 4615787 h 4713880"/>
              <a:gd name="connsiteX97" fmla="*/ 173362 w 5480723"/>
              <a:gd name="connsiteY97" fmla="*/ 4439218 h 4713880"/>
              <a:gd name="connsiteX98" fmla="*/ 45414 w 5480723"/>
              <a:gd name="connsiteY98" fmla="*/ 4171950 h 4713880"/>
              <a:gd name="connsiteX99" fmla="*/ 26364 w 5480723"/>
              <a:gd name="connsiteY99" fmla="*/ 4114800 h 4713880"/>
              <a:gd name="connsiteX0" fmla="*/ 26364 w 5457035"/>
              <a:gd name="connsiteY0" fmla="*/ 4114800 h 4713880"/>
              <a:gd name="connsiteX1" fmla="*/ 7314 w 5457035"/>
              <a:gd name="connsiteY1" fmla="*/ 3467100 h 4713880"/>
              <a:gd name="connsiteX2" fmla="*/ 159714 w 5457035"/>
              <a:gd name="connsiteY2" fmla="*/ 3448050 h 4713880"/>
              <a:gd name="connsiteX3" fmla="*/ 350214 w 5457035"/>
              <a:gd name="connsiteY3" fmla="*/ 3390900 h 4713880"/>
              <a:gd name="connsiteX4" fmla="*/ 559764 w 5457035"/>
              <a:gd name="connsiteY4" fmla="*/ 3314700 h 4713880"/>
              <a:gd name="connsiteX5" fmla="*/ 655014 w 5457035"/>
              <a:gd name="connsiteY5" fmla="*/ 3105150 h 4713880"/>
              <a:gd name="connsiteX6" fmla="*/ 750264 w 5457035"/>
              <a:gd name="connsiteY6" fmla="*/ 2857500 h 4713880"/>
              <a:gd name="connsiteX7" fmla="*/ 883614 w 5457035"/>
              <a:gd name="connsiteY7" fmla="*/ 2495550 h 4713880"/>
              <a:gd name="connsiteX8" fmla="*/ 921714 w 5457035"/>
              <a:gd name="connsiteY8" fmla="*/ 2362200 h 4713880"/>
              <a:gd name="connsiteX9" fmla="*/ 997914 w 5457035"/>
              <a:gd name="connsiteY9" fmla="*/ 2171700 h 4713880"/>
              <a:gd name="connsiteX10" fmla="*/ 1036014 w 5457035"/>
              <a:gd name="connsiteY10" fmla="*/ 2019300 h 4713880"/>
              <a:gd name="connsiteX11" fmla="*/ 1016964 w 5457035"/>
              <a:gd name="connsiteY11" fmla="*/ 1771650 h 4713880"/>
              <a:gd name="connsiteX12" fmla="*/ 1016964 w 5457035"/>
              <a:gd name="connsiteY12" fmla="*/ 1543050 h 4713880"/>
              <a:gd name="connsiteX13" fmla="*/ 1055064 w 5457035"/>
              <a:gd name="connsiteY13" fmla="*/ 1390650 h 4713880"/>
              <a:gd name="connsiteX14" fmla="*/ 1055064 w 5457035"/>
              <a:gd name="connsiteY14" fmla="*/ 1390650 h 4713880"/>
              <a:gd name="connsiteX15" fmla="*/ 1093164 w 5457035"/>
              <a:gd name="connsiteY15" fmla="*/ 1181100 h 4713880"/>
              <a:gd name="connsiteX16" fmla="*/ 1093164 w 5457035"/>
              <a:gd name="connsiteY16" fmla="*/ 1181100 h 4713880"/>
              <a:gd name="connsiteX17" fmla="*/ 883614 w 5457035"/>
              <a:gd name="connsiteY17" fmla="*/ 1295400 h 4713880"/>
              <a:gd name="connsiteX18" fmla="*/ 731214 w 5457035"/>
              <a:gd name="connsiteY18" fmla="*/ 1238250 h 4713880"/>
              <a:gd name="connsiteX19" fmla="*/ 578814 w 5457035"/>
              <a:gd name="connsiteY19" fmla="*/ 1238250 h 4713880"/>
              <a:gd name="connsiteX20" fmla="*/ 540714 w 5457035"/>
              <a:gd name="connsiteY20" fmla="*/ 1257300 h 4713880"/>
              <a:gd name="connsiteX21" fmla="*/ 445464 w 5457035"/>
              <a:gd name="connsiteY21" fmla="*/ 762000 h 4713880"/>
              <a:gd name="connsiteX22" fmla="*/ 426414 w 5457035"/>
              <a:gd name="connsiteY22" fmla="*/ 476250 h 4713880"/>
              <a:gd name="connsiteX23" fmla="*/ 426414 w 5457035"/>
              <a:gd name="connsiteY23" fmla="*/ 247650 h 4713880"/>
              <a:gd name="connsiteX24" fmla="*/ 597864 w 5457035"/>
              <a:gd name="connsiteY24" fmla="*/ 95250 h 4713880"/>
              <a:gd name="connsiteX25" fmla="*/ 902664 w 5457035"/>
              <a:gd name="connsiteY25" fmla="*/ 0 h 4713880"/>
              <a:gd name="connsiteX26" fmla="*/ 1150314 w 5457035"/>
              <a:gd name="connsiteY26" fmla="*/ 0 h 4713880"/>
              <a:gd name="connsiteX27" fmla="*/ 1397964 w 5457035"/>
              <a:gd name="connsiteY27" fmla="*/ 0 h 4713880"/>
              <a:gd name="connsiteX28" fmla="*/ 1626564 w 5457035"/>
              <a:gd name="connsiteY28" fmla="*/ 19050 h 4713880"/>
              <a:gd name="connsiteX29" fmla="*/ 1893264 w 5457035"/>
              <a:gd name="connsiteY29" fmla="*/ 19050 h 4713880"/>
              <a:gd name="connsiteX30" fmla="*/ 2064714 w 5457035"/>
              <a:gd name="connsiteY30" fmla="*/ 19050 h 4713880"/>
              <a:gd name="connsiteX31" fmla="*/ 2445714 w 5457035"/>
              <a:gd name="connsiteY31" fmla="*/ 76200 h 4713880"/>
              <a:gd name="connsiteX32" fmla="*/ 2655264 w 5457035"/>
              <a:gd name="connsiteY32" fmla="*/ 76200 h 4713880"/>
              <a:gd name="connsiteX33" fmla="*/ 2902914 w 5457035"/>
              <a:gd name="connsiteY33" fmla="*/ 57150 h 4713880"/>
              <a:gd name="connsiteX34" fmla="*/ 3283914 w 5457035"/>
              <a:gd name="connsiteY34" fmla="*/ 0 h 4713880"/>
              <a:gd name="connsiteX35" fmla="*/ 3683964 w 5457035"/>
              <a:gd name="connsiteY35" fmla="*/ 76200 h 4713880"/>
              <a:gd name="connsiteX36" fmla="*/ 3855414 w 5457035"/>
              <a:gd name="connsiteY36" fmla="*/ 152400 h 4713880"/>
              <a:gd name="connsiteX37" fmla="*/ 3931614 w 5457035"/>
              <a:gd name="connsiteY37" fmla="*/ 495300 h 4713880"/>
              <a:gd name="connsiteX38" fmla="*/ 4007814 w 5457035"/>
              <a:gd name="connsiteY38" fmla="*/ 876300 h 4713880"/>
              <a:gd name="connsiteX39" fmla="*/ 4007814 w 5457035"/>
              <a:gd name="connsiteY39" fmla="*/ 876300 h 4713880"/>
              <a:gd name="connsiteX40" fmla="*/ 4045914 w 5457035"/>
              <a:gd name="connsiteY40" fmla="*/ 1238250 h 4713880"/>
              <a:gd name="connsiteX41" fmla="*/ 4084014 w 5457035"/>
              <a:gd name="connsiteY41" fmla="*/ 1352550 h 4713880"/>
              <a:gd name="connsiteX42" fmla="*/ 4141164 w 5457035"/>
              <a:gd name="connsiteY42" fmla="*/ 1390650 h 4713880"/>
              <a:gd name="connsiteX43" fmla="*/ 4179264 w 5457035"/>
              <a:gd name="connsiteY43" fmla="*/ 1447800 h 4713880"/>
              <a:gd name="connsiteX44" fmla="*/ 4236414 w 5457035"/>
              <a:gd name="connsiteY44" fmla="*/ 1485900 h 4713880"/>
              <a:gd name="connsiteX45" fmla="*/ 4255464 w 5457035"/>
              <a:gd name="connsiteY45" fmla="*/ 1543050 h 4713880"/>
              <a:gd name="connsiteX46" fmla="*/ 4369764 w 5457035"/>
              <a:gd name="connsiteY46" fmla="*/ 1581150 h 4713880"/>
              <a:gd name="connsiteX47" fmla="*/ 4484064 w 5457035"/>
              <a:gd name="connsiteY47" fmla="*/ 1657350 h 4713880"/>
              <a:gd name="connsiteX48" fmla="*/ 4541214 w 5457035"/>
              <a:gd name="connsiteY48" fmla="*/ 1695450 h 4713880"/>
              <a:gd name="connsiteX49" fmla="*/ 4598364 w 5457035"/>
              <a:gd name="connsiteY49" fmla="*/ 1714500 h 4713880"/>
              <a:gd name="connsiteX50" fmla="*/ 4712664 w 5457035"/>
              <a:gd name="connsiteY50" fmla="*/ 1771650 h 4713880"/>
              <a:gd name="connsiteX51" fmla="*/ 4903164 w 5457035"/>
              <a:gd name="connsiteY51" fmla="*/ 1790700 h 4713880"/>
              <a:gd name="connsiteX52" fmla="*/ 5074614 w 5457035"/>
              <a:gd name="connsiteY52" fmla="*/ 1885950 h 4713880"/>
              <a:gd name="connsiteX53" fmla="*/ 5131764 w 5457035"/>
              <a:gd name="connsiteY53" fmla="*/ 1924050 h 4713880"/>
              <a:gd name="connsiteX54" fmla="*/ 5169864 w 5457035"/>
              <a:gd name="connsiteY54" fmla="*/ 2038350 h 4713880"/>
              <a:gd name="connsiteX55" fmla="*/ 5207964 w 5457035"/>
              <a:gd name="connsiteY55" fmla="*/ 2114550 h 4713880"/>
              <a:gd name="connsiteX56" fmla="*/ 5265114 w 5457035"/>
              <a:gd name="connsiteY56" fmla="*/ 2247900 h 4713880"/>
              <a:gd name="connsiteX57" fmla="*/ 5303214 w 5457035"/>
              <a:gd name="connsiteY57" fmla="*/ 2400300 h 4713880"/>
              <a:gd name="connsiteX58" fmla="*/ 5322264 w 5457035"/>
              <a:gd name="connsiteY58" fmla="*/ 2476500 h 4713880"/>
              <a:gd name="connsiteX59" fmla="*/ 5360364 w 5457035"/>
              <a:gd name="connsiteY59" fmla="*/ 2590800 h 4713880"/>
              <a:gd name="connsiteX60" fmla="*/ 5398464 w 5457035"/>
              <a:gd name="connsiteY60" fmla="*/ 2647950 h 4713880"/>
              <a:gd name="connsiteX61" fmla="*/ 5436564 w 5457035"/>
              <a:gd name="connsiteY61" fmla="*/ 2762250 h 4713880"/>
              <a:gd name="connsiteX62" fmla="*/ 5055564 w 5457035"/>
              <a:gd name="connsiteY62" fmla="*/ 4229100 h 4713880"/>
              <a:gd name="connsiteX63" fmla="*/ 4998414 w 5457035"/>
              <a:gd name="connsiteY63" fmla="*/ 4267200 h 4713880"/>
              <a:gd name="connsiteX64" fmla="*/ 4941264 w 5457035"/>
              <a:gd name="connsiteY64" fmla="*/ 4286250 h 4713880"/>
              <a:gd name="connsiteX65" fmla="*/ 4788864 w 5457035"/>
              <a:gd name="connsiteY65" fmla="*/ 4324350 h 4713880"/>
              <a:gd name="connsiteX66" fmla="*/ 4445964 w 5457035"/>
              <a:gd name="connsiteY66" fmla="*/ 4343400 h 4713880"/>
              <a:gd name="connsiteX67" fmla="*/ 4426914 w 5457035"/>
              <a:gd name="connsiteY67" fmla="*/ 4419600 h 4713880"/>
              <a:gd name="connsiteX68" fmla="*/ 4255464 w 5457035"/>
              <a:gd name="connsiteY68" fmla="*/ 4438650 h 4713880"/>
              <a:gd name="connsiteX69" fmla="*/ 4198314 w 5457035"/>
              <a:gd name="connsiteY69" fmla="*/ 4419600 h 4713880"/>
              <a:gd name="connsiteX70" fmla="*/ 3950664 w 5457035"/>
              <a:gd name="connsiteY70" fmla="*/ 4210050 h 4713880"/>
              <a:gd name="connsiteX71" fmla="*/ 3874464 w 5457035"/>
              <a:gd name="connsiteY71" fmla="*/ 4191000 h 4713880"/>
              <a:gd name="connsiteX72" fmla="*/ 3798264 w 5457035"/>
              <a:gd name="connsiteY72" fmla="*/ 4133850 h 4713880"/>
              <a:gd name="connsiteX73" fmla="*/ 3683964 w 5457035"/>
              <a:gd name="connsiteY73" fmla="*/ 4114800 h 4713880"/>
              <a:gd name="connsiteX74" fmla="*/ 3169614 w 5457035"/>
              <a:gd name="connsiteY74" fmla="*/ 4171950 h 4713880"/>
              <a:gd name="connsiteX75" fmla="*/ 3112464 w 5457035"/>
              <a:gd name="connsiteY75" fmla="*/ 4191000 h 4713880"/>
              <a:gd name="connsiteX76" fmla="*/ 2941014 w 5457035"/>
              <a:gd name="connsiteY76" fmla="*/ 4229100 h 4713880"/>
              <a:gd name="connsiteX77" fmla="*/ 2864814 w 5457035"/>
              <a:gd name="connsiteY77" fmla="*/ 4267200 h 4713880"/>
              <a:gd name="connsiteX78" fmla="*/ 2769564 w 5457035"/>
              <a:gd name="connsiteY78" fmla="*/ 4286250 h 4713880"/>
              <a:gd name="connsiteX79" fmla="*/ 2693364 w 5457035"/>
              <a:gd name="connsiteY79" fmla="*/ 4305300 h 4713880"/>
              <a:gd name="connsiteX80" fmla="*/ 2483814 w 5457035"/>
              <a:gd name="connsiteY80" fmla="*/ 4381500 h 4713880"/>
              <a:gd name="connsiteX81" fmla="*/ 2064714 w 5457035"/>
              <a:gd name="connsiteY81" fmla="*/ 4362450 h 4713880"/>
              <a:gd name="connsiteX82" fmla="*/ 2007564 w 5457035"/>
              <a:gd name="connsiteY82" fmla="*/ 4305300 h 4713880"/>
              <a:gd name="connsiteX83" fmla="*/ 1893264 w 5457035"/>
              <a:gd name="connsiteY83" fmla="*/ 4267200 h 4713880"/>
              <a:gd name="connsiteX84" fmla="*/ 1836114 w 5457035"/>
              <a:gd name="connsiteY84" fmla="*/ 4248150 h 4713880"/>
              <a:gd name="connsiteX85" fmla="*/ 1493214 w 5457035"/>
              <a:gd name="connsiteY85" fmla="*/ 4324350 h 4713880"/>
              <a:gd name="connsiteX86" fmla="*/ 1302714 w 5457035"/>
              <a:gd name="connsiteY86" fmla="*/ 4438650 h 4713880"/>
              <a:gd name="connsiteX87" fmla="*/ 1245564 w 5457035"/>
              <a:gd name="connsiteY87" fmla="*/ 4476750 h 4713880"/>
              <a:gd name="connsiteX88" fmla="*/ 1074114 w 5457035"/>
              <a:gd name="connsiteY88" fmla="*/ 4533900 h 4713880"/>
              <a:gd name="connsiteX89" fmla="*/ 1016964 w 5457035"/>
              <a:gd name="connsiteY89" fmla="*/ 4552950 h 4713880"/>
              <a:gd name="connsiteX90" fmla="*/ 959814 w 5457035"/>
              <a:gd name="connsiteY90" fmla="*/ 4572000 h 4713880"/>
              <a:gd name="connsiteX91" fmla="*/ 845514 w 5457035"/>
              <a:gd name="connsiteY91" fmla="*/ 4591050 h 4713880"/>
              <a:gd name="connsiteX92" fmla="*/ 712164 w 5457035"/>
              <a:gd name="connsiteY92" fmla="*/ 4572000 h 4713880"/>
              <a:gd name="connsiteX93" fmla="*/ 655014 w 5457035"/>
              <a:gd name="connsiteY93" fmla="*/ 4552950 h 4713880"/>
              <a:gd name="connsiteX94" fmla="*/ 442621 w 5457035"/>
              <a:gd name="connsiteY94" fmla="*/ 4713880 h 4713880"/>
              <a:gd name="connsiteX95" fmla="*/ 290221 w 5457035"/>
              <a:gd name="connsiteY95" fmla="*/ 4615787 h 4713880"/>
              <a:gd name="connsiteX96" fmla="*/ 173362 w 5457035"/>
              <a:gd name="connsiteY96" fmla="*/ 4439218 h 4713880"/>
              <a:gd name="connsiteX97" fmla="*/ 45414 w 5457035"/>
              <a:gd name="connsiteY97" fmla="*/ 4171950 h 4713880"/>
              <a:gd name="connsiteX98" fmla="*/ 26364 w 5457035"/>
              <a:gd name="connsiteY98" fmla="*/ 4114800 h 4713880"/>
              <a:gd name="connsiteX0" fmla="*/ 26364 w 5415733"/>
              <a:gd name="connsiteY0" fmla="*/ 4114800 h 4713880"/>
              <a:gd name="connsiteX1" fmla="*/ 7314 w 5415733"/>
              <a:gd name="connsiteY1" fmla="*/ 3467100 h 4713880"/>
              <a:gd name="connsiteX2" fmla="*/ 159714 w 5415733"/>
              <a:gd name="connsiteY2" fmla="*/ 3448050 h 4713880"/>
              <a:gd name="connsiteX3" fmla="*/ 350214 w 5415733"/>
              <a:gd name="connsiteY3" fmla="*/ 3390900 h 4713880"/>
              <a:gd name="connsiteX4" fmla="*/ 559764 w 5415733"/>
              <a:gd name="connsiteY4" fmla="*/ 3314700 h 4713880"/>
              <a:gd name="connsiteX5" fmla="*/ 655014 w 5415733"/>
              <a:gd name="connsiteY5" fmla="*/ 3105150 h 4713880"/>
              <a:gd name="connsiteX6" fmla="*/ 750264 w 5415733"/>
              <a:gd name="connsiteY6" fmla="*/ 2857500 h 4713880"/>
              <a:gd name="connsiteX7" fmla="*/ 883614 w 5415733"/>
              <a:gd name="connsiteY7" fmla="*/ 2495550 h 4713880"/>
              <a:gd name="connsiteX8" fmla="*/ 921714 w 5415733"/>
              <a:gd name="connsiteY8" fmla="*/ 2362200 h 4713880"/>
              <a:gd name="connsiteX9" fmla="*/ 997914 w 5415733"/>
              <a:gd name="connsiteY9" fmla="*/ 2171700 h 4713880"/>
              <a:gd name="connsiteX10" fmla="*/ 1036014 w 5415733"/>
              <a:gd name="connsiteY10" fmla="*/ 2019300 h 4713880"/>
              <a:gd name="connsiteX11" fmla="*/ 1016964 w 5415733"/>
              <a:gd name="connsiteY11" fmla="*/ 1771650 h 4713880"/>
              <a:gd name="connsiteX12" fmla="*/ 1016964 w 5415733"/>
              <a:gd name="connsiteY12" fmla="*/ 1543050 h 4713880"/>
              <a:gd name="connsiteX13" fmla="*/ 1055064 w 5415733"/>
              <a:gd name="connsiteY13" fmla="*/ 1390650 h 4713880"/>
              <a:gd name="connsiteX14" fmla="*/ 1055064 w 5415733"/>
              <a:gd name="connsiteY14" fmla="*/ 1390650 h 4713880"/>
              <a:gd name="connsiteX15" fmla="*/ 1093164 w 5415733"/>
              <a:gd name="connsiteY15" fmla="*/ 1181100 h 4713880"/>
              <a:gd name="connsiteX16" fmla="*/ 1093164 w 5415733"/>
              <a:gd name="connsiteY16" fmla="*/ 1181100 h 4713880"/>
              <a:gd name="connsiteX17" fmla="*/ 883614 w 5415733"/>
              <a:gd name="connsiteY17" fmla="*/ 1295400 h 4713880"/>
              <a:gd name="connsiteX18" fmla="*/ 731214 w 5415733"/>
              <a:gd name="connsiteY18" fmla="*/ 1238250 h 4713880"/>
              <a:gd name="connsiteX19" fmla="*/ 578814 w 5415733"/>
              <a:gd name="connsiteY19" fmla="*/ 1238250 h 4713880"/>
              <a:gd name="connsiteX20" fmla="*/ 540714 w 5415733"/>
              <a:gd name="connsiteY20" fmla="*/ 1257300 h 4713880"/>
              <a:gd name="connsiteX21" fmla="*/ 445464 w 5415733"/>
              <a:gd name="connsiteY21" fmla="*/ 762000 h 4713880"/>
              <a:gd name="connsiteX22" fmla="*/ 426414 w 5415733"/>
              <a:gd name="connsiteY22" fmla="*/ 476250 h 4713880"/>
              <a:gd name="connsiteX23" fmla="*/ 426414 w 5415733"/>
              <a:gd name="connsiteY23" fmla="*/ 247650 h 4713880"/>
              <a:gd name="connsiteX24" fmla="*/ 597864 w 5415733"/>
              <a:gd name="connsiteY24" fmla="*/ 95250 h 4713880"/>
              <a:gd name="connsiteX25" fmla="*/ 902664 w 5415733"/>
              <a:gd name="connsiteY25" fmla="*/ 0 h 4713880"/>
              <a:gd name="connsiteX26" fmla="*/ 1150314 w 5415733"/>
              <a:gd name="connsiteY26" fmla="*/ 0 h 4713880"/>
              <a:gd name="connsiteX27" fmla="*/ 1397964 w 5415733"/>
              <a:gd name="connsiteY27" fmla="*/ 0 h 4713880"/>
              <a:gd name="connsiteX28" fmla="*/ 1626564 w 5415733"/>
              <a:gd name="connsiteY28" fmla="*/ 19050 h 4713880"/>
              <a:gd name="connsiteX29" fmla="*/ 1893264 w 5415733"/>
              <a:gd name="connsiteY29" fmla="*/ 19050 h 4713880"/>
              <a:gd name="connsiteX30" fmla="*/ 2064714 w 5415733"/>
              <a:gd name="connsiteY30" fmla="*/ 19050 h 4713880"/>
              <a:gd name="connsiteX31" fmla="*/ 2445714 w 5415733"/>
              <a:gd name="connsiteY31" fmla="*/ 76200 h 4713880"/>
              <a:gd name="connsiteX32" fmla="*/ 2655264 w 5415733"/>
              <a:gd name="connsiteY32" fmla="*/ 76200 h 4713880"/>
              <a:gd name="connsiteX33" fmla="*/ 2902914 w 5415733"/>
              <a:gd name="connsiteY33" fmla="*/ 57150 h 4713880"/>
              <a:gd name="connsiteX34" fmla="*/ 3283914 w 5415733"/>
              <a:gd name="connsiteY34" fmla="*/ 0 h 4713880"/>
              <a:gd name="connsiteX35" fmla="*/ 3683964 w 5415733"/>
              <a:gd name="connsiteY35" fmla="*/ 76200 h 4713880"/>
              <a:gd name="connsiteX36" fmla="*/ 3855414 w 5415733"/>
              <a:gd name="connsiteY36" fmla="*/ 152400 h 4713880"/>
              <a:gd name="connsiteX37" fmla="*/ 3931614 w 5415733"/>
              <a:gd name="connsiteY37" fmla="*/ 495300 h 4713880"/>
              <a:gd name="connsiteX38" fmla="*/ 4007814 w 5415733"/>
              <a:gd name="connsiteY38" fmla="*/ 876300 h 4713880"/>
              <a:gd name="connsiteX39" fmla="*/ 4007814 w 5415733"/>
              <a:gd name="connsiteY39" fmla="*/ 876300 h 4713880"/>
              <a:gd name="connsiteX40" fmla="*/ 4045914 w 5415733"/>
              <a:gd name="connsiteY40" fmla="*/ 1238250 h 4713880"/>
              <a:gd name="connsiteX41" fmla="*/ 4084014 w 5415733"/>
              <a:gd name="connsiteY41" fmla="*/ 1352550 h 4713880"/>
              <a:gd name="connsiteX42" fmla="*/ 4141164 w 5415733"/>
              <a:gd name="connsiteY42" fmla="*/ 1390650 h 4713880"/>
              <a:gd name="connsiteX43" fmla="*/ 4179264 w 5415733"/>
              <a:gd name="connsiteY43" fmla="*/ 1447800 h 4713880"/>
              <a:gd name="connsiteX44" fmla="*/ 4236414 w 5415733"/>
              <a:gd name="connsiteY44" fmla="*/ 1485900 h 4713880"/>
              <a:gd name="connsiteX45" fmla="*/ 4255464 w 5415733"/>
              <a:gd name="connsiteY45" fmla="*/ 1543050 h 4713880"/>
              <a:gd name="connsiteX46" fmla="*/ 4369764 w 5415733"/>
              <a:gd name="connsiteY46" fmla="*/ 1581150 h 4713880"/>
              <a:gd name="connsiteX47" fmla="*/ 4484064 w 5415733"/>
              <a:gd name="connsiteY47" fmla="*/ 1657350 h 4713880"/>
              <a:gd name="connsiteX48" fmla="*/ 4541214 w 5415733"/>
              <a:gd name="connsiteY48" fmla="*/ 1695450 h 4713880"/>
              <a:gd name="connsiteX49" fmla="*/ 4598364 w 5415733"/>
              <a:gd name="connsiteY49" fmla="*/ 1714500 h 4713880"/>
              <a:gd name="connsiteX50" fmla="*/ 4712664 w 5415733"/>
              <a:gd name="connsiteY50" fmla="*/ 1771650 h 4713880"/>
              <a:gd name="connsiteX51" fmla="*/ 4903164 w 5415733"/>
              <a:gd name="connsiteY51" fmla="*/ 1790700 h 4713880"/>
              <a:gd name="connsiteX52" fmla="*/ 5074614 w 5415733"/>
              <a:gd name="connsiteY52" fmla="*/ 1885950 h 4713880"/>
              <a:gd name="connsiteX53" fmla="*/ 5131764 w 5415733"/>
              <a:gd name="connsiteY53" fmla="*/ 1924050 h 4713880"/>
              <a:gd name="connsiteX54" fmla="*/ 5169864 w 5415733"/>
              <a:gd name="connsiteY54" fmla="*/ 2038350 h 4713880"/>
              <a:gd name="connsiteX55" fmla="*/ 5207964 w 5415733"/>
              <a:gd name="connsiteY55" fmla="*/ 2114550 h 4713880"/>
              <a:gd name="connsiteX56" fmla="*/ 5265114 w 5415733"/>
              <a:gd name="connsiteY56" fmla="*/ 2247900 h 4713880"/>
              <a:gd name="connsiteX57" fmla="*/ 5303214 w 5415733"/>
              <a:gd name="connsiteY57" fmla="*/ 2400300 h 4713880"/>
              <a:gd name="connsiteX58" fmla="*/ 5322264 w 5415733"/>
              <a:gd name="connsiteY58" fmla="*/ 2476500 h 4713880"/>
              <a:gd name="connsiteX59" fmla="*/ 5360364 w 5415733"/>
              <a:gd name="connsiteY59" fmla="*/ 2590800 h 4713880"/>
              <a:gd name="connsiteX60" fmla="*/ 5398464 w 5415733"/>
              <a:gd name="connsiteY60" fmla="*/ 2647950 h 4713880"/>
              <a:gd name="connsiteX61" fmla="*/ 5055564 w 5415733"/>
              <a:gd name="connsiteY61" fmla="*/ 4229100 h 4713880"/>
              <a:gd name="connsiteX62" fmla="*/ 4998414 w 5415733"/>
              <a:gd name="connsiteY62" fmla="*/ 4267200 h 4713880"/>
              <a:gd name="connsiteX63" fmla="*/ 4941264 w 5415733"/>
              <a:gd name="connsiteY63" fmla="*/ 4286250 h 4713880"/>
              <a:gd name="connsiteX64" fmla="*/ 4788864 w 5415733"/>
              <a:gd name="connsiteY64" fmla="*/ 4324350 h 4713880"/>
              <a:gd name="connsiteX65" fmla="*/ 4445964 w 5415733"/>
              <a:gd name="connsiteY65" fmla="*/ 4343400 h 4713880"/>
              <a:gd name="connsiteX66" fmla="*/ 4426914 w 5415733"/>
              <a:gd name="connsiteY66" fmla="*/ 4419600 h 4713880"/>
              <a:gd name="connsiteX67" fmla="*/ 4255464 w 5415733"/>
              <a:gd name="connsiteY67" fmla="*/ 4438650 h 4713880"/>
              <a:gd name="connsiteX68" fmla="*/ 4198314 w 5415733"/>
              <a:gd name="connsiteY68" fmla="*/ 4419600 h 4713880"/>
              <a:gd name="connsiteX69" fmla="*/ 3950664 w 5415733"/>
              <a:gd name="connsiteY69" fmla="*/ 4210050 h 4713880"/>
              <a:gd name="connsiteX70" fmla="*/ 3874464 w 5415733"/>
              <a:gd name="connsiteY70" fmla="*/ 4191000 h 4713880"/>
              <a:gd name="connsiteX71" fmla="*/ 3798264 w 5415733"/>
              <a:gd name="connsiteY71" fmla="*/ 4133850 h 4713880"/>
              <a:gd name="connsiteX72" fmla="*/ 3683964 w 5415733"/>
              <a:gd name="connsiteY72" fmla="*/ 4114800 h 4713880"/>
              <a:gd name="connsiteX73" fmla="*/ 3169614 w 5415733"/>
              <a:gd name="connsiteY73" fmla="*/ 4171950 h 4713880"/>
              <a:gd name="connsiteX74" fmla="*/ 3112464 w 5415733"/>
              <a:gd name="connsiteY74" fmla="*/ 4191000 h 4713880"/>
              <a:gd name="connsiteX75" fmla="*/ 2941014 w 5415733"/>
              <a:gd name="connsiteY75" fmla="*/ 4229100 h 4713880"/>
              <a:gd name="connsiteX76" fmla="*/ 2864814 w 5415733"/>
              <a:gd name="connsiteY76" fmla="*/ 4267200 h 4713880"/>
              <a:gd name="connsiteX77" fmla="*/ 2769564 w 5415733"/>
              <a:gd name="connsiteY77" fmla="*/ 4286250 h 4713880"/>
              <a:gd name="connsiteX78" fmla="*/ 2693364 w 5415733"/>
              <a:gd name="connsiteY78" fmla="*/ 4305300 h 4713880"/>
              <a:gd name="connsiteX79" fmla="*/ 2483814 w 5415733"/>
              <a:gd name="connsiteY79" fmla="*/ 4381500 h 4713880"/>
              <a:gd name="connsiteX80" fmla="*/ 2064714 w 5415733"/>
              <a:gd name="connsiteY80" fmla="*/ 4362450 h 4713880"/>
              <a:gd name="connsiteX81" fmla="*/ 2007564 w 5415733"/>
              <a:gd name="connsiteY81" fmla="*/ 4305300 h 4713880"/>
              <a:gd name="connsiteX82" fmla="*/ 1893264 w 5415733"/>
              <a:gd name="connsiteY82" fmla="*/ 4267200 h 4713880"/>
              <a:gd name="connsiteX83" fmla="*/ 1836114 w 5415733"/>
              <a:gd name="connsiteY83" fmla="*/ 4248150 h 4713880"/>
              <a:gd name="connsiteX84" fmla="*/ 1493214 w 5415733"/>
              <a:gd name="connsiteY84" fmla="*/ 4324350 h 4713880"/>
              <a:gd name="connsiteX85" fmla="*/ 1302714 w 5415733"/>
              <a:gd name="connsiteY85" fmla="*/ 4438650 h 4713880"/>
              <a:gd name="connsiteX86" fmla="*/ 1245564 w 5415733"/>
              <a:gd name="connsiteY86" fmla="*/ 4476750 h 4713880"/>
              <a:gd name="connsiteX87" fmla="*/ 1074114 w 5415733"/>
              <a:gd name="connsiteY87" fmla="*/ 4533900 h 4713880"/>
              <a:gd name="connsiteX88" fmla="*/ 1016964 w 5415733"/>
              <a:gd name="connsiteY88" fmla="*/ 4552950 h 4713880"/>
              <a:gd name="connsiteX89" fmla="*/ 959814 w 5415733"/>
              <a:gd name="connsiteY89" fmla="*/ 4572000 h 4713880"/>
              <a:gd name="connsiteX90" fmla="*/ 845514 w 5415733"/>
              <a:gd name="connsiteY90" fmla="*/ 4591050 h 4713880"/>
              <a:gd name="connsiteX91" fmla="*/ 712164 w 5415733"/>
              <a:gd name="connsiteY91" fmla="*/ 4572000 h 4713880"/>
              <a:gd name="connsiteX92" fmla="*/ 655014 w 5415733"/>
              <a:gd name="connsiteY92" fmla="*/ 4552950 h 4713880"/>
              <a:gd name="connsiteX93" fmla="*/ 442621 w 5415733"/>
              <a:gd name="connsiteY93" fmla="*/ 4713880 h 4713880"/>
              <a:gd name="connsiteX94" fmla="*/ 290221 w 5415733"/>
              <a:gd name="connsiteY94" fmla="*/ 4615787 h 4713880"/>
              <a:gd name="connsiteX95" fmla="*/ 173362 w 5415733"/>
              <a:gd name="connsiteY95" fmla="*/ 4439218 h 4713880"/>
              <a:gd name="connsiteX96" fmla="*/ 45414 w 5415733"/>
              <a:gd name="connsiteY96" fmla="*/ 4171950 h 4713880"/>
              <a:gd name="connsiteX97" fmla="*/ 26364 w 5415733"/>
              <a:gd name="connsiteY97" fmla="*/ 4114800 h 4713880"/>
              <a:gd name="connsiteX0" fmla="*/ 26364 w 5374990"/>
              <a:gd name="connsiteY0" fmla="*/ 4114800 h 4713880"/>
              <a:gd name="connsiteX1" fmla="*/ 7314 w 5374990"/>
              <a:gd name="connsiteY1" fmla="*/ 3467100 h 4713880"/>
              <a:gd name="connsiteX2" fmla="*/ 159714 w 5374990"/>
              <a:gd name="connsiteY2" fmla="*/ 3448050 h 4713880"/>
              <a:gd name="connsiteX3" fmla="*/ 350214 w 5374990"/>
              <a:gd name="connsiteY3" fmla="*/ 3390900 h 4713880"/>
              <a:gd name="connsiteX4" fmla="*/ 559764 w 5374990"/>
              <a:gd name="connsiteY4" fmla="*/ 3314700 h 4713880"/>
              <a:gd name="connsiteX5" fmla="*/ 655014 w 5374990"/>
              <a:gd name="connsiteY5" fmla="*/ 3105150 h 4713880"/>
              <a:gd name="connsiteX6" fmla="*/ 750264 w 5374990"/>
              <a:gd name="connsiteY6" fmla="*/ 2857500 h 4713880"/>
              <a:gd name="connsiteX7" fmla="*/ 883614 w 5374990"/>
              <a:gd name="connsiteY7" fmla="*/ 2495550 h 4713880"/>
              <a:gd name="connsiteX8" fmla="*/ 921714 w 5374990"/>
              <a:gd name="connsiteY8" fmla="*/ 2362200 h 4713880"/>
              <a:gd name="connsiteX9" fmla="*/ 997914 w 5374990"/>
              <a:gd name="connsiteY9" fmla="*/ 2171700 h 4713880"/>
              <a:gd name="connsiteX10" fmla="*/ 1036014 w 5374990"/>
              <a:gd name="connsiteY10" fmla="*/ 2019300 h 4713880"/>
              <a:gd name="connsiteX11" fmla="*/ 1016964 w 5374990"/>
              <a:gd name="connsiteY11" fmla="*/ 1771650 h 4713880"/>
              <a:gd name="connsiteX12" fmla="*/ 1016964 w 5374990"/>
              <a:gd name="connsiteY12" fmla="*/ 1543050 h 4713880"/>
              <a:gd name="connsiteX13" fmla="*/ 1055064 w 5374990"/>
              <a:gd name="connsiteY13" fmla="*/ 1390650 h 4713880"/>
              <a:gd name="connsiteX14" fmla="*/ 1055064 w 5374990"/>
              <a:gd name="connsiteY14" fmla="*/ 1390650 h 4713880"/>
              <a:gd name="connsiteX15" fmla="*/ 1093164 w 5374990"/>
              <a:gd name="connsiteY15" fmla="*/ 1181100 h 4713880"/>
              <a:gd name="connsiteX16" fmla="*/ 1093164 w 5374990"/>
              <a:gd name="connsiteY16" fmla="*/ 1181100 h 4713880"/>
              <a:gd name="connsiteX17" fmla="*/ 883614 w 5374990"/>
              <a:gd name="connsiteY17" fmla="*/ 1295400 h 4713880"/>
              <a:gd name="connsiteX18" fmla="*/ 731214 w 5374990"/>
              <a:gd name="connsiteY18" fmla="*/ 1238250 h 4713880"/>
              <a:gd name="connsiteX19" fmla="*/ 578814 w 5374990"/>
              <a:gd name="connsiteY19" fmla="*/ 1238250 h 4713880"/>
              <a:gd name="connsiteX20" fmla="*/ 540714 w 5374990"/>
              <a:gd name="connsiteY20" fmla="*/ 1257300 h 4713880"/>
              <a:gd name="connsiteX21" fmla="*/ 445464 w 5374990"/>
              <a:gd name="connsiteY21" fmla="*/ 762000 h 4713880"/>
              <a:gd name="connsiteX22" fmla="*/ 426414 w 5374990"/>
              <a:gd name="connsiteY22" fmla="*/ 476250 h 4713880"/>
              <a:gd name="connsiteX23" fmla="*/ 426414 w 5374990"/>
              <a:gd name="connsiteY23" fmla="*/ 247650 h 4713880"/>
              <a:gd name="connsiteX24" fmla="*/ 597864 w 5374990"/>
              <a:gd name="connsiteY24" fmla="*/ 95250 h 4713880"/>
              <a:gd name="connsiteX25" fmla="*/ 902664 w 5374990"/>
              <a:gd name="connsiteY25" fmla="*/ 0 h 4713880"/>
              <a:gd name="connsiteX26" fmla="*/ 1150314 w 5374990"/>
              <a:gd name="connsiteY26" fmla="*/ 0 h 4713880"/>
              <a:gd name="connsiteX27" fmla="*/ 1397964 w 5374990"/>
              <a:gd name="connsiteY27" fmla="*/ 0 h 4713880"/>
              <a:gd name="connsiteX28" fmla="*/ 1626564 w 5374990"/>
              <a:gd name="connsiteY28" fmla="*/ 19050 h 4713880"/>
              <a:gd name="connsiteX29" fmla="*/ 1893264 w 5374990"/>
              <a:gd name="connsiteY29" fmla="*/ 19050 h 4713880"/>
              <a:gd name="connsiteX30" fmla="*/ 2064714 w 5374990"/>
              <a:gd name="connsiteY30" fmla="*/ 19050 h 4713880"/>
              <a:gd name="connsiteX31" fmla="*/ 2445714 w 5374990"/>
              <a:gd name="connsiteY31" fmla="*/ 76200 h 4713880"/>
              <a:gd name="connsiteX32" fmla="*/ 2655264 w 5374990"/>
              <a:gd name="connsiteY32" fmla="*/ 76200 h 4713880"/>
              <a:gd name="connsiteX33" fmla="*/ 2902914 w 5374990"/>
              <a:gd name="connsiteY33" fmla="*/ 57150 h 4713880"/>
              <a:gd name="connsiteX34" fmla="*/ 3283914 w 5374990"/>
              <a:gd name="connsiteY34" fmla="*/ 0 h 4713880"/>
              <a:gd name="connsiteX35" fmla="*/ 3683964 w 5374990"/>
              <a:gd name="connsiteY35" fmla="*/ 76200 h 4713880"/>
              <a:gd name="connsiteX36" fmla="*/ 3855414 w 5374990"/>
              <a:gd name="connsiteY36" fmla="*/ 152400 h 4713880"/>
              <a:gd name="connsiteX37" fmla="*/ 3931614 w 5374990"/>
              <a:gd name="connsiteY37" fmla="*/ 495300 h 4713880"/>
              <a:gd name="connsiteX38" fmla="*/ 4007814 w 5374990"/>
              <a:gd name="connsiteY38" fmla="*/ 876300 h 4713880"/>
              <a:gd name="connsiteX39" fmla="*/ 4007814 w 5374990"/>
              <a:gd name="connsiteY39" fmla="*/ 876300 h 4713880"/>
              <a:gd name="connsiteX40" fmla="*/ 4045914 w 5374990"/>
              <a:gd name="connsiteY40" fmla="*/ 1238250 h 4713880"/>
              <a:gd name="connsiteX41" fmla="*/ 4084014 w 5374990"/>
              <a:gd name="connsiteY41" fmla="*/ 1352550 h 4713880"/>
              <a:gd name="connsiteX42" fmla="*/ 4141164 w 5374990"/>
              <a:gd name="connsiteY42" fmla="*/ 1390650 h 4713880"/>
              <a:gd name="connsiteX43" fmla="*/ 4179264 w 5374990"/>
              <a:gd name="connsiteY43" fmla="*/ 1447800 h 4713880"/>
              <a:gd name="connsiteX44" fmla="*/ 4236414 w 5374990"/>
              <a:gd name="connsiteY44" fmla="*/ 1485900 h 4713880"/>
              <a:gd name="connsiteX45" fmla="*/ 4255464 w 5374990"/>
              <a:gd name="connsiteY45" fmla="*/ 1543050 h 4713880"/>
              <a:gd name="connsiteX46" fmla="*/ 4369764 w 5374990"/>
              <a:gd name="connsiteY46" fmla="*/ 1581150 h 4713880"/>
              <a:gd name="connsiteX47" fmla="*/ 4484064 w 5374990"/>
              <a:gd name="connsiteY47" fmla="*/ 1657350 h 4713880"/>
              <a:gd name="connsiteX48" fmla="*/ 4541214 w 5374990"/>
              <a:gd name="connsiteY48" fmla="*/ 1695450 h 4713880"/>
              <a:gd name="connsiteX49" fmla="*/ 4598364 w 5374990"/>
              <a:gd name="connsiteY49" fmla="*/ 1714500 h 4713880"/>
              <a:gd name="connsiteX50" fmla="*/ 4712664 w 5374990"/>
              <a:gd name="connsiteY50" fmla="*/ 1771650 h 4713880"/>
              <a:gd name="connsiteX51" fmla="*/ 4903164 w 5374990"/>
              <a:gd name="connsiteY51" fmla="*/ 1790700 h 4713880"/>
              <a:gd name="connsiteX52" fmla="*/ 5074614 w 5374990"/>
              <a:gd name="connsiteY52" fmla="*/ 1885950 h 4713880"/>
              <a:gd name="connsiteX53" fmla="*/ 5131764 w 5374990"/>
              <a:gd name="connsiteY53" fmla="*/ 1924050 h 4713880"/>
              <a:gd name="connsiteX54" fmla="*/ 5169864 w 5374990"/>
              <a:gd name="connsiteY54" fmla="*/ 2038350 h 4713880"/>
              <a:gd name="connsiteX55" fmla="*/ 5207964 w 5374990"/>
              <a:gd name="connsiteY55" fmla="*/ 2114550 h 4713880"/>
              <a:gd name="connsiteX56" fmla="*/ 5265114 w 5374990"/>
              <a:gd name="connsiteY56" fmla="*/ 2247900 h 4713880"/>
              <a:gd name="connsiteX57" fmla="*/ 5303214 w 5374990"/>
              <a:gd name="connsiteY57" fmla="*/ 2400300 h 4713880"/>
              <a:gd name="connsiteX58" fmla="*/ 5322264 w 5374990"/>
              <a:gd name="connsiteY58" fmla="*/ 2476500 h 4713880"/>
              <a:gd name="connsiteX59" fmla="*/ 5360364 w 5374990"/>
              <a:gd name="connsiteY59" fmla="*/ 2590800 h 4713880"/>
              <a:gd name="connsiteX60" fmla="*/ 5055564 w 5374990"/>
              <a:gd name="connsiteY60" fmla="*/ 4229100 h 4713880"/>
              <a:gd name="connsiteX61" fmla="*/ 4998414 w 5374990"/>
              <a:gd name="connsiteY61" fmla="*/ 4267200 h 4713880"/>
              <a:gd name="connsiteX62" fmla="*/ 4941264 w 5374990"/>
              <a:gd name="connsiteY62" fmla="*/ 4286250 h 4713880"/>
              <a:gd name="connsiteX63" fmla="*/ 4788864 w 5374990"/>
              <a:gd name="connsiteY63" fmla="*/ 4324350 h 4713880"/>
              <a:gd name="connsiteX64" fmla="*/ 4445964 w 5374990"/>
              <a:gd name="connsiteY64" fmla="*/ 4343400 h 4713880"/>
              <a:gd name="connsiteX65" fmla="*/ 4426914 w 5374990"/>
              <a:gd name="connsiteY65" fmla="*/ 4419600 h 4713880"/>
              <a:gd name="connsiteX66" fmla="*/ 4255464 w 5374990"/>
              <a:gd name="connsiteY66" fmla="*/ 4438650 h 4713880"/>
              <a:gd name="connsiteX67" fmla="*/ 4198314 w 5374990"/>
              <a:gd name="connsiteY67" fmla="*/ 4419600 h 4713880"/>
              <a:gd name="connsiteX68" fmla="*/ 3950664 w 5374990"/>
              <a:gd name="connsiteY68" fmla="*/ 4210050 h 4713880"/>
              <a:gd name="connsiteX69" fmla="*/ 3874464 w 5374990"/>
              <a:gd name="connsiteY69" fmla="*/ 4191000 h 4713880"/>
              <a:gd name="connsiteX70" fmla="*/ 3798264 w 5374990"/>
              <a:gd name="connsiteY70" fmla="*/ 4133850 h 4713880"/>
              <a:gd name="connsiteX71" fmla="*/ 3683964 w 5374990"/>
              <a:gd name="connsiteY71" fmla="*/ 4114800 h 4713880"/>
              <a:gd name="connsiteX72" fmla="*/ 3169614 w 5374990"/>
              <a:gd name="connsiteY72" fmla="*/ 4171950 h 4713880"/>
              <a:gd name="connsiteX73" fmla="*/ 3112464 w 5374990"/>
              <a:gd name="connsiteY73" fmla="*/ 4191000 h 4713880"/>
              <a:gd name="connsiteX74" fmla="*/ 2941014 w 5374990"/>
              <a:gd name="connsiteY74" fmla="*/ 4229100 h 4713880"/>
              <a:gd name="connsiteX75" fmla="*/ 2864814 w 5374990"/>
              <a:gd name="connsiteY75" fmla="*/ 4267200 h 4713880"/>
              <a:gd name="connsiteX76" fmla="*/ 2769564 w 5374990"/>
              <a:gd name="connsiteY76" fmla="*/ 4286250 h 4713880"/>
              <a:gd name="connsiteX77" fmla="*/ 2693364 w 5374990"/>
              <a:gd name="connsiteY77" fmla="*/ 4305300 h 4713880"/>
              <a:gd name="connsiteX78" fmla="*/ 2483814 w 5374990"/>
              <a:gd name="connsiteY78" fmla="*/ 4381500 h 4713880"/>
              <a:gd name="connsiteX79" fmla="*/ 2064714 w 5374990"/>
              <a:gd name="connsiteY79" fmla="*/ 4362450 h 4713880"/>
              <a:gd name="connsiteX80" fmla="*/ 2007564 w 5374990"/>
              <a:gd name="connsiteY80" fmla="*/ 4305300 h 4713880"/>
              <a:gd name="connsiteX81" fmla="*/ 1893264 w 5374990"/>
              <a:gd name="connsiteY81" fmla="*/ 4267200 h 4713880"/>
              <a:gd name="connsiteX82" fmla="*/ 1836114 w 5374990"/>
              <a:gd name="connsiteY82" fmla="*/ 4248150 h 4713880"/>
              <a:gd name="connsiteX83" fmla="*/ 1493214 w 5374990"/>
              <a:gd name="connsiteY83" fmla="*/ 4324350 h 4713880"/>
              <a:gd name="connsiteX84" fmla="*/ 1302714 w 5374990"/>
              <a:gd name="connsiteY84" fmla="*/ 4438650 h 4713880"/>
              <a:gd name="connsiteX85" fmla="*/ 1245564 w 5374990"/>
              <a:gd name="connsiteY85" fmla="*/ 4476750 h 4713880"/>
              <a:gd name="connsiteX86" fmla="*/ 1074114 w 5374990"/>
              <a:gd name="connsiteY86" fmla="*/ 4533900 h 4713880"/>
              <a:gd name="connsiteX87" fmla="*/ 1016964 w 5374990"/>
              <a:gd name="connsiteY87" fmla="*/ 4552950 h 4713880"/>
              <a:gd name="connsiteX88" fmla="*/ 959814 w 5374990"/>
              <a:gd name="connsiteY88" fmla="*/ 4572000 h 4713880"/>
              <a:gd name="connsiteX89" fmla="*/ 845514 w 5374990"/>
              <a:gd name="connsiteY89" fmla="*/ 4591050 h 4713880"/>
              <a:gd name="connsiteX90" fmla="*/ 712164 w 5374990"/>
              <a:gd name="connsiteY90" fmla="*/ 4572000 h 4713880"/>
              <a:gd name="connsiteX91" fmla="*/ 655014 w 5374990"/>
              <a:gd name="connsiteY91" fmla="*/ 4552950 h 4713880"/>
              <a:gd name="connsiteX92" fmla="*/ 442621 w 5374990"/>
              <a:gd name="connsiteY92" fmla="*/ 4713880 h 4713880"/>
              <a:gd name="connsiteX93" fmla="*/ 290221 w 5374990"/>
              <a:gd name="connsiteY93" fmla="*/ 4615787 h 4713880"/>
              <a:gd name="connsiteX94" fmla="*/ 173362 w 5374990"/>
              <a:gd name="connsiteY94" fmla="*/ 4439218 h 4713880"/>
              <a:gd name="connsiteX95" fmla="*/ 45414 w 5374990"/>
              <a:gd name="connsiteY95" fmla="*/ 4171950 h 4713880"/>
              <a:gd name="connsiteX96" fmla="*/ 26364 w 5374990"/>
              <a:gd name="connsiteY96" fmla="*/ 4114800 h 4713880"/>
              <a:gd name="connsiteX0" fmla="*/ 26364 w 5337678"/>
              <a:gd name="connsiteY0" fmla="*/ 4114800 h 4713880"/>
              <a:gd name="connsiteX1" fmla="*/ 7314 w 5337678"/>
              <a:gd name="connsiteY1" fmla="*/ 3467100 h 4713880"/>
              <a:gd name="connsiteX2" fmla="*/ 159714 w 5337678"/>
              <a:gd name="connsiteY2" fmla="*/ 3448050 h 4713880"/>
              <a:gd name="connsiteX3" fmla="*/ 350214 w 5337678"/>
              <a:gd name="connsiteY3" fmla="*/ 3390900 h 4713880"/>
              <a:gd name="connsiteX4" fmla="*/ 559764 w 5337678"/>
              <a:gd name="connsiteY4" fmla="*/ 3314700 h 4713880"/>
              <a:gd name="connsiteX5" fmla="*/ 655014 w 5337678"/>
              <a:gd name="connsiteY5" fmla="*/ 3105150 h 4713880"/>
              <a:gd name="connsiteX6" fmla="*/ 750264 w 5337678"/>
              <a:gd name="connsiteY6" fmla="*/ 2857500 h 4713880"/>
              <a:gd name="connsiteX7" fmla="*/ 883614 w 5337678"/>
              <a:gd name="connsiteY7" fmla="*/ 2495550 h 4713880"/>
              <a:gd name="connsiteX8" fmla="*/ 921714 w 5337678"/>
              <a:gd name="connsiteY8" fmla="*/ 2362200 h 4713880"/>
              <a:gd name="connsiteX9" fmla="*/ 997914 w 5337678"/>
              <a:gd name="connsiteY9" fmla="*/ 2171700 h 4713880"/>
              <a:gd name="connsiteX10" fmla="*/ 1036014 w 5337678"/>
              <a:gd name="connsiteY10" fmla="*/ 2019300 h 4713880"/>
              <a:gd name="connsiteX11" fmla="*/ 1016964 w 5337678"/>
              <a:gd name="connsiteY11" fmla="*/ 1771650 h 4713880"/>
              <a:gd name="connsiteX12" fmla="*/ 1016964 w 5337678"/>
              <a:gd name="connsiteY12" fmla="*/ 1543050 h 4713880"/>
              <a:gd name="connsiteX13" fmla="*/ 1055064 w 5337678"/>
              <a:gd name="connsiteY13" fmla="*/ 1390650 h 4713880"/>
              <a:gd name="connsiteX14" fmla="*/ 1055064 w 5337678"/>
              <a:gd name="connsiteY14" fmla="*/ 1390650 h 4713880"/>
              <a:gd name="connsiteX15" fmla="*/ 1093164 w 5337678"/>
              <a:gd name="connsiteY15" fmla="*/ 1181100 h 4713880"/>
              <a:gd name="connsiteX16" fmla="*/ 1093164 w 5337678"/>
              <a:gd name="connsiteY16" fmla="*/ 1181100 h 4713880"/>
              <a:gd name="connsiteX17" fmla="*/ 883614 w 5337678"/>
              <a:gd name="connsiteY17" fmla="*/ 1295400 h 4713880"/>
              <a:gd name="connsiteX18" fmla="*/ 731214 w 5337678"/>
              <a:gd name="connsiteY18" fmla="*/ 1238250 h 4713880"/>
              <a:gd name="connsiteX19" fmla="*/ 578814 w 5337678"/>
              <a:gd name="connsiteY19" fmla="*/ 1238250 h 4713880"/>
              <a:gd name="connsiteX20" fmla="*/ 540714 w 5337678"/>
              <a:gd name="connsiteY20" fmla="*/ 1257300 h 4713880"/>
              <a:gd name="connsiteX21" fmla="*/ 445464 w 5337678"/>
              <a:gd name="connsiteY21" fmla="*/ 762000 h 4713880"/>
              <a:gd name="connsiteX22" fmla="*/ 426414 w 5337678"/>
              <a:gd name="connsiteY22" fmla="*/ 476250 h 4713880"/>
              <a:gd name="connsiteX23" fmla="*/ 426414 w 5337678"/>
              <a:gd name="connsiteY23" fmla="*/ 247650 h 4713880"/>
              <a:gd name="connsiteX24" fmla="*/ 597864 w 5337678"/>
              <a:gd name="connsiteY24" fmla="*/ 95250 h 4713880"/>
              <a:gd name="connsiteX25" fmla="*/ 902664 w 5337678"/>
              <a:gd name="connsiteY25" fmla="*/ 0 h 4713880"/>
              <a:gd name="connsiteX26" fmla="*/ 1150314 w 5337678"/>
              <a:gd name="connsiteY26" fmla="*/ 0 h 4713880"/>
              <a:gd name="connsiteX27" fmla="*/ 1397964 w 5337678"/>
              <a:gd name="connsiteY27" fmla="*/ 0 h 4713880"/>
              <a:gd name="connsiteX28" fmla="*/ 1626564 w 5337678"/>
              <a:gd name="connsiteY28" fmla="*/ 19050 h 4713880"/>
              <a:gd name="connsiteX29" fmla="*/ 1893264 w 5337678"/>
              <a:gd name="connsiteY29" fmla="*/ 19050 h 4713880"/>
              <a:gd name="connsiteX30" fmla="*/ 2064714 w 5337678"/>
              <a:gd name="connsiteY30" fmla="*/ 19050 h 4713880"/>
              <a:gd name="connsiteX31" fmla="*/ 2445714 w 5337678"/>
              <a:gd name="connsiteY31" fmla="*/ 76200 h 4713880"/>
              <a:gd name="connsiteX32" fmla="*/ 2655264 w 5337678"/>
              <a:gd name="connsiteY32" fmla="*/ 76200 h 4713880"/>
              <a:gd name="connsiteX33" fmla="*/ 2902914 w 5337678"/>
              <a:gd name="connsiteY33" fmla="*/ 57150 h 4713880"/>
              <a:gd name="connsiteX34" fmla="*/ 3283914 w 5337678"/>
              <a:gd name="connsiteY34" fmla="*/ 0 h 4713880"/>
              <a:gd name="connsiteX35" fmla="*/ 3683964 w 5337678"/>
              <a:gd name="connsiteY35" fmla="*/ 76200 h 4713880"/>
              <a:gd name="connsiteX36" fmla="*/ 3855414 w 5337678"/>
              <a:gd name="connsiteY36" fmla="*/ 152400 h 4713880"/>
              <a:gd name="connsiteX37" fmla="*/ 3931614 w 5337678"/>
              <a:gd name="connsiteY37" fmla="*/ 495300 h 4713880"/>
              <a:gd name="connsiteX38" fmla="*/ 4007814 w 5337678"/>
              <a:gd name="connsiteY38" fmla="*/ 876300 h 4713880"/>
              <a:gd name="connsiteX39" fmla="*/ 4007814 w 5337678"/>
              <a:gd name="connsiteY39" fmla="*/ 876300 h 4713880"/>
              <a:gd name="connsiteX40" fmla="*/ 4045914 w 5337678"/>
              <a:gd name="connsiteY40" fmla="*/ 1238250 h 4713880"/>
              <a:gd name="connsiteX41" fmla="*/ 4084014 w 5337678"/>
              <a:gd name="connsiteY41" fmla="*/ 1352550 h 4713880"/>
              <a:gd name="connsiteX42" fmla="*/ 4141164 w 5337678"/>
              <a:gd name="connsiteY42" fmla="*/ 1390650 h 4713880"/>
              <a:gd name="connsiteX43" fmla="*/ 4179264 w 5337678"/>
              <a:gd name="connsiteY43" fmla="*/ 1447800 h 4713880"/>
              <a:gd name="connsiteX44" fmla="*/ 4236414 w 5337678"/>
              <a:gd name="connsiteY44" fmla="*/ 1485900 h 4713880"/>
              <a:gd name="connsiteX45" fmla="*/ 4255464 w 5337678"/>
              <a:gd name="connsiteY45" fmla="*/ 1543050 h 4713880"/>
              <a:gd name="connsiteX46" fmla="*/ 4369764 w 5337678"/>
              <a:gd name="connsiteY46" fmla="*/ 1581150 h 4713880"/>
              <a:gd name="connsiteX47" fmla="*/ 4484064 w 5337678"/>
              <a:gd name="connsiteY47" fmla="*/ 1657350 h 4713880"/>
              <a:gd name="connsiteX48" fmla="*/ 4541214 w 5337678"/>
              <a:gd name="connsiteY48" fmla="*/ 1695450 h 4713880"/>
              <a:gd name="connsiteX49" fmla="*/ 4598364 w 5337678"/>
              <a:gd name="connsiteY49" fmla="*/ 1714500 h 4713880"/>
              <a:gd name="connsiteX50" fmla="*/ 4712664 w 5337678"/>
              <a:gd name="connsiteY50" fmla="*/ 1771650 h 4713880"/>
              <a:gd name="connsiteX51" fmla="*/ 4903164 w 5337678"/>
              <a:gd name="connsiteY51" fmla="*/ 1790700 h 4713880"/>
              <a:gd name="connsiteX52" fmla="*/ 5074614 w 5337678"/>
              <a:gd name="connsiteY52" fmla="*/ 1885950 h 4713880"/>
              <a:gd name="connsiteX53" fmla="*/ 5131764 w 5337678"/>
              <a:gd name="connsiteY53" fmla="*/ 1924050 h 4713880"/>
              <a:gd name="connsiteX54" fmla="*/ 5169864 w 5337678"/>
              <a:gd name="connsiteY54" fmla="*/ 2038350 h 4713880"/>
              <a:gd name="connsiteX55" fmla="*/ 5207964 w 5337678"/>
              <a:gd name="connsiteY55" fmla="*/ 2114550 h 4713880"/>
              <a:gd name="connsiteX56" fmla="*/ 5265114 w 5337678"/>
              <a:gd name="connsiteY56" fmla="*/ 2247900 h 4713880"/>
              <a:gd name="connsiteX57" fmla="*/ 5303214 w 5337678"/>
              <a:gd name="connsiteY57" fmla="*/ 2400300 h 4713880"/>
              <a:gd name="connsiteX58" fmla="*/ 5322264 w 5337678"/>
              <a:gd name="connsiteY58" fmla="*/ 2476500 h 4713880"/>
              <a:gd name="connsiteX59" fmla="*/ 5055564 w 5337678"/>
              <a:gd name="connsiteY59" fmla="*/ 4229100 h 4713880"/>
              <a:gd name="connsiteX60" fmla="*/ 4998414 w 5337678"/>
              <a:gd name="connsiteY60" fmla="*/ 4267200 h 4713880"/>
              <a:gd name="connsiteX61" fmla="*/ 4941264 w 5337678"/>
              <a:gd name="connsiteY61" fmla="*/ 4286250 h 4713880"/>
              <a:gd name="connsiteX62" fmla="*/ 4788864 w 5337678"/>
              <a:gd name="connsiteY62" fmla="*/ 4324350 h 4713880"/>
              <a:gd name="connsiteX63" fmla="*/ 4445964 w 5337678"/>
              <a:gd name="connsiteY63" fmla="*/ 4343400 h 4713880"/>
              <a:gd name="connsiteX64" fmla="*/ 4426914 w 5337678"/>
              <a:gd name="connsiteY64" fmla="*/ 4419600 h 4713880"/>
              <a:gd name="connsiteX65" fmla="*/ 4255464 w 5337678"/>
              <a:gd name="connsiteY65" fmla="*/ 4438650 h 4713880"/>
              <a:gd name="connsiteX66" fmla="*/ 4198314 w 5337678"/>
              <a:gd name="connsiteY66" fmla="*/ 4419600 h 4713880"/>
              <a:gd name="connsiteX67" fmla="*/ 3950664 w 5337678"/>
              <a:gd name="connsiteY67" fmla="*/ 4210050 h 4713880"/>
              <a:gd name="connsiteX68" fmla="*/ 3874464 w 5337678"/>
              <a:gd name="connsiteY68" fmla="*/ 4191000 h 4713880"/>
              <a:gd name="connsiteX69" fmla="*/ 3798264 w 5337678"/>
              <a:gd name="connsiteY69" fmla="*/ 4133850 h 4713880"/>
              <a:gd name="connsiteX70" fmla="*/ 3683964 w 5337678"/>
              <a:gd name="connsiteY70" fmla="*/ 4114800 h 4713880"/>
              <a:gd name="connsiteX71" fmla="*/ 3169614 w 5337678"/>
              <a:gd name="connsiteY71" fmla="*/ 4171950 h 4713880"/>
              <a:gd name="connsiteX72" fmla="*/ 3112464 w 5337678"/>
              <a:gd name="connsiteY72" fmla="*/ 4191000 h 4713880"/>
              <a:gd name="connsiteX73" fmla="*/ 2941014 w 5337678"/>
              <a:gd name="connsiteY73" fmla="*/ 4229100 h 4713880"/>
              <a:gd name="connsiteX74" fmla="*/ 2864814 w 5337678"/>
              <a:gd name="connsiteY74" fmla="*/ 4267200 h 4713880"/>
              <a:gd name="connsiteX75" fmla="*/ 2769564 w 5337678"/>
              <a:gd name="connsiteY75" fmla="*/ 4286250 h 4713880"/>
              <a:gd name="connsiteX76" fmla="*/ 2693364 w 5337678"/>
              <a:gd name="connsiteY76" fmla="*/ 4305300 h 4713880"/>
              <a:gd name="connsiteX77" fmla="*/ 2483814 w 5337678"/>
              <a:gd name="connsiteY77" fmla="*/ 4381500 h 4713880"/>
              <a:gd name="connsiteX78" fmla="*/ 2064714 w 5337678"/>
              <a:gd name="connsiteY78" fmla="*/ 4362450 h 4713880"/>
              <a:gd name="connsiteX79" fmla="*/ 2007564 w 5337678"/>
              <a:gd name="connsiteY79" fmla="*/ 4305300 h 4713880"/>
              <a:gd name="connsiteX80" fmla="*/ 1893264 w 5337678"/>
              <a:gd name="connsiteY80" fmla="*/ 4267200 h 4713880"/>
              <a:gd name="connsiteX81" fmla="*/ 1836114 w 5337678"/>
              <a:gd name="connsiteY81" fmla="*/ 4248150 h 4713880"/>
              <a:gd name="connsiteX82" fmla="*/ 1493214 w 5337678"/>
              <a:gd name="connsiteY82" fmla="*/ 4324350 h 4713880"/>
              <a:gd name="connsiteX83" fmla="*/ 1302714 w 5337678"/>
              <a:gd name="connsiteY83" fmla="*/ 4438650 h 4713880"/>
              <a:gd name="connsiteX84" fmla="*/ 1245564 w 5337678"/>
              <a:gd name="connsiteY84" fmla="*/ 4476750 h 4713880"/>
              <a:gd name="connsiteX85" fmla="*/ 1074114 w 5337678"/>
              <a:gd name="connsiteY85" fmla="*/ 4533900 h 4713880"/>
              <a:gd name="connsiteX86" fmla="*/ 1016964 w 5337678"/>
              <a:gd name="connsiteY86" fmla="*/ 4552950 h 4713880"/>
              <a:gd name="connsiteX87" fmla="*/ 959814 w 5337678"/>
              <a:gd name="connsiteY87" fmla="*/ 4572000 h 4713880"/>
              <a:gd name="connsiteX88" fmla="*/ 845514 w 5337678"/>
              <a:gd name="connsiteY88" fmla="*/ 4591050 h 4713880"/>
              <a:gd name="connsiteX89" fmla="*/ 712164 w 5337678"/>
              <a:gd name="connsiteY89" fmla="*/ 4572000 h 4713880"/>
              <a:gd name="connsiteX90" fmla="*/ 655014 w 5337678"/>
              <a:gd name="connsiteY90" fmla="*/ 4552950 h 4713880"/>
              <a:gd name="connsiteX91" fmla="*/ 442621 w 5337678"/>
              <a:gd name="connsiteY91" fmla="*/ 4713880 h 4713880"/>
              <a:gd name="connsiteX92" fmla="*/ 290221 w 5337678"/>
              <a:gd name="connsiteY92" fmla="*/ 4615787 h 4713880"/>
              <a:gd name="connsiteX93" fmla="*/ 173362 w 5337678"/>
              <a:gd name="connsiteY93" fmla="*/ 4439218 h 4713880"/>
              <a:gd name="connsiteX94" fmla="*/ 45414 w 5337678"/>
              <a:gd name="connsiteY94" fmla="*/ 4171950 h 4713880"/>
              <a:gd name="connsiteX95" fmla="*/ 26364 w 5337678"/>
              <a:gd name="connsiteY95" fmla="*/ 4114800 h 4713880"/>
              <a:gd name="connsiteX0" fmla="*/ 26364 w 5313955"/>
              <a:gd name="connsiteY0" fmla="*/ 4114800 h 4713880"/>
              <a:gd name="connsiteX1" fmla="*/ 7314 w 5313955"/>
              <a:gd name="connsiteY1" fmla="*/ 3467100 h 4713880"/>
              <a:gd name="connsiteX2" fmla="*/ 159714 w 5313955"/>
              <a:gd name="connsiteY2" fmla="*/ 3448050 h 4713880"/>
              <a:gd name="connsiteX3" fmla="*/ 350214 w 5313955"/>
              <a:gd name="connsiteY3" fmla="*/ 3390900 h 4713880"/>
              <a:gd name="connsiteX4" fmla="*/ 559764 w 5313955"/>
              <a:gd name="connsiteY4" fmla="*/ 3314700 h 4713880"/>
              <a:gd name="connsiteX5" fmla="*/ 655014 w 5313955"/>
              <a:gd name="connsiteY5" fmla="*/ 3105150 h 4713880"/>
              <a:gd name="connsiteX6" fmla="*/ 750264 w 5313955"/>
              <a:gd name="connsiteY6" fmla="*/ 2857500 h 4713880"/>
              <a:gd name="connsiteX7" fmla="*/ 883614 w 5313955"/>
              <a:gd name="connsiteY7" fmla="*/ 2495550 h 4713880"/>
              <a:gd name="connsiteX8" fmla="*/ 921714 w 5313955"/>
              <a:gd name="connsiteY8" fmla="*/ 2362200 h 4713880"/>
              <a:gd name="connsiteX9" fmla="*/ 997914 w 5313955"/>
              <a:gd name="connsiteY9" fmla="*/ 2171700 h 4713880"/>
              <a:gd name="connsiteX10" fmla="*/ 1036014 w 5313955"/>
              <a:gd name="connsiteY10" fmla="*/ 2019300 h 4713880"/>
              <a:gd name="connsiteX11" fmla="*/ 1016964 w 5313955"/>
              <a:gd name="connsiteY11" fmla="*/ 1771650 h 4713880"/>
              <a:gd name="connsiteX12" fmla="*/ 1016964 w 5313955"/>
              <a:gd name="connsiteY12" fmla="*/ 1543050 h 4713880"/>
              <a:gd name="connsiteX13" fmla="*/ 1055064 w 5313955"/>
              <a:gd name="connsiteY13" fmla="*/ 1390650 h 4713880"/>
              <a:gd name="connsiteX14" fmla="*/ 1055064 w 5313955"/>
              <a:gd name="connsiteY14" fmla="*/ 1390650 h 4713880"/>
              <a:gd name="connsiteX15" fmla="*/ 1093164 w 5313955"/>
              <a:gd name="connsiteY15" fmla="*/ 1181100 h 4713880"/>
              <a:gd name="connsiteX16" fmla="*/ 1093164 w 5313955"/>
              <a:gd name="connsiteY16" fmla="*/ 1181100 h 4713880"/>
              <a:gd name="connsiteX17" fmla="*/ 883614 w 5313955"/>
              <a:gd name="connsiteY17" fmla="*/ 1295400 h 4713880"/>
              <a:gd name="connsiteX18" fmla="*/ 731214 w 5313955"/>
              <a:gd name="connsiteY18" fmla="*/ 1238250 h 4713880"/>
              <a:gd name="connsiteX19" fmla="*/ 578814 w 5313955"/>
              <a:gd name="connsiteY19" fmla="*/ 1238250 h 4713880"/>
              <a:gd name="connsiteX20" fmla="*/ 540714 w 5313955"/>
              <a:gd name="connsiteY20" fmla="*/ 1257300 h 4713880"/>
              <a:gd name="connsiteX21" fmla="*/ 445464 w 5313955"/>
              <a:gd name="connsiteY21" fmla="*/ 762000 h 4713880"/>
              <a:gd name="connsiteX22" fmla="*/ 426414 w 5313955"/>
              <a:gd name="connsiteY22" fmla="*/ 476250 h 4713880"/>
              <a:gd name="connsiteX23" fmla="*/ 426414 w 5313955"/>
              <a:gd name="connsiteY23" fmla="*/ 247650 h 4713880"/>
              <a:gd name="connsiteX24" fmla="*/ 597864 w 5313955"/>
              <a:gd name="connsiteY24" fmla="*/ 95250 h 4713880"/>
              <a:gd name="connsiteX25" fmla="*/ 902664 w 5313955"/>
              <a:gd name="connsiteY25" fmla="*/ 0 h 4713880"/>
              <a:gd name="connsiteX26" fmla="*/ 1150314 w 5313955"/>
              <a:gd name="connsiteY26" fmla="*/ 0 h 4713880"/>
              <a:gd name="connsiteX27" fmla="*/ 1397964 w 5313955"/>
              <a:gd name="connsiteY27" fmla="*/ 0 h 4713880"/>
              <a:gd name="connsiteX28" fmla="*/ 1626564 w 5313955"/>
              <a:gd name="connsiteY28" fmla="*/ 19050 h 4713880"/>
              <a:gd name="connsiteX29" fmla="*/ 1893264 w 5313955"/>
              <a:gd name="connsiteY29" fmla="*/ 19050 h 4713880"/>
              <a:gd name="connsiteX30" fmla="*/ 2064714 w 5313955"/>
              <a:gd name="connsiteY30" fmla="*/ 19050 h 4713880"/>
              <a:gd name="connsiteX31" fmla="*/ 2445714 w 5313955"/>
              <a:gd name="connsiteY31" fmla="*/ 76200 h 4713880"/>
              <a:gd name="connsiteX32" fmla="*/ 2655264 w 5313955"/>
              <a:gd name="connsiteY32" fmla="*/ 76200 h 4713880"/>
              <a:gd name="connsiteX33" fmla="*/ 2902914 w 5313955"/>
              <a:gd name="connsiteY33" fmla="*/ 57150 h 4713880"/>
              <a:gd name="connsiteX34" fmla="*/ 3283914 w 5313955"/>
              <a:gd name="connsiteY34" fmla="*/ 0 h 4713880"/>
              <a:gd name="connsiteX35" fmla="*/ 3683964 w 5313955"/>
              <a:gd name="connsiteY35" fmla="*/ 76200 h 4713880"/>
              <a:gd name="connsiteX36" fmla="*/ 3855414 w 5313955"/>
              <a:gd name="connsiteY36" fmla="*/ 152400 h 4713880"/>
              <a:gd name="connsiteX37" fmla="*/ 3931614 w 5313955"/>
              <a:gd name="connsiteY37" fmla="*/ 495300 h 4713880"/>
              <a:gd name="connsiteX38" fmla="*/ 4007814 w 5313955"/>
              <a:gd name="connsiteY38" fmla="*/ 876300 h 4713880"/>
              <a:gd name="connsiteX39" fmla="*/ 4007814 w 5313955"/>
              <a:gd name="connsiteY39" fmla="*/ 876300 h 4713880"/>
              <a:gd name="connsiteX40" fmla="*/ 4045914 w 5313955"/>
              <a:gd name="connsiteY40" fmla="*/ 1238250 h 4713880"/>
              <a:gd name="connsiteX41" fmla="*/ 4084014 w 5313955"/>
              <a:gd name="connsiteY41" fmla="*/ 1352550 h 4713880"/>
              <a:gd name="connsiteX42" fmla="*/ 4141164 w 5313955"/>
              <a:gd name="connsiteY42" fmla="*/ 1390650 h 4713880"/>
              <a:gd name="connsiteX43" fmla="*/ 4179264 w 5313955"/>
              <a:gd name="connsiteY43" fmla="*/ 1447800 h 4713880"/>
              <a:gd name="connsiteX44" fmla="*/ 4236414 w 5313955"/>
              <a:gd name="connsiteY44" fmla="*/ 1485900 h 4713880"/>
              <a:gd name="connsiteX45" fmla="*/ 4255464 w 5313955"/>
              <a:gd name="connsiteY45" fmla="*/ 1543050 h 4713880"/>
              <a:gd name="connsiteX46" fmla="*/ 4369764 w 5313955"/>
              <a:gd name="connsiteY46" fmla="*/ 1581150 h 4713880"/>
              <a:gd name="connsiteX47" fmla="*/ 4484064 w 5313955"/>
              <a:gd name="connsiteY47" fmla="*/ 1657350 h 4713880"/>
              <a:gd name="connsiteX48" fmla="*/ 4541214 w 5313955"/>
              <a:gd name="connsiteY48" fmla="*/ 1695450 h 4713880"/>
              <a:gd name="connsiteX49" fmla="*/ 4598364 w 5313955"/>
              <a:gd name="connsiteY49" fmla="*/ 1714500 h 4713880"/>
              <a:gd name="connsiteX50" fmla="*/ 4712664 w 5313955"/>
              <a:gd name="connsiteY50" fmla="*/ 1771650 h 4713880"/>
              <a:gd name="connsiteX51" fmla="*/ 4903164 w 5313955"/>
              <a:gd name="connsiteY51" fmla="*/ 1790700 h 4713880"/>
              <a:gd name="connsiteX52" fmla="*/ 5074614 w 5313955"/>
              <a:gd name="connsiteY52" fmla="*/ 1885950 h 4713880"/>
              <a:gd name="connsiteX53" fmla="*/ 5131764 w 5313955"/>
              <a:gd name="connsiteY53" fmla="*/ 1924050 h 4713880"/>
              <a:gd name="connsiteX54" fmla="*/ 5169864 w 5313955"/>
              <a:gd name="connsiteY54" fmla="*/ 2038350 h 4713880"/>
              <a:gd name="connsiteX55" fmla="*/ 5207964 w 5313955"/>
              <a:gd name="connsiteY55" fmla="*/ 2114550 h 4713880"/>
              <a:gd name="connsiteX56" fmla="*/ 5265114 w 5313955"/>
              <a:gd name="connsiteY56" fmla="*/ 2247900 h 4713880"/>
              <a:gd name="connsiteX57" fmla="*/ 5303214 w 5313955"/>
              <a:gd name="connsiteY57" fmla="*/ 2400300 h 4713880"/>
              <a:gd name="connsiteX58" fmla="*/ 5055564 w 5313955"/>
              <a:gd name="connsiteY58" fmla="*/ 4229100 h 4713880"/>
              <a:gd name="connsiteX59" fmla="*/ 4998414 w 5313955"/>
              <a:gd name="connsiteY59" fmla="*/ 4267200 h 4713880"/>
              <a:gd name="connsiteX60" fmla="*/ 4941264 w 5313955"/>
              <a:gd name="connsiteY60" fmla="*/ 4286250 h 4713880"/>
              <a:gd name="connsiteX61" fmla="*/ 4788864 w 5313955"/>
              <a:gd name="connsiteY61" fmla="*/ 4324350 h 4713880"/>
              <a:gd name="connsiteX62" fmla="*/ 4445964 w 5313955"/>
              <a:gd name="connsiteY62" fmla="*/ 4343400 h 4713880"/>
              <a:gd name="connsiteX63" fmla="*/ 4426914 w 5313955"/>
              <a:gd name="connsiteY63" fmla="*/ 4419600 h 4713880"/>
              <a:gd name="connsiteX64" fmla="*/ 4255464 w 5313955"/>
              <a:gd name="connsiteY64" fmla="*/ 4438650 h 4713880"/>
              <a:gd name="connsiteX65" fmla="*/ 4198314 w 5313955"/>
              <a:gd name="connsiteY65" fmla="*/ 4419600 h 4713880"/>
              <a:gd name="connsiteX66" fmla="*/ 3950664 w 5313955"/>
              <a:gd name="connsiteY66" fmla="*/ 4210050 h 4713880"/>
              <a:gd name="connsiteX67" fmla="*/ 3874464 w 5313955"/>
              <a:gd name="connsiteY67" fmla="*/ 4191000 h 4713880"/>
              <a:gd name="connsiteX68" fmla="*/ 3798264 w 5313955"/>
              <a:gd name="connsiteY68" fmla="*/ 4133850 h 4713880"/>
              <a:gd name="connsiteX69" fmla="*/ 3683964 w 5313955"/>
              <a:gd name="connsiteY69" fmla="*/ 4114800 h 4713880"/>
              <a:gd name="connsiteX70" fmla="*/ 3169614 w 5313955"/>
              <a:gd name="connsiteY70" fmla="*/ 4171950 h 4713880"/>
              <a:gd name="connsiteX71" fmla="*/ 3112464 w 5313955"/>
              <a:gd name="connsiteY71" fmla="*/ 4191000 h 4713880"/>
              <a:gd name="connsiteX72" fmla="*/ 2941014 w 5313955"/>
              <a:gd name="connsiteY72" fmla="*/ 4229100 h 4713880"/>
              <a:gd name="connsiteX73" fmla="*/ 2864814 w 5313955"/>
              <a:gd name="connsiteY73" fmla="*/ 4267200 h 4713880"/>
              <a:gd name="connsiteX74" fmla="*/ 2769564 w 5313955"/>
              <a:gd name="connsiteY74" fmla="*/ 4286250 h 4713880"/>
              <a:gd name="connsiteX75" fmla="*/ 2693364 w 5313955"/>
              <a:gd name="connsiteY75" fmla="*/ 4305300 h 4713880"/>
              <a:gd name="connsiteX76" fmla="*/ 2483814 w 5313955"/>
              <a:gd name="connsiteY76" fmla="*/ 4381500 h 4713880"/>
              <a:gd name="connsiteX77" fmla="*/ 2064714 w 5313955"/>
              <a:gd name="connsiteY77" fmla="*/ 4362450 h 4713880"/>
              <a:gd name="connsiteX78" fmla="*/ 2007564 w 5313955"/>
              <a:gd name="connsiteY78" fmla="*/ 4305300 h 4713880"/>
              <a:gd name="connsiteX79" fmla="*/ 1893264 w 5313955"/>
              <a:gd name="connsiteY79" fmla="*/ 4267200 h 4713880"/>
              <a:gd name="connsiteX80" fmla="*/ 1836114 w 5313955"/>
              <a:gd name="connsiteY80" fmla="*/ 4248150 h 4713880"/>
              <a:gd name="connsiteX81" fmla="*/ 1493214 w 5313955"/>
              <a:gd name="connsiteY81" fmla="*/ 4324350 h 4713880"/>
              <a:gd name="connsiteX82" fmla="*/ 1302714 w 5313955"/>
              <a:gd name="connsiteY82" fmla="*/ 4438650 h 4713880"/>
              <a:gd name="connsiteX83" fmla="*/ 1245564 w 5313955"/>
              <a:gd name="connsiteY83" fmla="*/ 4476750 h 4713880"/>
              <a:gd name="connsiteX84" fmla="*/ 1074114 w 5313955"/>
              <a:gd name="connsiteY84" fmla="*/ 4533900 h 4713880"/>
              <a:gd name="connsiteX85" fmla="*/ 1016964 w 5313955"/>
              <a:gd name="connsiteY85" fmla="*/ 4552950 h 4713880"/>
              <a:gd name="connsiteX86" fmla="*/ 959814 w 5313955"/>
              <a:gd name="connsiteY86" fmla="*/ 4572000 h 4713880"/>
              <a:gd name="connsiteX87" fmla="*/ 845514 w 5313955"/>
              <a:gd name="connsiteY87" fmla="*/ 4591050 h 4713880"/>
              <a:gd name="connsiteX88" fmla="*/ 712164 w 5313955"/>
              <a:gd name="connsiteY88" fmla="*/ 4572000 h 4713880"/>
              <a:gd name="connsiteX89" fmla="*/ 655014 w 5313955"/>
              <a:gd name="connsiteY89" fmla="*/ 4552950 h 4713880"/>
              <a:gd name="connsiteX90" fmla="*/ 442621 w 5313955"/>
              <a:gd name="connsiteY90" fmla="*/ 4713880 h 4713880"/>
              <a:gd name="connsiteX91" fmla="*/ 290221 w 5313955"/>
              <a:gd name="connsiteY91" fmla="*/ 4615787 h 4713880"/>
              <a:gd name="connsiteX92" fmla="*/ 173362 w 5313955"/>
              <a:gd name="connsiteY92" fmla="*/ 4439218 h 4713880"/>
              <a:gd name="connsiteX93" fmla="*/ 45414 w 5313955"/>
              <a:gd name="connsiteY93" fmla="*/ 4171950 h 4713880"/>
              <a:gd name="connsiteX94" fmla="*/ 26364 w 5313955"/>
              <a:gd name="connsiteY94" fmla="*/ 4114800 h 4713880"/>
              <a:gd name="connsiteX0" fmla="*/ 26364 w 5265114"/>
              <a:gd name="connsiteY0" fmla="*/ 4114800 h 4713880"/>
              <a:gd name="connsiteX1" fmla="*/ 7314 w 5265114"/>
              <a:gd name="connsiteY1" fmla="*/ 3467100 h 4713880"/>
              <a:gd name="connsiteX2" fmla="*/ 159714 w 5265114"/>
              <a:gd name="connsiteY2" fmla="*/ 3448050 h 4713880"/>
              <a:gd name="connsiteX3" fmla="*/ 350214 w 5265114"/>
              <a:gd name="connsiteY3" fmla="*/ 3390900 h 4713880"/>
              <a:gd name="connsiteX4" fmla="*/ 559764 w 5265114"/>
              <a:gd name="connsiteY4" fmla="*/ 3314700 h 4713880"/>
              <a:gd name="connsiteX5" fmla="*/ 655014 w 5265114"/>
              <a:gd name="connsiteY5" fmla="*/ 3105150 h 4713880"/>
              <a:gd name="connsiteX6" fmla="*/ 750264 w 5265114"/>
              <a:gd name="connsiteY6" fmla="*/ 2857500 h 4713880"/>
              <a:gd name="connsiteX7" fmla="*/ 883614 w 5265114"/>
              <a:gd name="connsiteY7" fmla="*/ 2495550 h 4713880"/>
              <a:gd name="connsiteX8" fmla="*/ 921714 w 5265114"/>
              <a:gd name="connsiteY8" fmla="*/ 2362200 h 4713880"/>
              <a:gd name="connsiteX9" fmla="*/ 997914 w 5265114"/>
              <a:gd name="connsiteY9" fmla="*/ 2171700 h 4713880"/>
              <a:gd name="connsiteX10" fmla="*/ 1036014 w 5265114"/>
              <a:gd name="connsiteY10" fmla="*/ 2019300 h 4713880"/>
              <a:gd name="connsiteX11" fmla="*/ 1016964 w 5265114"/>
              <a:gd name="connsiteY11" fmla="*/ 1771650 h 4713880"/>
              <a:gd name="connsiteX12" fmla="*/ 1016964 w 5265114"/>
              <a:gd name="connsiteY12" fmla="*/ 1543050 h 4713880"/>
              <a:gd name="connsiteX13" fmla="*/ 1055064 w 5265114"/>
              <a:gd name="connsiteY13" fmla="*/ 1390650 h 4713880"/>
              <a:gd name="connsiteX14" fmla="*/ 1055064 w 5265114"/>
              <a:gd name="connsiteY14" fmla="*/ 1390650 h 4713880"/>
              <a:gd name="connsiteX15" fmla="*/ 1093164 w 5265114"/>
              <a:gd name="connsiteY15" fmla="*/ 1181100 h 4713880"/>
              <a:gd name="connsiteX16" fmla="*/ 1093164 w 5265114"/>
              <a:gd name="connsiteY16" fmla="*/ 1181100 h 4713880"/>
              <a:gd name="connsiteX17" fmla="*/ 883614 w 5265114"/>
              <a:gd name="connsiteY17" fmla="*/ 1295400 h 4713880"/>
              <a:gd name="connsiteX18" fmla="*/ 731214 w 5265114"/>
              <a:gd name="connsiteY18" fmla="*/ 1238250 h 4713880"/>
              <a:gd name="connsiteX19" fmla="*/ 578814 w 5265114"/>
              <a:gd name="connsiteY19" fmla="*/ 1238250 h 4713880"/>
              <a:gd name="connsiteX20" fmla="*/ 540714 w 5265114"/>
              <a:gd name="connsiteY20" fmla="*/ 1257300 h 4713880"/>
              <a:gd name="connsiteX21" fmla="*/ 445464 w 5265114"/>
              <a:gd name="connsiteY21" fmla="*/ 762000 h 4713880"/>
              <a:gd name="connsiteX22" fmla="*/ 426414 w 5265114"/>
              <a:gd name="connsiteY22" fmla="*/ 476250 h 4713880"/>
              <a:gd name="connsiteX23" fmla="*/ 426414 w 5265114"/>
              <a:gd name="connsiteY23" fmla="*/ 247650 h 4713880"/>
              <a:gd name="connsiteX24" fmla="*/ 597864 w 5265114"/>
              <a:gd name="connsiteY24" fmla="*/ 95250 h 4713880"/>
              <a:gd name="connsiteX25" fmla="*/ 902664 w 5265114"/>
              <a:gd name="connsiteY25" fmla="*/ 0 h 4713880"/>
              <a:gd name="connsiteX26" fmla="*/ 1150314 w 5265114"/>
              <a:gd name="connsiteY26" fmla="*/ 0 h 4713880"/>
              <a:gd name="connsiteX27" fmla="*/ 1397964 w 5265114"/>
              <a:gd name="connsiteY27" fmla="*/ 0 h 4713880"/>
              <a:gd name="connsiteX28" fmla="*/ 1626564 w 5265114"/>
              <a:gd name="connsiteY28" fmla="*/ 19050 h 4713880"/>
              <a:gd name="connsiteX29" fmla="*/ 1893264 w 5265114"/>
              <a:gd name="connsiteY29" fmla="*/ 19050 h 4713880"/>
              <a:gd name="connsiteX30" fmla="*/ 2064714 w 5265114"/>
              <a:gd name="connsiteY30" fmla="*/ 19050 h 4713880"/>
              <a:gd name="connsiteX31" fmla="*/ 2445714 w 5265114"/>
              <a:gd name="connsiteY31" fmla="*/ 76200 h 4713880"/>
              <a:gd name="connsiteX32" fmla="*/ 2655264 w 5265114"/>
              <a:gd name="connsiteY32" fmla="*/ 76200 h 4713880"/>
              <a:gd name="connsiteX33" fmla="*/ 2902914 w 5265114"/>
              <a:gd name="connsiteY33" fmla="*/ 57150 h 4713880"/>
              <a:gd name="connsiteX34" fmla="*/ 3283914 w 5265114"/>
              <a:gd name="connsiteY34" fmla="*/ 0 h 4713880"/>
              <a:gd name="connsiteX35" fmla="*/ 3683964 w 5265114"/>
              <a:gd name="connsiteY35" fmla="*/ 76200 h 4713880"/>
              <a:gd name="connsiteX36" fmla="*/ 3855414 w 5265114"/>
              <a:gd name="connsiteY36" fmla="*/ 152400 h 4713880"/>
              <a:gd name="connsiteX37" fmla="*/ 3931614 w 5265114"/>
              <a:gd name="connsiteY37" fmla="*/ 495300 h 4713880"/>
              <a:gd name="connsiteX38" fmla="*/ 4007814 w 5265114"/>
              <a:gd name="connsiteY38" fmla="*/ 876300 h 4713880"/>
              <a:gd name="connsiteX39" fmla="*/ 4007814 w 5265114"/>
              <a:gd name="connsiteY39" fmla="*/ 876300 h 4713880"/>
              <a:gd name="connsiteX40" fmla="*/ 4045914 w 5265114"/>
              <a:gd name="connsiteY40" fmla="*/ 1238250 h 4713880"/>
              <a:gd name="connsiteX41" fmla="*/ 4084014 w 5265114"/>
              <a:gd name="connsiteY41" fmla="*/ 1352550 h 4713880"/>
              <a:gd name="connsiteX42" fmla="*/ 4141164 w 5265114"/>
              <a:gd name="connsiteY42" fmla="*/ 1390650 h 4713880"/>
              <a:gd name="connsiteX43" fmla="*/ 4179264 w 5265114"/>
              <a:gd name="connsiteY43" fmla="*/ 1447800 h 4713880"/>
              <a:gd name="connsiteX44" fmla="*/ 4236414 w 5265114"/>
              <a:gd name="connsiteY44" fmla="*/ 1485900 h 4713880"/>
              <a:gd name="connsiteX45" fmla="*/ 4255464 w 5265114"/>
              <a:gd name="connsiteY45" fmla="*/ 1543050 h 4713880"/>
              <a:gd name="connsiteX46" fmla="*/ 4369764 w 5265114"/>
              <a:gd name="connsiteY46" fmla="*/ 1581150 h 4713880"/>
              <a:gd name="connsiteX47" fmla="*/ 4484064 w 5265114"/>
              <a:gd name="connsiteY47" fmla="*/ 1657350 h 4713880"/>
              <a:gd name="connsiteX48" fmla="*/ 4541214 w 5265114"/>
              <a:gd name="connsiteY48" fmla="*/ 1695450 h 4713880"/>
              <a:gd name="connsiteX49" fmla="*/ 4598364 w 5265114"/>
              <a:gd name="connsiteY49" fmla="*/ 1714500 h 4713880"/>
              <a:gd name="connsiteX50" fmla="*/ 4712664 w 5265114"/>
              <a:gd name="connsiteY50" fmla="*/ 1771650 h 4713880"/>
              <a:gd name="connsiteX51" fmla="*/ 4903164 w 5265114"/>
              <a:gd name="connsiteY51" fmla="*/ 1790700 h 4713880"/>
              <a:gd name="connsiteX52" fmla="*/ 5074614 w 5265114"/>
              <a:gd name="connsiteY52" fmla="*/ 1885950 h 4713880"/>
              <a:gd name="connsiteX53" fmla="*/ 5131764 w 5265114"/>
              <a:gd name="connsiteY53" fmla="*/ 1924050 h 4713880"/>
              <a:gd name="connsiteX54" fmla="*/ 5169864 w 5265114"/>
              <a:gd name="connsiteY54" fmla="*/ 2038350 h 4713880"/>
              <a:gd name="connsiteX55" fmla="*/ 5207964 w 5265114"/>
              <a:gd name="connsiteY55" fmla="*/ 2114550 h 4713880"/>
              <a:gd name="connsiteX56" fmla="*/ 5265114 w 5265114"/>
              <a:gd name="connsiteY56" fmla="*/ 2247900 h 4713880"/>
              <a:gd name="connsiteX57" fmla="*/ 5055564 w 5265114"/>
              <a:gd name="connsiteY57" fmla="*/ 4229100 h 4713880"/>
              <a:gd name="connsiteX58" fmla="*/ 4998414 w 5265114"/>
              <a:gd name="connsiteY58" fmla="*/ 4267200 h 4713880"/>
              <a:gd name="connsiteX59" fmla="*/ 4941264 w 5265114"/>
              <a:gd name="connsiteY59" fmla="*/ 4286250 h 4713880"/>
              <a:gd name="connsiteX60" fmla="*/ 4788864 w 5265114"/>
              <a:gd name="connsiteY60" fmla="*/ 4324350 h 4713880"/>
              <a:gd name="connsiteX61" fmla="*/ 4445964 w 5265114"/>
              <a:gd name="connsiteY61" fmla="*/ 4343400 h 4713880"/>
              <a:gd name="connsiteX62" fmla="*/ 4426914 w 5265114"/>
              <a:gd name="connsiteY62" fmla="*/ 4419600 h 4713880"/>
              <a:gd name="connsiteX63" fmla="*/ 4255464 w 5265114"/>
              <a:gd name="connsiteY63" fmla="*/ 4438650 h 4713880"/>
              <a:gd name="connsiteX64" fmla="*/ 4198314 w 5265114"/>
              <a:gd name="connsiteY64" fmla="*/ 4419600 h 4713880"/>
              <a:gd name="connsiteX65" fmla="*/ 3950664 w 5265114"/>
              <a:gd name="connsiteY65" fmla="*/ 4210050 h 4713880"/>
              <a:gd name="connsiteX66" fmla="*/ 3874464 w 5265114"/>
              <a:gd name="connsiteY66" fmla="*/ 4191000 h 4713880"/>
              <a:gd name="connsiteX67" fmla="*/ 3798264 w 5265114"/>
              <a:gd name="connsiteY67" fmla="*/ 4133850 h 4713880"/>
              <a:gd name="connsiteX68" fmla="*/ 3683964 w 5265114"/>
              <a:gd name="connsiteY68" fmla="*/ 4114800 h 4713880"/>
              <a:gd name="connsiteX69" fmla="*/ 3169614 w 5265114"/>
              <a:gd name="connsiteY69" fmla="*/ 4171950 h 4713880"/>
              <a:gd name="connsiteX70" fmla="*/ 3112464 w 5265114"/>
              <a:gd name="connsiteY70" fmla="*/ 4191000 h 4713880"/>
              <a:gd name="connsiteX71" fmla="*/ 2941014 w 5265114"/>
              <a:gd name="connsiteY71" fmla="*/ 4229100 h 4713880"/>
              <a:gd name="connsiteX72" fmla="*/ 2864814 w 5265114"/>
              <a:gd name="connsiteY72" fmla="*/ 4267200 h 4713880"/>
              <a:gd name="connsiteX73" fmla="*/ 2769564 w 5265114"/>
              <a:gd name="connsiteY73" fmla="*/ 4286250 h 4713880"/>
              <a:gd name="connsiteX74" fmla="*/ 2693364 w 5265114"/>
              <a:gd name="connsiteY74" fmla="*/ 4305300 h 4713880"/>
              <a:gd name="connsiteX75" fmla="*/ 2483814 w 5265114"/>
              <a:gd name="connsiteY75" fmla="*/ 4381500 h 4713880"/>
              <a:gd name="connsiteX76" fmla="*/ 2064714 w 5265114"/>
              <a:gd name="connsiteY76" fmla="*/ 4362450 h 4713880"/>
              <a:gd name="connsiteX77" fmla="*/ 2007564 w 5265114"/>
              <a:gd name="connsiteY77" fmla="*/ 4305300 h 4713880"/>
              <a:gd name="connsiteX78" fmla="*/ 1893264 w 5265114"/>
              <a:gd name="connsiteY78" fmla="*/ 4267200 h 4713880"/>
              <a:gd name="connsiteX79" fmla="*/ 1836114 w 5265114"/>
              <a:gd name="connsiteY79" fmla="*/ 4248150 h 4713880"/>
              <a:gd name="connsiteX80" fmla="*/ 1493214 w 5265114"/>
              <a:gd name="connsiteY80" fmla="*/ 4324350 h 4713880"/>
              <a:gd name="connsiteX81" fmla="*/ 1302714 w 5265114"/>
              <a:gd name="connsiteY81" fmla="*/ 4438650 h 4713880"/>
              <a:gd name="connsiteX82" fmla="*/ 1245564 w 5265114"/>
              <a:gd name="connsiteY82" fmla="*/ 4476750 h 4713880"/>
              <a:gd name="connsiteX83" fmla="*/ 1074114 w 5265114"/>
              <a:gd name="connsiteY83" fmla="*/ 4533900 h 4713880"/>
              <a:gd name="connsiteX84" fmla="*/ 1016964 w 5265114"/>
              <a:gd name="connsiteY84" fmla="*/ 4552950 h 4713880"/>
              <a:gd name="connsiteX85" fmla="*/ 959814 w 5265114"/>
              <a:gd name="connsiteY85" fmla="*/ 4572000 h 4713880"/>
              <a:gd name="connsiteX86" fmla="*/ 845514 w 5265114"/>
              <a:gd name="connsiteY86" fmla="*/ 4591050 h 4713880"/>
              <a:gd name="connsiteX87" fmla="*/ 712164 w 5265114"/>
              <a:gd name="connsiteY87" fmla="*/ 4572000 h 4713880"/>
              <a:gd name="connsiteX88" fmla="*/ 655014 w 5265114"/>
              <a:gd name="connsiteY88" fmla="*/ 4552950 h 4713880"/>
              <a:gd name="connsiteX89" fmla="*/ 442621 w 5265114"/>
              <a:gd name="connsiteY89" fmla="*/ 4713880 h 4713880"/>
              <a:gd name="connsiteX90" fmla="*/ 290221 w 5265114"/>
              <a:gd name="connsiteY90" fmla="*/ 4615787 h 4713880"/>
              <a:gd name="connsiteX91" fmla="*/ 173362 w 5265114"/>
              <a:gd name="connsiteY91" fmla="*/ 4439218 h 4713880"/>
              <a:gd name="connsiteX92" fmla="*/ 45414 w 5265114"/>
              <a:gd name="connsiteY92" fmla="*/ 4171950 h 4713880"/>
              <a:gd name="connsiteX93" fmla="*/ 26364 w 5265114"/>
              <a:gd name="connsiteY93" fmla="*/ 4114800 h 4713880"/>
              <a:gd name="connsiteX0" fmla="*/ 26364 w 5212642"/>
              <a:gd name="connsiteY0" fmla="*/ 4114800 h 4713880"/>
              <a:gd name="connsiteX1" fmla="*/ 7314 w 5212642"/>
              <a:gd name="connsiteY1" fmla="*/ 3467100 h 4713880"/>
              <a:gd name="connsiteX2" fmla="*/ 159714 w 5212642"/>
              <a:gd name="connsiteY2" fmla="*/ 3448050 h 4713880"/>
              <a:gd name="connsiteX3" fmla="*/ 350214 w 5212642"/>
              <a:gd name="connsiteY3" fmla="*/ 3390900 h 4713880"/>
              <a:gd name="connsiteX4" fmla="*/ 559764 w 5212642"/>
              <a:gd name="connsiteY4" fmla="*/ 3314700 h 4713880"/>
              <a:gd name="connsiteX5" fmla="*/ 655014 w 5212642"/>
              <a:gd name="connsiteY5" fmla="*/ 3105150 h 4713880"/>
              <a:gd name="connsiteX6" fmla="*/ 750264 w 5212642"/>
              <a:gd name="connsiteY6" fmla="*/ 2857500 h 4713880"/>
              <a:gd name="connsiteX7" fmla="*/ 883614 w 5212642"/>
              <a:gd name="connsiteY7" fmla="*/ 2495550 h 4713880"/>
              <a:gd name="connsiteX8" fmla="*/ 921714 w 5212642"/>
              <a:gd name="connsiteY8" fmla="*/ 2362200 h 4713880"/>
              <a:gd name="connsiteX9" fmla="*/ 997914 w 5212642"/>
              <a:gd name="connsiteY9" fmla="*/ 2171700 h 4713880"/>
              <a:gd name="connsiteX10" fmla="*/ 1036014 w 5212642"/>
              <a:gd name="connsiteY10" fmla="*/ 2019300 h 4713880"/>
              <a:gd name="connsiteX11" fmla="*/ 1016964 w 5212642"/>
              <a:gd name="connsiteY11" fmla="*/ 1771650 h 4713880"/>
              <a:gd name="connsiteX12" fmla="*/ 1016964 w 5212642"/>
              <a:gd name="connsiteY12" fmla="*/ 1543050 h 4713880"/>
              <a:gd name="connsiteX13" fmla="*/ 1055064 w 5212642"/>
              <a:gd name="connsiteY13" fmla="*/ 1390650 h 4713880"/>
              <a:gd name="connsiteX14" fmla="*/ 1055064 w 5212642"/>
              <a:gd name="connsiteY14" fmla="*/ 1390650 h 4713880"/>
              <a:gd name="connsiteX15" fmla="*/ 1093164 w 5212642"/>
              <a:gd name="connsiteY15" fmla="*/ 1181100 h 4713880"/>
              <a:gd name="connsiteX16" fmla="*/ 1093164 w 5212642"/>
              <a:gd name="connsiteY16" fmla="*/ 1181100 h 4713880"/>
              <a:gd name="connsiteX17" fmla="*/ 883614 w 5212642"/>
              <a:gd name="connsiteY17" fmla="*/ 1295400 h 4713880"/>
              <a:gd name="connsiteX18" fmla="*/ 731214 w 5212642"/>
              <a:gd name="connsiteY18" fmla="*/ 1238250 h 4713880"/>
              <a:gd name="connsiteX19" fmla="*/ 578814 w 5212642"/>
              <a:gd name="connsiteY19" fmla="*/ 1238250 h 4713880"/>
              <a:gd name="connsiteX20" fmla="*/ 540714 w 5212642"/>
              <a:gd name="connsiteY20" fmla="*/ 1257300 h 4713880"/>
              <a:gd name="connsiteX21" fmla="*/ 445464 w 5212642"/>
              <a:gd name="connsiteY21" fmla="*/ 762000 h 4713880"/>
              <a:gd name="connsiteX22" fmla="*/ 426414 w 5212642"/>
              <a:gd name="connsiteY22" fmla="*/ 476250 h 4713880"/>
              <a:gd name="connsiteX23" fmla="*/ 426414 w 5212642"/>
              <a:gd name="connsiteY23" fmla="*/ 247650 h 4713880"/>
              <a:gd name="connsiteX24" fmla="*/ 597864 w 5212642"/>
              <a:gd name="connsiteY24" fmla="*/ 95250 h 4713880"/>
              <a:gd name="connsiteX25" fmla="*/ 902664 w 5212642"/>
              <a:gd name="connsiteY25" fmla="*/ 0 h 4713880"/>
              <a:gd name="connsiteX26" fmla="*/ 1150314 w 5212642"/>
              <a:gd name="connsiteY26" fmla="*/ 0 h 4713880"/>
              <a:gd name="connsiteX27" fmla="*/ 1397964 w 5212642"/>
              <a:gd name="connsiteY27" fmla="*/ 0 h 4713880"/>
              <a:gd name="connsiteX28" fmla="*/ 1626564 w 5212642"/>
              <a:gd name="connsiteY28" fmla="*/ 19050 h 4713880"/>
              <a:gd name="connsiteX29" fmla="*/ 1893264 w 5212642"/>
              <a:gd name="connsiteY29" fmla="*/ 19050 h 4713880"/>
              <a:gd name="connsiteX30" fmla="*/ 2064714 w 5212642"/>
              <a:gd name="connsiteY30" fmla="*/ 19050 h 4713880"/>
              <a:gd name="connsiteX31" fmla="*/ 2445714 w 5212642"/>
              <a:gd name="connsiteY31" fmla="*/ 76200 h 4713880"/>
              <a:gd name="connsiteX32" fmla="*/ 2655264 w 5212642"/>
              <a:gd name="connsiteY32" fmla="*/ 76200 h 4713880"/>
              <a:gd name="connsiteX33" fmla="*/ 2902914 w 5212642"/>
              <a:gd name="connsiteY33" fmla="*/ 57150 h 4713880"/>
              <a:gd name="connsiteX34" fmla="*/ 3283914 w 5212642"/>
              <a:gd name="connsiteY34" fmla="*/ 0 h 4713880"/>
              <a:gd name="connsiteX35" fmla="*/ 3683964 w 5212642"/>
              <a:gd name="connsiteY35" fmla="*/ 76200 h 4713880"/>
              <a:gd name="connsiteX36" fmla="*/ 3855414 w 5212642"/>
              <a:gd name="connsiteY36" fmla="*/ 152400 h 4713880"/>
              <a:gd name="connsiteX37" fmla="*/ 3931614 w 5212642"/>
              <a:gd name="connsiteY37" fmla="*/ 495300 h 4713880"/>
              <a:gd name="connsiteX38" fmla="*/ 4007814 w 5212642"/>
              <a:gd name="connsiteY38" fmla="*/ 876300 h 4713880"/>
              <a:gd name="connsiteX39" fmla="*/ 4007814 w 5212642"/>
              <a:gd name="connsiteY39" fmla="*/ 876300 h 4713880"/>
              <a:gd name="connsiteX40" fmla="*/ 4045914 w 5212642"/>
              <a:gd name="connsiteY40" fmla="*/ 1238250 h 4713880"/>
              <a:gd name="connsiteX41" fmla="*/ 4084014 w 5212642"/>
              <a:gd name="connsiteY41" fmla="*/ 1352550 h 4713880"/>
              <a:gd name="connsiteX42" fmla="*/ 4141164 w 5212642"/>
              <a:gd name="connsiteY42" fmla="*/ 1390650 h 4713880"/>
              <a:gd name="connsiteX43" fmla="*/ 4179264 w 5212642"/>
              <a:gd name="connsiteY43" fmla="*/ 1447800 h 4713880"/>
              <a:gd name="connsiteX44" fmla="*/ 4236414 w 5212642"/>
              <a:gd name="connsiteY44" fmla="*/ 1485900 h 4713880"/>
              <a:gd name="connsiteX45" fmla="*/ 4255464 w 5212642"/>
              <a:gd name="connsiteY45" fmla="*/ 1543050 h 4713880"/>
              <a:gd name="connsiteX46" fmla="*/ 4369764 w 5212642"/>
              <a:gd name="connsiteY46" fmla="*/ 1581150 h 4713880"/>
              <a:gd name="connsiteX47" fmla="*/ 4484064 w 5212642"/>
              <a:gd name="connsiteY47" fmla="*/ 1657350 h 4713880"/>
              <a:gd name="connsiteX48" fmla="*/ 4541214 w 5212642"/>
              <a:gd name="connsiteY48" fmla="*/ 1695450 h 4713880"/>
              <a:gd name="connsiteX49" fmla="*/ 4598364 w 5212642"/>
              <a:gd name="connsiteY49" fmla="*/ 1714500 h 4713880"/>
              <a:gd name="connsiteX50" fmla="*/ 4712664 w 5212642"/>
              <a:gd name="connsiteY50" fmla="*/ 1771650 h 4713880"/>
              <a:gd name="connsiteX51" fmla="*/ 4903164 w 5212642"/>
              <a:gd name="connsiteY51" fmla="*/ 1790700 h 4713880"/>
              <a:gd name="connsiteX52" fmla="*/ 5074614 w 5212642"/>
              <a:gd name="connsiteY52" fmla="*/ 1885950 h 4713880"/>
              <a:gd name="connsiteX53" fmla="*/ 5131764 w 5212642"/>
              <a:gd name="connsiteY53" fmla="*/ 1924050 h 4713880"/>
              <a:gd name="connsiteX54" fmla="*/ 5169864 w 5212642"/>
              <a:gd name="connsiteY54" fmla="*/ 2038350 h 4713880"/>
              <a:gd name="connsiteX55" fmla="*/ 5207964 w 5212642"/>
              <a:gd name="connsiteY55" fmla="*/ 2114550 h 4713880"/>
              <a:gd name="connsiteX56" fmla="*/ 5055564 w 5212642"/>
              <a:gd name="connsiteY56" fmla="*/ 4229100 h 4713880"/>
              <a:gd name="connsiteX57" fmla="*/ 4998414 w 5212642"/>
              <a:gd name="connsiteY57" fmla="*/ 4267200 h 4713880"/>
              <a:gd name="connsiteX58" fmla="*/ 4941264 w 5212642"/>
              <a:gd name="connsiteY58" fmla="*/ 4286250 h 4713880"/>
              <a:gd name="connsiteX59" fmla="*/ 4788864 w 5212642"/>
              <a:gd name="connsiteY59" fmla="*/ 4324350 h 4713880"/>
              <a:gd name="connsiteX60" fmla="*/ 4445964 w 5212642"/>
              <a:gd name="connsiteY60" fmla="*/ 4343400 h 4713880"/>
              <a:gd name="connsiteX61" fmla="*/ 4426914 w 5212642"/>
              <a:gd name="connsiteY61" fmla="*/ 4419600 h 4713880"/>
              <a:gd name="connsiteX62" fmla="*/ 4255464 w 5212642"/>
              <a:gd name="connsiteY62" fmla="*/ 4438650 h 4713880"/>
              <a:gd name="connsiteX63" fmla="*/ 4198314 w 5212642"/>
              <a:gd name="connsiteY63" fmla="*/ 4419600 h 4713880"/>
              <a:gd name="connsiteX64" fmla="*/ 3950664 w 5212642"/>
              <a:gd name="connsiteY64" fmla="*/ 4210050 h 4713880"/>
              <a:gd name="connsiteX65" fmla="*/ 3874464 w 5212642"/>
              <a:gd name="connsiteY65" fmla="*/ 4191000 h 4713880"/>
              <a:gd name="connsiteX66" fmla="*/ 3798264 w 5212642"/>
              <a:gd name="connsiteY66" fmla="*/ 4133850 h 4713880"/>
              <a:gd name="connsiteX67" fmla="*/ 3683964 w 5212642"/>
              <a:gd name="connsiteY67" fmla="*/ 4114800 h 4713880"/>
              <a:gd name="connsiteX68" fmla="*/ 3169614 w 5212642"/>
              <a:gd name="connsiteY68" fmla="*/ 4171950 h 4713880"/>
              <a:gd name="connsiteX69" fmla="*/ 3112464 w 5212642"/>
              <a:gd name="connsiteY69" fmla="*/ 4191000 h 4713880"/>
              <a:gd name="connsiteX70" fmla="*/ 2941014 w 5212642"/>
              <a:gd name="connsiteY70" fmla="*/ 4229100 h 4713880"/>
              <a:gd name="connsiteX71" fmla="*/ 2864814 w 5212642"/>
              <a:gd name="connsiteY71" fmla="*/ 4267200 h 4713880"/>
              <a:gd name="connsiteX72" fmla="*/ 2769564 w 5212642"/>
              <a:gd name="connsiteY72" fmla="*/ 4286250 h 4713880"/>
              <a:gd name="connsiteX73" fmla="*/ 2693364 w 5212642"/>
              <a:gd name="connsiteY73" fmla="*/ 4305300 h 4713880"/>
              <a:gd name="connsiteX74" fmla="*/ 2483814 w 5212642"/>
              <a:gd name="connsiteY74" fmla="*/ 4381500 h 4713880"/>
              <a:gd name="connsiteX75" fmla="*/ 2064714 w 5212642"/>
              <a:gd name="connsiteY75" fmla="*/ 4362450 h 4713880"/>
              <a:gd name="connsiteX76" fmla="*/ 2007564 w 5212642"/>
              <a:gd name="connsiteY76" fmla="*/ 4305300 h 4713880"/>
              <a:gd name="connsiteX77" fmla="*/ 1893264 w 5212642"/>
              <a:gd name="connsiteY77" fmla="*/ 4267200 h 4713880"/>
              <a:gd name="connsiteX78" fmla="*/ 1836114 w 5212642"/>
              <a:gd name="connsiteY78" fmla="*/ 4248150 h 4713880"/>
              <a:gd name="connsiteX79" fmla="*/ 1493214 w 5212642"/>
              <a:gd name="connsiteY79" fmla="*/ 4324350 h 4713880"/>
              <a:gd name="connsiteX80" fmla="*/ 1302714 w 5212642"/>
              <a:gd name="connsiteY80" fmla="*/ 4438650 h 4713880"/>
              <a:gd name="connsiteX81" fmla="*/ 1245564 w 5212642"/>
              <a:gd name="connsiteY81" fmla="*/ 4476750 h 4713880"/>
              <a:gd name="connsiteX82" fmla="*/ 1074114 w 5212642"/>
              <a:gd name="connsiteY82" fmla="*/ 4533900 h 4713880"/>
              <a:gd name="connsiteX83" fmla="*/ 1016964 w 5212642"/>
              <a:gd name="connsiteY83" fmla="*/ 4552950 h 4713880"/>
              <a:gd name="connsiteX84" fmla="*/ 959814 w 5212642"/>
              <a:gd name="connsiteY84" fmla="*/ 4572000 h 4713880"/>
              <a:gd name="connsiteX85" fmla="*/ 845514 w 5212642"/>
              <a:gd name="connsiteY85" fmla="*/ 4591050 h 4713880"/>
              <a:gd name="connsiteX86" fmla="*/ 712164 w 5212642"/>
              <a:gd name="connsiteY86" fmla="*/ 4572000 h 4713880"/>
              <a:gd name="connsiteX87" fmla="*/ 655014 w 5212642"/>
              <a:gd name="connsiteY87" fmla="*/ 4552950 h 4713880"/>
              <a:gd name="connsiteX88" fmla="*/ 442621 w 5212642"/>
              <a:gd name="connsiteY88" fmla="*/ 4713880 h 4713880"/>
              <a:gd name="connsiteX89" fmla="*/ 290221 w 5212642"/>
              <a:gd name="connsiteY89" fmla="*/ 4615787 h 4713880"/>
              <a:gd name="connsiteX90" fmla="*/ 173362 w 5212642"/>
              <a:gd name="connsiteY90" fmla="*/ 4439218 h 4713880"/>
              <a:gd name="connsiteX91" fmla="*/ 45414 w 5212642"/>
              <a:gd name="connsiteY91" fmla="*/ 4171950 h 4713880"/>
              <a:gd name="connsiteX92" fmla="*/ 26364 w 5212642"/>
              <a:gd name="connsiteY92" fmla="*/ 4114800 h 4713880"/>
              <a:gd name="connsiteX0" fmla="*/ 26364 w 5172420"/>
              <a:gd name="connsiteY0" fmla="*/ 4114800 h 4713880"/>
              <a:gd name="connsiteX1" fmla="*/ 7314 w 5172420"/>
              <a:gd name="connsiteY1" fmla="*/ 3467100 h 4713880"/>
              <a:gd name="connsiteX2" fmla="*/ 159714 w 5172420"/>
              <a:gd name="connsiteY2" fmla="*/ 3448050 h 4713880"/>
              <a:gd name="connsiteX3" fmla="*/ 350214 w 5172420"/>
              <a:gd name="connsiteY3" fmla="*/ 3390900 h 4713880"/>
              <a:gd name="connsiteX4" fmla="*/ 559764 w 5172420"/>
              <a:gd name="connsiteY4" fmla="*/ 3314700 h 4713880"/>
              <a:gd name="connsiteX5" fmla="*/ 655014 w 5172420"/>
              <a:gd name="connsiteY5" fmla="*/ 3105150 h 4713880"/>
              <a:gd name="connsiteX6" fmla="*/ 750264 w 5172420"/>
              <a:gd name="connsiteY6" fmla="*/ 2857500 h 4713880"/>
              <a:gd name="connsiteX7" fmla="*/ 883614 w 5172420"/>
              <a:gd name="connsiteY7" fmla="*/ 2495550 h 4713880"/>
              <a:gd name="connsiteX8" fmla="*/ 921714 w 5172420"/>
              <a:gd name="connsiteY8" fmla="*/ 2362200 h 4713880"/>
              <a:gd name="connsiteX9" fmla="*/ 997914 w 5172420"/>
              <a:gd name="connsiteY9" fmla="*/ 2171700 h 4713880"/>
              <a:gd name="connsiteX10" fmla="*/ 1036014 w 5172420"/>
              <a:gd name="connsiteY10" fmla="*/ 2019300 h 4713880"/>
              <a:gd name="connsiteX11" fmla="*/ 1016964 w 5172420"/>
              <a:gd name="connsiteY11" fmla="*/ 1771650 h 4713880"/>
              <a:gd name="connsiteX12" fmla="*/ 1016964 w 5172420"/>
              <a:gd name="connsiteY12" fmla="*/ 1543050 h 4713880"/>
              <a:gd name="connsiteX13" fmla="*/ 1055064 w 5172420"/>
              <a:gd name="connsiteY13" fmla="*/ 1390650 h 4713880"/>
              <a:gd name="connsiteX14" fmla="*/ 1055064 w 5172420"/>
              <a:gd name="connsiteY14" fmla="*/ 1390650 h 4713880"/>
              <a:gd name="connsiteX15" fmla="*/ 1093164 w 5172420"/>
              <a:gd name="connsiteY15" fmla="*/ 1181100 h 4713880"/>
              <a:gd name="connsiteX16" fmla="*/ 1093164 w 5172420"/>
              <a:gd name="connsiteY16" fmla="*/ 1181100 h 4713880"/>
              <a:gd name="connsiteX17" fmla="*/ 883614 w 5172420"/>
              <a:gd name="connsiteY17" fmla="*/ 1295400 h 4713880"/>
              <a:gd name="connsiteX18" fmla="*/ 731214 w 5172420"/>
              <a:gd name="connsiteY18" fmla="*/ 1238250 h 4713880"/>
              <a:gd name="connsiteX19" fmla="*/ 578814 w 5172420"/>
              <a:gd name="connsiteY19" fmla="*/ 1238250 h 4713880"/>
              <a:gd name="connsiteX20" fmla="*/ 540714 w 5172420"/>
              <a:gd name="connsiteY20" fmla="*/ 1257300 h 4713880"/>
              <a:gd name="connsiteX21" fmla="*/ 445464 w 5172420"/>
              <a:gd name="connsiteY21" fmla="*/ 762000 h 4713880"/>
              <a:gd name="connsiteX22" fmla="*/ 426414 w 5172420"/>
              <a:gd name="connsiteY22" fmla="*/ 476250 h 4713880"/>
              <a:gd name="connsiteX23" fmla="*/ 426414 w 5172420"/>
              <a:gd name="connsiteY23" fmla="*/ 247650 h 4713880"/>
              <a:gd name="connsiteX24" fmla="*/ 597864 w 5172420"/>
              <a:gd name="connsiteY24" fmla="*/ 95250 h 4713880"/>
              <a:gd name="connsiteX25" fmla="*/ 902664 w 5172420"/>
              <a:gd name="connsiteY25" fmla="*/ 0 h 4713880"/>
              <a:gd name="connsiteX26" fmla="*/ 1150314 w 5172420"/>
              <a:gd name="connsiteY26" fmla="*/ 0 h 4713880"/>
              <a:gd name="connsiteX27" fmla="*/ 1397964 w 5172420"/>
              <a:gd name="connsiteY27" fmla="*/ 0 h 4713880"/>
              <a:gd name="connsiteX28" fmla="*/ 1626564 w 5172420"/>
              <a:gd name="connsiteY28" fmla="*/ 19050 h 4713880"/>
              <a:gd name="connsiteX29" fmla="*/ 1893264 w 5172420"/>
              <a:gd name="connsiteY29" fmla="*/ 19050 h 4713880"/>
              <a:gd name="connsiteX30" fmla="*/ 2064714 w 5172420"/>
              <a:gd name="connsiteY30" fmla="*/ 19050 h 4713880"/>
              <a:gd name="connsiteX31" fmla="*/ 2445714 w 5172420"/>
              <a:gd name="connsiteY31" fmla="*/ 76200 h 4713880"/>
              <a:gd name="connsiteX32" fmla="*/ 2655264 w 5172420"/>
              <a:gd name="connsiteY32" fmla="*/ 76200 h 4713880"/>
              <a:gd name="connsiteX33" fmla="*/ 2902914 w 5172420"/>
              <a:gd name="connsiteY33" fmla="*/ 57150 h 4713880"/>
              <a:gd name="connsiteX34" fmla="*/ 3283914 w 5172420"/>
              <a:gd name="connsiteY34" fmla="*/ 0 h 4713880"/>
              <a:gd name="connsiteX35" fmla="*/ 3683964 w 5172420"/>
              <a:gd name="connsiteY35" fmla="*/ 76200 h 4713880"/>
              <a:gd name="connsiteX36" fmla="*/ 3855414 w 5172420"/>
              <a:gd name="connsiteY36" fmla="*/ 152400 h 4713880"/>
              <a:gd name="connsiteX37" fmla="*/ 3931614 w 5172420"/>
              <a:gd name="connsiteY37" fmla="*/ 495300 h 4713880"/>
              <a:gd name="connsiteX38" fmla="*/ 4007814 w 5172420"/>
              <a:gd name="connsiteY38" fmla="*/ 876300 h 4713880"/>
              <a:gd name="connsiteX39" fmla="*/ 4007814 w 5172420"/>
              <a:gd name="connsiteY39" fmla="*/ 876300 h 4713880"/>
              <a:gd name="connsiteX40" fmla="*/ 4045914 w 5172420"/>
              <a:gd name="connsiteY40" fmla="*/ 1238250 h 4713880"/>
              <a:gd name="connsiteX41" fmla="*/ 4084014 w 5172420"/>
              <a:gd name="connsiteY41" fmla="*/ 1352550 h 4713880"/>
              <a:gd name="connsiteX42" fmla="*/ 4141164 w 5172420"/>
              <a:gd name="connsiteY42" fmla="*/ 1390650 h 4713880"/>
              <a:gd name="connsiteX43" fmla="*/ 4179264 w 5172420"/>
              <a:gd name="connsiteY43" fmla="*/ 1447800 h 4713880"/>
              <a:gd name="connsiteX44" fmla="*/ 4236414 w 5172420"/>
              <a:gd name="connsiteY44" fmla="*/ 1485900 h 4713880"/>
              <a:gd name="connsiteX45" fmla="*/ 4255464 w 5172420"/>
              <a:gd name="connsiteY45" fmla="*/ 1543050 h 4713880"/>
              <a:gd name="connsiteX46" fmla="*/ 4369764 w 5172420"/>
              <a:gd name="connsiteY46" fmla="*/ 1581150 h 4713880"/>
              <a:gd name="connsiteX47" fmla="*/ 4484064 w 5172420"/>
              <a:gd name="connsiteY47" fmla="*/ 1657350 h 4713880"/>
              <a:gd name="connsiteX48" fmla="*/ 4541214 w 5172420"/>
              <a:gd name="connsiteY48" fmla="*/ 1695450 h 4713880"/>
              <a:gd name="connsiteX49" fmla="*/ 4598364 w 5172420"/>
              <a:gd name="connsiteY49" fmla="*/ 1714500 h 4713880"/>
              <a:gd name="connsiteX50" fmla="*/ 4712664 w 5172420"/>
              <a:gd name="connsiteY50" fmla="*/ 1771650 h 4713880"/>
              <a:gd name="connsiteX51" fmla="*/ 4903164 w 5172420"/>
              <a:gd name="connsiteY51" fmla="*/ 1790700 h 4713880"/>
              <a:gd name="connsiteX52" fmla="*/ 5074614 w 5172420"/>
              <a:gd name="connsiteY52" fmla="*/ 1885950 h 4713880"/>
              <a:gd name="connsiteX53" fmla="*/ 5131764 w 5172420"/>
              <a:gd name="connsiteY53" fmla="*/ 1924050 h 4713880"/>
              <a:gd name="connsiteX54" fmla="*/ 5169864 w 5172420"/>
              <a:gd name="connsiteY54" fmla="*/ 2038350 h 4713880"/>
              <a:gd name="connsiteX55" fmla="*/ 5055564 w 5172420"/>
              <a:gd name="connsiteY55" fmla="*/ 4229100 h 4713880"/>
              <a:gd name="connsiteX56" fmla="*/ 4998414 w 5172420"/>
              <a:gd name="connsiteY56" fmla="*/ 4267200 h 4713880"/>
              <a:gd name="connsiteX57" fmla="*/ 4941264 w 5172420"/>
              <a:gd name="connsiteY57" fmla="*/ 4286250 h 4713880"/>
              <a:gd name="connsiteX58" fmla="*/ 4788864 w 5172420"/>
              <a:gd name="connsiteY58" fmla="*/ 4324350 h 4713880"/>
              <a:gd name="connsiteX59" fmla="*/ 4445964 w 5172420"/>
              <a:gd name="connsiteY59" fmla="*/ 4343400 h 4713880"/>
              <a:gd name="connsiteX60" fmla="*/ 4426914 w 5172420"/>
              <a:gd name="connsiteY60" fmla="*/ 4419600 h 4713880"/>
              <a:gd name="connsiteX61" fmla="*/ 4255464 w 5172420"/>
              <a:gd name="connsiteY61" fmla="*/ 4438650 h 4713880"/>
              <a:gd name="connsiteX62" fmla="*/ 4198314 w 5172420"/>
              <a:gd name="connsiteY62" fmla="*/ 4419600 h 4713880"/>
              <a:gd name="connsiteX63" fmla="*/ 3950664 w 5172420"/>
              <a:gd name="connsiteY63" fmla="*/ 4210050 h 4713880"/>
              <a:gd name="connsiteX64" fmla="*/ 3874464 w 5172420"/>
              <a:gd name="connsiteY64" fmla="*/ 4191000 h 4713880"/>
              <a:gd name="connsiteX65" fmla="*/ 3798264 w 5172420"/>
              <a:gd name="connsiteY65" fmla="*/ 4133850 h 4713880"/>
              <a:gd name="connsiteX66" fmla="*/ 3683964 w 5172420"/>
              <a:gd name="connsiteY66" fmla="*/ 4114800 h 4713880"/>
              <a:gd name="connsiteX67" fmla="*/ 3169614 w 5172420"/>
              <a:gd name="connsiteY67" fmla="*/ 4171950 h 4713880"/>
              <a:gd name="connsiteX68" fmla="*/ 3112464 w 5172420"/>
              <a:gd name="connsiteY68" fmla="*/ 4191000 h 4713880"/>
              <a:gd name="connsiteX69" fmla="*/ 2941014 w 5172420"/>
              <a:gd name="connsiteY69" fmla="*/ 4229100 h 4713880"/>
              <a:gd name="connsiteX70" fmla="*/ 2864814 w 5172420"/>
              <a:gd name="connsiteY70" fmla="*/ 4267200 h 4713880"/>
              <a:gd name="connsiteX71" fmla="*/ 2769564 w 5172420"/>
              <a:gd name="connsiteY71" fmla="*/ 4286250 h 4713880"/>
              <a:gd name="connsiteX72" fmla="*/ 2693364 w 5172420"/>
              <a:gd name="connsiteY72" fmla="*/ 4305300 h 4713880"/>
              <a:gd name="connsiteX73" fmla="*/ 2483814 w 5172420"/>
              <a:gd name="connsiteY73" fmla="*/ 4381500 h 4713880"/>
              <a:gd name="connsiteX74" fmla="*/ 2064714 w 5172420"/>
              <a:gd name="connsiteY74" fmla="*/ 4362450 h 4713880"/>
              <a:gd name="connsiteX75" fmla="*/ 2007564 w 5172420"/>
              <a:gd name="connsiteY75" fmla="*/ 4305300 h 4713880"/>
              <a:gd name="connsiteX76" fmla="*/ 1893264 w 5172420"/>
              <a:gd name="connsiteY76" fmla="*/ 4267200 h 4713880"/>
              <a:gd name="connsiteX77" fmla="*/ 1836114 w 5172420"/>
              <a:gd name="connsiteY77" fmla="*/ 4248150 h 4713880"/>
              <a:gd name="connsiteX78" fmla="*/ 1493214 w 5172420"/>
              <a:gd name="connsiteY78" fmla="*/ 4324350 h 4713880"/>
              <a:gd name="connsiteX79" fmla="*/ 1302714 w 5172420"/>
              <a:gd name="connsiteY79" fmla="*/ 4438650 h 4713880"/>
              <a:gd name="connsiteX80" fmla="*/ 1245564 w 5172420"/>
              <a:gd name="connsiteY80" fmla="*/ 4476750 h 4713880"/>
              <a:gd name="connsiteX81" fmla="*/ 1074114 w 5172420"/>
              <a:gd name="connsiteY81" fmla="*/ 4533900 h 4713880"/>
              <a:gd name="connsiteX82" fmla="*/ 1016964 w 5172420"/>
              <a:gd name="connsiteY82" fmla="*/ 4552950 h 4713880"/>
              <a:gd name="connsiteX83" fmla="*/ 959814 w 5172420"/>
              <a:gd name="connsiteY83" fmla="*/ 4572000 h 4713880"/>
              <a:gd name="connsiteX84" fmla="*/ 845514 w 5172420"/>
              <a:gd name="connsiteY84" fmla="*/ 4591050 h 4713880"/>
              <a:gd name="connsiteX85" fmla="*/ 712164 w 5172420"/>
              <a:gd name="connsiteY85" fmla="*/ 4572000 h 4713880"/>
              <a:gd name="connsiteX86" fmla="*/ 655014 w 5172420"/>
              <a:gd name="connsiteY86" fmla="*/ 4552950 h 4713880"/>
              <a:gd name="connsiteX87" fmla="*/ 442621 w 5172420"/>
              <a:gd name="connsiteY87" fmla="*/ 4713880 h 4713880"/>
              <a:gd name="connsiteX88" fmla="*/ 290221 w 5172420"/>
              <a:gd name="connsiteY88" fmla="*/ 4615787 h 4713880"/>
              <a:gd name="connsiteX89" fmla="*/ 173362 w 5172420"/>
              <a:gd name="connsiteY89" fmla="*/ 4439218 h 4713880"/>
              <a:gd name="connsiteX90" fmla="*/ 45414 w 5172420"/>
              <a:gd name="connsiteY90" fmla="*/ 4171950 h 4713880"/>
              <a:gd name="connsiteX91" fmla="*/ 26364 w 5172420"/>
              <a:gd name="connsiteY91" fmla="*/ 4114800 h 4713880"/>
              <a:gd name="connsiteX0" fmla="*/ 26364 w 5131937"/>
              <a:gd name="connsiteY0" fmla="*/ 4114800 h 4713880"/>
              <a:gd name="connsiteX1" fmla="*/ 7314 w 5131937"/>
              <a:gd name="connsiteY1" fmla="*/ 3467100 h 4713880"/>
              <a:gd name="connsiteX2" fmla="*/ 159714 w 5131937"/>
              <a:gd name="connsiteY2" fmla="*/ 3448050 h 4713880"/>
              <a:gd name="connsiteX3" fmla="*/ 350214 w 5131937"/>
              <a:gd name="connsiteY3" fmla="*/ 3390900 h 4713880"/>
              <a:gd name="connsiteX4" fmla="*/ 559764 w 5131937"/>
              <a:gd name="connsiteY4" fmla="*/ 3314700 h 4713880"/>
              <a:gd name="connsiteX5" fmla="*/ 655014 w 5131937"/>
              <a:gd name="connsiteY5" fmla="*/ 3105150 h 4713880"/>
              <a:gd name="connsiteX6" fmla="*/ 750264 w 5131937"/>
              <a:gd name="connsiteY6" fmla="*/ 2857500 h 4713880"/>
              <a:gd name="connsiteX7" fmla="*/ 883614 w 5131937"/>
              <a:gd name="connsiteY7" fmla="*/ 2495550 h 4713880"/>
              <a:gd name="connsiteX8" fmla="*/ 921714 w 5131937"/>
              <a:gd name="connsiteY8" fmla="*/ 2362200 h 4713880"/>
              <a:gd name="connsiteX9" fmla="*/ 997914 w 5131937"/>
              <a:gd name="connsiteY9" fmla="*/ 2171700 h 4713880"/>
              <a:gd name="connsiteX10" fmla="*/ 1036014 w 5131937"/>
              <a:gd name="connsiteY10" fmla="*/ 2019300 h 4713880"/>
              <a:gd name="connsiteX11" fmla="*/ 1016964 w 5131937"/>
              <a:gd name="connsiteY11" fmla="*/ 1771650 h 4713880"/>
              <a:gd name="connsiteX12" fmla="*/ 1016964 w 5131937"/>
              <a:gd name="connsiteY12" fmla="*/ 1543050 h 4713880"/>
              <a:gd name="connsiteX13" fmla="*/ 1055064 w 5131937"/>
              <a:gd name="connsiteY13" fmla="*/ 1390650 h 4713880"/>
              <a:gd name="connsiteX14" fmla="*/ 1055064 w 5131937"/>
              <a:gd name="connsiteY14" fmla="*/ 1390650 h 4713880"/>
              <a:gd name="connsiteX15" fmla="*/ 1093164 w 5131937"/>
              <a:gd name="connsiteY15" fmla="*/ 1181100 h 4713880"/>
              <a:gd name="connsiteX16" fmla="*/ 1093164 w 5131937"/>
              <a:gd name="connsiteY16" fmla="*/ 1181100 h 4713880"/>
              <a:gd name="connsiteX17" fmla="*/ 883614 w 5131937"/>
              <a:gd name="connsiteY17" fmla="*/ 1295400 h 4713880"/>
              <a:gd name="connsiteX18" fmla="*/ 731214 w 5131937"/>
              <a:gd name="connsiteY18" fmla="*/ 1238250 h 4713880"/>
              <a:gd name="connsiteX19" fmla="*/ 578814 w 5131937"/>
              <a:gd name="connsiteY19" fmla="*/ 1238250 h 4713880"/>
              <a:gd name="connsiteX20" fmla="*/ 540714 w 5131937"/>
              <a:gd name="connsiteY20" fmla="*/ 1257300 h 4713880"/>
              <a:gd name="connsiteX21" fmla="*/ 445464 w 5131937"/>
              <a:gd name="connsiteY21" fmla="*/ 762000 h 4713880"/>
              <a:gd name="connsiteX22" fmla="*/ 426414 w 5131937"/>
              <a:gd name="connsiteY22" fmla="*/ 476250 h 4713880"/>
              <a:gd name="connsiteX23" fmla="*/ 426414 w 5131937"/>
              <a:gd name="connsiteY23" fmla="*/ 247650 h 4713880"/>
              <a:gd name="connsiteX24" fmla="*/ 597864 w 5131937"/>
              <a:gd name="connsiteY24" fmla="*/ 95250 h 4713880"/>
              <a:gd name="connsiteX25" fmla="*/ 902664 w 5131937"/>
              <a:gd name="connsiteY25" fmla="*/ 0 h 4713880"/>
              <a:gd name="connsiteX26" fmla="*/ 1150314 w 5131937"/>
              <a:gd name="connsiteY26" fmla="*/ 0 h 4713880"/>
              <a:gd name="connsiteX27" fmla="*/ 1397964 w 5131937"/>
              <a:gd name="connsiteY27" fmla="*/ 0 h 4713880"/>
              <a:gd name="connsiteX28" fmla="*/ 1626564 w 5131937"/>
              <a:gd name="connsiteY28" fmla="*/ 19050 h 4713880"/>
              <a:gd name="connsiteX29" fmla="*/ 1893264 w 5131937"/>
              <a:gd name="connsiteY29" fmla="*/ 19050 h 4713880"/>
              <a:gd name="connsiteX30" fmla="*/ 2064714 w 5131937"/>
              <a:gd name="connsiteY30" fmla="*/ 19050 h 4713880"/>
              <a:gd name="connsiteX31" fmla="*/ 2445714 w 5131937"/>
              <a:gd name="connsiteY31" fmla="*/ 76200 h 4713880"/>
              <a:gd name="connsiteX32" fmla="*/ 2655264 w 5131937"/>
              <a:gd name="connsiteY32" fmla="*/ 76200 h 4713880"/>
              <a:gd name="connsiteX33" fmla="*/ 2902914 w 5131937"/>
              <a:gd name="connsiteY33" fmla="*/ 57150 h 4713880"/>
              <a:gd name="connsiteX34" fmla="*/ 3283914 w 5131937"/>
              <a:gd name="connsiteY34" fmla="*/ 0 h 4713880"/>
              <a:gd name="connsiteX35" fmla="*/ 3683964 w 5131937"/>
              <a:gd name="connsiteY35" fmla="*/ 76200 h 4713880"/>
              <a:gd name="connsiteX36" fmla="*/ 3855414 w 5131937"/>
              <a:gd name="connsiteY36" fmla="*/ 152400 h 4713880"/>
              <a:gd name="connsiteX37" fmla="*/ 3931614 w 5131937"/>
              <a:gd name="connsiteY37" fmla="*/ 495300 h 4713880"/>
              <a:gd name="connsiteX38" fmla="*/ 4007814 w 5131937"/>
              <a:gd name="connsiteY38" fmla="*/ 876300 h 4713880"/>
              <a:gd name="connsiteX39" fmla="*/ 4007814 w 5131937"/>
              <a:gd name="connsiteY39" fmla="*/ 876300 h 4713880"/>
              <a:gd name="connsiteX40" fmla="*/ 4045914 w 5131937"/>
              <a:gd name="connsiteY40" fmla="*/ 1238250 h 4713880"/>
              <a:gd name="connsiteX41" fmla="*/ 4084014 w 5131937"/>
              <a:gd name="connsiteY41" fmla="*/ 1352550 h 4713880"/>
              <a:gd name="connsiteX42" fmla="*/ 4141164 w 5131937"/>
              <a:gd name="connsiteY42" fmla="*/ 1390650 h 4713880"/>
              <a:gd name="connsiteX43" fmla="*/ 4179264 w 5131937"/>
              <a:gd name="connsiteY43" fmla="*/ 1447800 h 4713880"/>
              <a:gd name="connsiteX44" fmla="*/ 4236414 w 5131937"/>
              <a:gd name="connsiteY44" fmla="*/ 1485900 h 4713880"/>
              <a:gd name="connsiteX45" fmla="*/ 4255464 w 5131937"/>
              <a:gd name="connsiteY45" fmla="*/ 1543050 h 4713880"/>
              <a:gd name="connsiteX46" fmla="*/ 4369764 w 5131937"/>
              <a:gd name="connsiteY46" fmla="*/ 1581150 h 4713880"/>
              <a:gd name="connsiteX47" fmla="*/ 4484064 w 5131937"/>
              <a:gd name="connsiteY47" fmla="*/ 1657350 h 4713880"/>
              <a:gd name="connsiteX48" fmla="*/ 4541214 w 5131937"/>
              <a:gd name="connsiteY48" fmla="*/ 1695450 h 4713880"/>
              <a:gd name="connsiteX49" fmla="*/ 4598364 w 5131937"/>
              <a:gd name="connsiteY49" fmla="*/ 1714500 h 4713880"/>
              <a:gd name="connsiteX50" fmla="*/ 4712664 w 5131937"/>
              <a:gd name="connsiteY50" fmla="*/ 1771650 h 4713880"/>
              <a:gd name="connsiteX51" fmla="*/ 4903164 w 5131937"/>
              <a:gd name="connsiteY51" fmla="*/ 1790700 h 4713880"/>
              <a:gd name="connsiteX52" fmla="*/ 5074614 w 5131937"/>
              <a:gd name="connsiteY52" fmla="*/ 1885950 h 4713880"/>
              <a:gd name="connsiteX53" fmla="*/ 5131764 w 5131937"/>
              <a:gd name="connsiteY53" fmla="*/ 1924050 h 4713880"/>
              <a:gd name="connsiteX54" fmla="*/ 5055564 w 5131937"/>
              <a:gd name="connsiteY54" fmla="*/ 4229100 h 4713880"/>
              <a:gd name="connsiteX55" fmla="*/ 4998414 w 5131937"/>
              <a:gd name="connsiteY55" fmla="*/ 4267200 h 4713880"/>
              <a:gd name="connsiteX56" fmla="*/ 4941264 w 5131937"/>
              <a:gd name="connsiteY56" fmla="*/ 4286250 h 4713880"/>
              <a:gd name="connsiteX57" fmla="*/ 4788864 w 5131937"/>
              <a:gd name="connsiteY57" fmla="*/ 4324350 h 4713880"/>
              <a:gd name="connsiteX58" fmla="*/ 4445964 w 5131937"/>
              <a:gd name="connsiteY58" fmla="*/ 4343400 h 4713880"/>
              <a:gd name="connsiteX59" fmla="*/ 4426914 w 5131937"/>
              <a:gd name="connsiteY59" fmla="*/ 4419600 h 4713880"/>
              <a:gd name="connsiteX60" fmla="*/ 4255464 w 5131937"/>
              <a:gd name="connsiteY60" fmla="*/ 4438650 h 4713880"/>
              <a:gd name="connsiteX61" fmla="*/ 4198314 w 5131937"/>
              <a:gd name="connsiteY61" fmla="*/ 4419600 h 4713880"/>
              <a:gd name="connsiteX62" fmla="*/ 3950664 w 5131937"/>
              <a:gd name="connsiteY62" fmla="*/ 4210050 h 4713880"/>
              <a:gd name="connsiteX63" fmla="*/ 3874464 w 5131937"/>
              <a:gd name="connsiteY63" fmla="*/ 4191000 h 4713880"/>
              <a:gd name="connsiteX64" fmla="*/ 3798264 w 5131937"/>
              <a:gd name="connsiteY64" fmla="*/ 4133850 h 4713880"/>
              <a:gd name="connsiteX65" fmla="*/ 3683964 w 5131937"/>
              <a:gd name="connsiteY65" fmla="*/ 4114800 h 4713880"/>
              <a:gd name="connsiteX66" fmla="*/ 3169614 w 5131937"/>
              <a:gd name="connsiteY66" fmla="*/ 4171950 h 4713880"/>
              <a:gd name="connsiteX67" fmla="*/ 3112464 w 5131937"/>
              <a:gd name="connsiteY67" fmla="*/ 4191000 h 4713880"/>
              <a:gd name="connsiteX68" fmla="*/ 2941014 w 5131937"/>
              <a:gd name="connsiteY68" fmla="*/ 4229100 h 4713880"/>
              <a:gd name="connsiteX69" fmla="*/ 2864814 w 5131937"/>
              <a:gd name="connsiteY69" fmla="*/ 4267200 h 4713880"/>
              <a:gd name="connsiteX70" fmla="*/ 2769564 w 5131937"/>
              <a:gd name="connsiteY70" fmla="*/ 4286250 h 4713880"/>
              <a:gd name="connsiteX71" fmla="*/ 2693364 w 5131937"/>
              <a:gd name="connsiteY71" fmla="*/ 4305300 h 4713880"/>
              <a:gd name="connsiteX72" fmla="*/ 2483814 w 5131937"/>
              <a:gd name="connsiteY72" fmla="*/ 4381500 h 4713880"/>
              <a:gd name="connsiteX73" fmla="*/ 2064714 w 5131937"/>
              <a:gd name="connsiteY73" fmla="*/ 4362450 h 4713880"/>
              <a:gd name="connsiteX74" fmla="*/ 2007564 w 5131937"/>
              <a:gd name="connsiteY74" fmla="*/ 4305300 h 4713880"/>
              <a:gd name="connsiteX75" fmla="*/ 1893264 w 5131937"/>
              <a:gd name="connsiteY75" fmla="*/ 4267200 h 4713880"/>
              <a:gd name="connsiteX76" fmla="*/ 1836114 w 5131937"/>
              <a:gd name="connsiteY76" fmla="*/ 4248150 h 4713880"/>
              <a:gd name="connsiteX77" fmla="*/ 1493214 w 5131937"/>
              <a:gd name="connsiteY77" fmla="*/ 4324350 h 4713880"/>
              <a:gd name="connsiteX78" fmla="*/ 1302714 w 5131937"/>
              <a:gd name="connsiteY78" fmla="*/ 4438650 h 4713880"/>
              <a:gd name="connsiteX79" fmla="*/ 1245564 w 5131937"/>
              <a:gd name="connsiteY79" fmla="*/ 4476750 h 4713880"/>
              <a:gd name="connsiteX80" fmla="*/ 1074114 w 5131937"/>
              <a:gd name="connsiteY80" fmla="*/ 4533900 h 4713880"/>
              <a:gd name="connsiteX81" fmla="*/ 1016964 w 5131937"/>
              <a:gd name="connsiteY81" fmla="*/ 4552950 h 4713880"/>
              <a:gd name="connsiteX82" fmla="*/ 959814 w 5131937"/>
              <a:gd name="connsiteY82" fmla="*/ 4572000 h 4713880"/>
              <a:gd name="connsiteX83" fmla="*/ 845514 w 5131937"/>
              <a:gd name="connsiteY83" fmla="*/ 4591050 h 4713880"/>
              <a:gd name="connsiteX84" fmla="*/ 712164 w 5131937"/>
              <a:gd name="connsiteY84" fmla="*/ 4572000 h 4713880"/>
              <a:gd name="connsiteX85" fmla="*/ 655014 w 5131937"/>
              <a:gd name="connsiteY85" fmla="*/ 4552950 h 4713880"/>
              <a:gd name="connsiteX86" fmla="*/ 442621 w 5131937"/>
              <a:gd name="connsiteY86" fmla="*/ 4713880 h 4713880"/>
              <a:gd name="connsiteX87" fmla="*/ 290221 w 5131937"/>
              <a:gd name="connsiteY87" fmla="*/ 4615787 h 4713880"/>
              <a:gd name="connsiteX88" fmla="*/ 173362 w 5131937"/>
              <a:gd name="connsiteY88" fmla="*/ 4439218 h 4713880"/>
              <a:gd name="connsiteX89" fmla="*/ 45414 w 5131937"/>
              <a:gd name="connsiteY89" fmla="*/ 4171950 h 4713880"/>
              <a:gd name="connsiteX90" fmla="*/ 26364 w 5131937"/>
              <a:gd name="connsiteY90" fmla="*/ 4114800 h 4713880"/>
              <a:gd name="connsiteX0" fmla="*/ 26364 w 5084189"/>
              <a:gd name="connsiteY0" fmla="*/ 4114800 h 4713880"/>
              <a:gd name="connsiteX1" fmla="*/ 7314 w 5084189"/>
              <a:gd name="connsiteY1" fmla="*/ 3467100 h 4713880"/>
              <a:gd name="connsiteX2" fmla="*/ 159714 w 5084189"/>
              <a:gd name="connsiteY2" fmla="*/ 3448050 h 4713880"/>
              <a:gd name="connsiteX3" fmla="*/ 350214 w 5084189"/>
              <a:gd name="connsiteY3" fmla="*/ 3390900 h 4713880"/>
              <a:gd name="connsiteX4" fmla="*/ 559764 w 5084189"/>
              <a:gd name="connsiteY4" fmla="*/ 3314700 h 4713880"/>
              <a:gd name="connsiteX5" fmla="*/ 655014 w 5084189"/>
              <a:gd name="connsiteY5" fmla="*/ 3105150 h 4713880"/>
              <a:gd name="connsiteX6" fmla="*/ 750264 w 5084189"/>
              <a:gd name="connsiteY6" fmla="*/ 2857500 h 4713880"/>
              <a:gd name="connsiteX7" fmla="*/ 883614 w 5084189"/>
              <a:gd name="connsiteY7" fmla="*/ 2495550 h 4713880"/>
              <a:gd name="connsiteX8" fmla="*/ 921714 w 5084189"/>
              <a:gd name="connsiteY8" fmla="*/ 2362200 h 4713880"/>
              <a:gd name="connsiteX9" fmla="*/ 997914 w 5084189"/>
              <a:gd name="connsiteY9" fmla="*/ 2171700 h 4713880"/>
              <a:gd name="connsiteX10" fmla="*/ 1036014 w 5084189"/>
              <a:gd name="connsiteY10" fmla="*/ 2019300 h 4713880"/>
              <a:gd name="connsiteX11" fmla="*/ 1016964 w 5084189"/>
              <a:gd name="connsiteY11" fmla="*/ 1771650 h 4713880"/>
              <a:gd name="connsiteX12" fmla="*/ 1016964 w 5084189"/>
              <a:gd name="connsiteY12" fmla="*/ 1543050 h 4713880"/>
              <a:gd name="connsiteX13" fmla="*/ 1055064 w 5084189"/>
              <a:gd name="connsiteY13" fmla="*/ 1390650 h 4713880"/>
              <a:gd name="connsiteX14" fmla="*/ 1055064 w 5084189"/>
              <a:gd name="connsiteY14" fmla="*/ 1390650 h 4713880"/>
              <a:gd name="connsiteX15" fmla="*/ 1093164 w 5084189"/>
              <a:gd name="connsiteY15" fmla="*/ 1181100 h 4713880"/>
              <a:gd name="connsiteX16" fmla="*/ 1093164 w 5084189"/>
              <a:gd name="connsiteY16" fmla="*/ 1181100 h 4713880"/>
              <a:gd name="connsiteX17" fmla="*/ 883614 w 5084189"/>
              <a:gd name="connsiteY17" fmla="*/ 1295400 h 4713880"/>
              <a:gd name="connsiteX18" fmla="*/ 731214 w 5084189"/>
              <a:gd name="connsiteY18" fmla="*/ 1238250 h 4713880"/>
              <a:gd name="connsiteX19" fmla="*/ 578814 w 5084189"/>
              <a:gd name="connsiteY19" fmla="*/ 1238250 h 4713880"/>
              <a:gd name="connsiteX20" fmla="*/ 540714 w 5084189"/>
              <a:gd name="connsiteY20" fmla="*/ 1257300 h 4713880"/>
              <a:gd name="connsiteX21" fmla="*/ 445464 w 5084189"/>
              <a:gd name="connsiteY21" fmla="*/ 762000 h 4713880"/>
              <a:gd name="connsiteX22" fmla="*/ 426414 w 5084189"/>
              <a:gd name="connsiteY22" fmla="*/ 476250 h 4713880"/>
              <a:gd name="connsiteX23" fmla="*/ 426414 w 5084189"/>
              <a:gd name="connsiteY23" fmla="*/ 247650 h 4713880"/>
              <a:gd name="connsiteX24" fmla="*/ 597864 w 5084189"/>
              <a:gd name="connsiteY24" fmla="*/ 95250 h 4713880"/>
              <a:gd name="connsiteX25" fmla="*/ 902664 w 5084189"/>
              <a:gd name="connsiteY25" fmla="*/ 0 h 4713880"/>
              <a:gd name="connsiteX26" fmla="*/ 1150314 w 5084189"/>
              <a:gd name="connsiteY26" fmla="*/ 0 h 4713880"/>
              <a:gd name="connsiteX27" fmla="*/ 1397964 w 5084189"/>
              <a:gd name="connsiteY27" fmla="*/ 0 h 4713880"/>
              <a:gd name="connsiteX28" fmla="*/ 1626564 w 5084189"/>
              <a:gd name="connsiteY28" fmla="*/ 19050 h 4713880"/>
              <a:gd name="connsiteX29" fmla="*/ 1893264 w 5084189"/>
              <a:gd name="connsiteY29" fmla="*/ 19050 h 4713880"/>
              <a:gd name="connsiteX30" fmla="*/ 2064714 w 5084189"/>
              <a:gd name="connsiteY30" fmla="*/ 19050 h 4713880"/>
              <a:gd name="connsiteX31" fmla="*/ 2445714 w 5084189"/>
              <a:gd name="connsiteY31" fmla="*/ 76200 h 4713880"/>
              <a:gd name="connsiteX32" fmla="*/ 2655264 w 5084189"/>
              <a:gd name="connsiteY32" fmla="*/ 76200 h 4713880"/>
              <a:gd name="connsiteX33" fmla="*/ 2902914 w 5084189"/>
              <a:gd name="connsiteY33" fmla="*/ 57150 h 4713880"/>
              <a:gd name="connsiteX34" fmla="*/ 3283914 w 5084189"/>
              <a:gd name="connsiteY34" fmla="*/ 0 h 4713880"/>
              <a:gd name="connsiteX35" fmla="*/ 3683964 w 5084189"/>
              <a:gd name="connsiteY35" fmla="*/ 76200 h 4713880"/>
              <a:gd name="connsiteX36" fmla="*/ 3855414 w 5084189"/>
              <a:gd name="connsiteY36" fmla="*/ 152400 h 4713880"/>
              <a:gd name="connsiteX37" fmla="*/ 3931614 w 5084189"/>
              <a:gd name="connsiteY37" fmla="*/ 495300 h 4713880"/>
              <a:gd name="connsiteX38" fmla="*/ 4007814 w 5084189"/>
              <a:gd name="connsiteY38" fmla="*/ 876300 h 4713880"/>
              <a:gd name="connsiteX39" fmla="*/ 4007814 w 5084189"/>
              <a:gd name="connsiteY39" fmla="*/ 876300 h 4713880"/>
              <a:gd name="connsiteX40" fmla="*/ 4045914 w 5084189"/>
              <a:gd name="connsiteY40" fmla="*/ 1238250 h 4713880"/>
              <a:gd name="connsiteX41" fmla="*/ 4084014 w 5084189"/>
              <a:gd name="connsiteY41" fmla="*/ 1352550 h 4713880"/>
              <a:gd name="connsiteX42" fmla="*/ 4141164 w 5084189"/>
              <a:gd name="connsiteY42" fmla="*/ 1390650 h 4713880"/>
              <a:gd name="connsiteX43" fmla="*/ 4179264 w 5084189"/>
              <a:gd name="connsiteY43" fmla="*/ 1447800 h 4713880"/>
              <a:gd name="connsiteX44" fmla="*/ 4236414 w 5084189"/>
              <a:gd name="connsiteY44" fmla="*/ 1485900 h 4713880"/>
              <a:gd name="connsiteX45" fmla="*/ 4255464 w 5084189"/>
              <a:gd name="connsiteY45" fmla="*/ 1543050 h 4713880"/>
              <a:gd name="connsiteX46" fmla="*/ 4369764 w 5084189"/>
              <a:gd name="connsiteY46" fmla="*/ 1581150 h 4713880"/>
              <a:gd name="connsiteX47" fmla="*/ 4484064 w 5084189"/>
              <a:gd name="connsiteY47" fmla="*/ 1657350 h 4713880"/>
              <a:gd name="connsiteX48" fmla="*/ 4541214 w 5084189"/>
              <a:gd name="connsiteY48" fmla="*/ 1695450 h 4713880"/>
              <a:gd name="connsiteX49" fmla="*/ 4598364 w 5084189"/>
              <a:gd name="connsiteY49" fmla="*/ 1714500 h 4713880"/>
              <a:gd name="connsiteX50" fmla="*/ 4712664 w 5084189"/>
              <a:gd name="connsiteY50" fmla="*/ 1771650 h 4713880"/>
              <a:gd name="connsiteX51" fmla="*/ 4903164 w 5084189"/>
              <a:gd name="connsiteY51" fmla="*/ 1790700 h 4713880"/>
              <a:gd name="connsiteX52" fmla="*/ 5074614 w 5084189"/>
              <a:gd name="connsiteY52" fmla="*/ 1885950 h 4713880"/>
              <a:gd name="connsiteX53" fmla="*/ 5055564 w 5084189"/>
              <a:gd name="connsiteY53" fmla="*/ 4229100 h 4713880"/>
              <a:gd name="connsiteX54" fmla="*/ 4998414 w 5084189"/>
              <a:gd name="connsiteY54" fmla="*/ 4267200 h 4713880"/>
              <a:gd name="connsiteX55" fmla="*/ 4941264 w 5084189"/>
              <a:gd name="connsiteY55" fmla="*/ 4286250 h 4713880"/>
              <a:gd name="connsiteX56" fmla="*/ 4788864 w 5084189"/>
              <a:gd name="connsiteY56" fmla="*/ 4324350 h 4713880"/>
              <a:gd name="connsiteX57" fmla="*/ 4445964 w 5084189"/>
              <a:gd name="connsiteY57" fmla="*/ 4343400 h 4713880"/>
              <a:gd name="connsiteX58" fmla="*/ 4426914 w 5084189"/>
              <a:gd name="connsiteY58" fmla="*/ 4419600 h 4713880"/>
              <a:gd name="connsiteX59" fmla="*/ 4255464 w 5084189"/>
              <a:gd name="connsiteY59" fmla="*/ 4438650 h 4713880"/>
              <a:gd name="connsiteX60" fmla="*/ 4198314 w 5084189"/>
              <a:gd name="connsiteY60" fmla="*/ 4419600 h 4713880"/>
              <a:gd name="connsiteX61" fmla="*/ 3950664 w 5084189"/>
              <a:gd name="connsiteY61" fmla="*/ 4210050 h 4713880"/>
              <a:gd name="connsiteX62" fmla="*/ 3874464 w 5084189"/>
              <a:gd name="connsiteY62" fmla="*/ 4191000 h 4713880"/>
              <a:gd name="connsiteX63" fmla="*/ 3798264 w 5084189"/>
              <a:gd name="connsiteY63" fmla="*/ 4133850 h 4713880"/>
              <a:gd name="connsiteX64" fmla="*/ 3683964 w 5084189"/>
              <a:gd name="connsiteY64" fmla="*/ 4114800 h 4713880"/>
              <a:gd name="connsiteX65" fmla="*/ 3169614 w 5084189"/>
              <a:gd name="connsiteY65" fmla="*/ 4171950 h 4713880"/>
              <a:gd name="connsiteX66" fmla="*/ 3112464 w 5084189"/>
              <a:gd name="connsiteY66" fmla="*/ 4191000 h 4713880"/>
              <a:gd name="connsiteX67" fmla="*/ 2941014 w 5084189"/>
              <a:gd name="connsiteY67" fmla="*/ 4229100 h 4713880"/>
              <a:gd name="connsiteX68" fmla="*/ 2864814 w 5084189"/>
              <a:gd name="connsiteY68" fmla="*/ 4267200 h 4713880"/>
              <a:gd name="connsiteX69" fmla="*/ 2769564 w 5084189"/>
              <a:gd name="connsiteY69" fmla="*/ 4286250 h 4713880"/>
              <a:gd name="connsiteX70" fmla="*/ 2693364 w 5084189"/>
              <a:gd name="connsiteY70" fmla="*/ 4305300 h 4713880"/>
              <a:gd name="connsiteX71" fmla="*/ 2483814 w 5084189"/>
              <a:gd name="connsiteY71" fmla="*/ 4381500 h 4713880"/>
              <a:gd name="connsiteX72" fmla="*/ 2064714 w 5084189"/>
              <a:gd name="connsiteY72" fmla="*/ 4362450 h 4713880"/>
              <a:gd name="connsiteX73" fmla="*/ 2007564 w 5084189"/>
              <a:gd name="connsiteY73" fmla="*/ 4305300 h 4713880"/>
              <a:gd name="connsiteX74" fmla="*/ 1893264 w 5084189"/>
              <a:gd name="connsiteY74" fmla="*/ 4267200 h 4713880"/>
              <a:gd name="connsiteX75" fmla="*/ 1836114 w 5084189"/>
              <a:gd name="connsiteY75" fmla="*/ 4248150 h 4713880"/>
              <a:gd name="connsiteX76" fmla="*/ 1493214 w 5084189"/>
              <a:gd name="connsiteY76" fmla="*/ 4324350 h 4713880"/>
              <a:gd name="connsiteX77" fmla="*/ 1302714 w 5084189"/>
              <a:gd name="connsiteY77" fmla="*/ 4438650 h 4713880"/>
              <a:gd name="connsiteX78" fmla="*/ 1245564 w 5084189"/>
              <a:gd name="connsiteY78" fmla="*/ 4476750 h 4713880"/>
              <a:gd name="connsiteX79" fmla="*/ 1074114 w 5084189"/>
              <a:gd name="connsiteY79" fmla="*/ 4533900 h 4713880"/>
              <a:gd name="connsiteX80" fmla="*/ 1016964 w 5084189"/>
              <a:gd name="connsiteY80" fmla="*/ 4552950 h 4713880"/>
              <a:gd name="connsiteX81" fmla="*/ 959814 w 5084189"/>
              <a:gd name="connsiteY81" fmla="*/ 4572000 h 4713880"/>
              <a:gd name="connsiteX82" fmla="*/ 845514 w 5084189"/>
              <a:gd name="connsiteY82" fmla="*/ 4591050 h 4713880"/>
              <a:gd name="connsiteX83" fmla="*/ 712164 w 5084189"/>
              <a:gd name="connsiteY83" fmla="*/ 4572000 h 4713880"/>
              <a:gd name="connsiteX84" fmla="*/ 655014 w 5084189"/>
              <a:gd name="connsiteY84" fmla="*/ 4552950 h 4713880"/>
              <a:gd name="connsiteX85" fmla="*/ 442621 w 5084189"/>
              <a:gd name="connsiteY85" fmla="*/ 4713880 h 4713880"/>
              <a:gd name="connsiteX86" fmla="*/ 290221 w 5084189"/>
              <a:gd name="connsiteY86" fmla="*/ 4615787 h 4713880"/>
              <a:gd name="connsiteX87" fmla="*/ 173362 w 5084189"/>
              <a:gd name="connsiteY87" fmla="*/ 4439218 h 4713880"/>
              <a:gd name="connsiteX88" fmla="*/ 45414 w 5084189"/>
              <a:gd name="connsiteY88" fmla="*/ 4171950 h 4713880"/>
              <a:gd name="connsiteX89" fmla="*/ 26364 w 5084189"/>
              <a:gd name="connsiteY89" fmla="*/ 4114800 h 4713880"/>
              <a:gd name="connsiteX0" fmla="*/ 26364 w 5058507"/>
              <a:gd name="connsiteY0" fmla="*/ 4114800 h 4713880"/>
              <a:gd name="connsiteX1" fmla="*/ 7314 w 5058507"/>
              <a:gd name="connsiteY1" fmla="*/ 3467100 h 4713880"/>
              <a:gd name="connsiteX2" fmla="*/ 159714 w 5058507"/>
              <a:gd name="connsiteY2" fmla="*/ 3448050 h 4713880"/>
              <a:gd name="connsiteX3" fmla="*/ 350214 w 5058507"/>
              <a:gd name="connsiteY3" fmla="*/ 3390900 h 4713880"/>
              <a:gd name="connsiteX4" fmla="*/ 559764 w 5058507"/>
              <a:gd name="connsiteY4" fmla="*/ 3314700 h 4713880"/>
              <a:gd name="connsiteX5" fmla="*/ 655014 w 5058507"/>
              <a:gd name="connsiteY5" fmla="*/ 3105150 h 4713880"/>
              <a:gd name="connsiteX6" fmla="*/ 750264 w 5058507"/>
              <a:gd name="connsiteY6" fmla="*/ 2857500 h 4713880"/>
              <a:gd name="connsiteX7" fmla="*/ 883614 w 5058507"/>
              <a:gd name="connsiteY7" fmla="*/ 2495550 h 4713880"/>
              <a:gd name="connsiteX8" fmla="*/ 921714 w 5058507"/>
              <a:gd name="connsiteY8" fmla="*/ 2362200 h 4713880"/>
              <a:gd name="connsiteX9" fmla="*/ 997914 w 5058507"/>
              <a:gd name="connsiteY9" fmla="*/ 2171700 h 4713880"/>
              <a:gd name="connsiteX10" fmla="*/ 1036014 w 5058507"/>
              <a:gd name="connsiteY10" fmla="*/ 2019300 h 4713880"/>
              <a:gd name="connsiteX11" fmla="*/ 1016964 w 5058507"/>
              <a:gd name="connsiteY11" fmla="*/ 1771650 h 4713880"/>
              <a:gd name="connsiteX12" fmla="*/ 1016964 w 5058507"/>
              <a:gd name="connsiteY12" fmla="*/ 1543050 h 4713880"/>
              <a:gd name="connsiteX13" fmla="*/ 1055064 w 5058507"/>
              <a:gd name="connsiteY13" fmla="*/ 1390650 h 4713880"/>
              <a:gd name="connsiteX14" fmla="*/ 1055064 w 5058507"/>
              <a:gd name="connsiteY14" fmla="*/ 1390650 h 4713880"/>
              <a:gd name="connsiteX15" fmla="*/ 1093164 w 5058507"/>
              <a:gd name="connsiteY15" fmla="*/ 1181100 h 4713880"/>
              <a:gd name="connsiteX16" fmla="*/ 1093164 w 5058507"/>
              <a:gd name="connsiteY16" fmla="*/ 1181100 h 4713880"/>
              <a:gd name="connsiteX17" fmla="*/ 883614 w 5058507"/>
              <a:gd name="connsiteY17" fmla="*/ 1295400 h 4713880"/>
              <a:gd name="connsiteX18" fmla="*/ 731214 w 5058507"/>
              <a:gd name="connsiteY18" fmla="*/ 1238250 h 4713880"/>
              <a:gd name="connsiteX19" fmla="*/ 578814 w 5058507"/>
              <a:gd name="connsiteY19" fmla="*/ 1238250 h 4713880"/>
              <a:gd name="connsiteX20" fmla="*/ 540714 w 5058507"/>
              <a:gd name="connsiteY20" fmla="*/ 1257300 h 4713880"/>
              <a:gd name="connsiteX21" fmla="*/ 445464 w 5058507"/>
              <a:gd name="connsiteY21" fmla="*/ 762000 h 4713880"/>
              <a:gd name="connsiteX22" fmla="*/ 426414 w 5058507"/>
              <a:gd name="connsiteY22" fmla="*/ 476250 h 4713880"/>
              <a:gd name="connsiteX23" fmla="*/ 426414 w 5058507"/>
              <a:gd name="connsiteY23" fmla="*/ 247650 h 4713880"/>
              <a:gd name="connsiteX24" fmla="*/ 597864 w 5058507"/>
              <a:gd name="connsiteY24" fmla="*/ 95250 h 4713880"/>
              <a:gd name="connsiteX25" fmla="*/ 902664 w 5058507"/>
              <a:gd name="connsiteY25" fmla="*/ 0 h 4713880"/>
              <a:gd name="connsiteX26" fmla="*/ 1150314 w 5058507"/>
              <a:gd name="connsiteY26" fmla="*/ 0 h 4713880"/>
              <a:gd name="connsiteX27" fmla="*/ 1397964 w 5058507"/>
              <a:gd name="connsiteY27" fmla="*/ 0 h 4713880"/>
              <a:gd name="connsiteX28" fmla="*/ 1626564 w 5058507"/>
              <a:gd name="connsiteY28" fmla="*/ 19050 h 4713880"/>
              <a:gd name="connsiteX29" fmla="*/ 1893264 w 5058507"/>
              <a:gd name="connsiteY29" fmla="*/ 19050 h 4713880"/>
              <a:gd name="connsiteX30" fmla="*/ 2064714 w 5058507"/>
              <a:gd name="connsiteY30" fmla="*/ 19050 h 4713880"/>
              <a:gd name="connsiteX31" fmla="*/ 2445714 w 5058507"/>
              <a:gd name="connsiteY31" fmla="*/ 76200 h 4713880"/>
              <a:gd name="connsiteX32" fmla="*/ 2655264 w 5058507"/>
              <a:gd name="connsiteY32" fmla="*/ 76200 h 4713880"/>
              <a:gd name="connsiteX33" fmla="*/ 2902914 w 5058507"/>
              <a:gd name="connsiteY33" fmla="*/ 57150 h 4713880"/>
              <a:gd name="connsiteX34" fmla="*/ 3283914 w 5058507"/>
              <a:gd name="connsiteY34" fmla="*/ 0 h 4713880"/>
              <a:gd name="connsiteX35" fmla="*/ 3683964 w 5058507"/>
              <a:gd name="connsiteY35" fmla="*/ 76200 h 4713880"/>
              <a:gd name="connsiteX36" fmla="*/ 3855414 w 5058507"/>
              <a:gd name="connsiteY36" fmla="*/ 152400 h 4713880"/>
              <a:gd name="connsiteX37" fmla="*/ 3931614 w 5058507"/>
              <a:gd name="connsiteY37" fmla="*/ 495300 h 4713880"/>
              <a:gd name="connsiteX38" fmla="*/ 4007814 w 5058507"/>
              <a:gd name="connsiteY38" fmla="*/ 876300 h 4713880"/>
              <a:gd name="connsiteX39" fmla="*/ 4007814 w 5058507"/>
              <a:gd name="connsiteY39" fmla="*/ 876300 h 4713880"/>
              <a:gd name="connsiteX40" fmla="*/ 4045914 w 5058507"/>
              <a:gd name="connsiteY40" fmla="*/ 1238250 h 4713880"/>
              <a:gd name="connsiteX41" fmla="*/ 4084014 w 5058507"/>
              <a:gd name="connsiteY41" fmla="*/ 1352550 h 4713880"/>
              <a:gd name="connsiteX42" fmla="*/ 4141164 w 5058507"/>
              <a:gd name="connsiteY42" fmla="*/ 1390650 h 4713880"/>
              <a:gd name="connsiteX43" fmla="*/ 4179264 w 5058507"/>
              <a:gd name="connsiteY43" fmla="*/ 1447800 h 4713880"/>
              <a:gd name="connsiteX44" fmla="*/ 4236414 w 5058507"/>
              <a:gd name="connsiteY44" fmla="*/ 1485900 h 4713880"/>
              <a:gd name="connsiteX45" fmla="*/ 4255464 w 5058507"/>
              <a:gd name="connsiteY45" fmla="*/ 1543050 h 4713880"/>
              <a:gd name="connsiteX46" fmla="*/ 4369764 w 5058507"/>
              <a:gd name="connsiteY46" fmla="*/ 1581150 h 4713880"/>
              <a:gd name="connsiteX47" fmla="*/ 4484064 w 5058507"/>
              <a:gd name="connsiteY47" fmla="*/ 1657350 h 4713880"/>
              <a:gd name="connsiteX48" fmla="*/ 4541214 w 5058507"/>
              <a:gd name="connsiteY48" fmla="*/ 1695450 h 4713880"/>
              <a:gd name="connsiteX49" fmla="*/ 4598364 w 5058507"/>
              <a:gd name="connsiteY49" fmla="*/ 1714500 h 4713880"/>
              <a:gd name="connsiteX50" fmla="*/ 4712664 w 5058507"/>
              <a:gd name="connsiteY50" fmla="*/ 1771650 h 4713880"/>
              <a:gd name="connsiteX51" fmla="*/ 4903164 w 5058507"/>
              <a:gd name="connsiteY51" fmla="*/ 1790700 h 4713880"/>
              <a:gd name="connsiteX52" fmla="*/ 5055564 w 5058507"/>
              <a:gd name="connsiteY52" fmla="*/ 4229100 h 4713880"/>
              <a:gd name="connsiteX53" fmla="*/ 4998414 w 5058507"/>
              <a:gd name="connsiteY53" fmla="*/ 4267200 h 4713880"/>
              <a:gd name="connsiteX54" fmla="*/ 4941264 w 5058507"/>
              <a:gd name="connsiteY54" fmla="*/ 4286250 h 4713880"/>
              <a:gd name="connsiteX55" fmla="*/ 4788864 w 5058507"/>
              <a:gd name="connsiteY55" fmla="*/ 4324350 h 4713880"/>
              <a:gd name="connsiteX56" fmla="*/ 4445964 w 5058507"/>
              <a:gd name="connsiteY56" fmla="*/ 4343400 h 4713880"/>
              <a:gd name="connsiteX57" fmla="*/ 4426914 w 5058507"/>
              <a:gd name="connsiteY57" fmla="*/ 4419600 h 4713880"/>
              <a:gd name="connsiteX58" fmla="*/ 4255464 w 5058507"/>
              <a:gd name="connsiteY58" fmla="*/ 4438650 h 4713880"/>
              <a:gd name="connsiteX59" fmla="*/ 4198314 w 5058507"/>
              <a:gd name="connsiteY59" fmla="*/ 4419600 h 4713880"/>
              <a:gd name="connsiteX60" fmla="*/ 3950664 w 5058507"/>
              <a:gd name="connsiteY60" fmla="*/ 4210050 h 4713880"/>
              <a:gd name="connsiteX61" fmla="*/ 3874464 w 5058507"/>
              <a:gd name="connsiteY61" fmla="*/ 4191000 h 4713880"/>
              <a:gd name="connsiteX62" fmla="*/ 3798264 w 5058507"/>
              <a:gd name="connsiteY62" fmla="*/ 4133850 h 4713880"/>
              <a:gd name="connsiteX63" fmla="*/ 3683964 w 5058507"/>
              <a:gd name="connsiteY63" fmla="*/ 4114800 h 4713880"/>
              <a:gd name="connsiteX64" fmla="*/ 3169614 w 5058507"/>
              <a:gd name="connsiteY64" fmla="*/ 4171950 h 4713880"/>
              <a:gd name="connsiteX65" fmla="*/ 3112464 w 5058507"/>
              <a:gd name="connsiteY65" fmla="*/ 4191000 h 4713880"/>
              <a:gd name="connsiteX66" fmla="*/ 2941014 w 5058507"/>
              <a:gd name="connsiteY66" fmla="*/ 4229100 h 4713880"/>
              <a:gd name="connsiteX67" fmla="*/ 2864814 w 5058507"/>
              <a:gd name="connsiteY67" fmla="*/ 4267200 h 4713880"/>
              <a:gd name="connsiteX68" fmla="*/ 2769564 w 5058507"/>
              <a:gd name="connsiteY68" fmla="*/ 4286250 h 4713880"/>
              <a:gd name="connsiteX69" fmla="*/ 2693364 w 5058507"/>
              <a:gd name="connsiteY69" fmla="*/ 4305300 h 4713880"/>
              <a:gd name="connsiteX70" fmla="*/ 2483814 w 5058507"/>
              <a:gd name="connsiteY70" fmla="*/ 4381500 h 4713880"/>
              <a:gd name="connsiteX71" fmla="*/ 2064714 w 5058507"/>
              <a:gd name="connsiteY71" fmla="*/ 4362450 h 4713880"/>
              <a:gd name="connsiteX72" fmla="*/ 2007564 w 5058507"/>
              <a:gd name="connsiteY72" fmla="*/ 4305300 h 4713880"/>
              <a:gd name="connsiteX73" fmla="*/ 1893264 w 5058507"/>
              <a:gd name="connsiteY73" fmla="*/ 4267200 h 4713880"/>
              <a:gd name="connsiteX74" fmla="*/ 1836114 w 5058507"/>
              <a:gd name="connsiteY74" fmla="*/ 4248150 h 4713880"/>
              <a:gd name="connsiteX75" fmla="*/ 1493214 w 5058507"/>
              <a:gd name="connsiteY75" fmla="*/ 4324350 h 4713880"/>
              <a:gd name="connsiteX76" fmla="*/ 1302714 w 5058507"/>
              <a:gd name="connsiteY76" fmla="*/ 4438650 h 4713880"/>
              <a:gd name="connsiteX77" fmla="*/ 1245564 w 5058507"/>
              <a:gd name="connsiteY77" fmla="*/ 4476750 h 4713880"/>
              <a:gd name="connsiteX78" fmla="*/ 1074114 w 5058507"/>
              <a:gd name="connsiteY78" fmla="*/ 4533900 h 4713880"/>
              <a:gd name="connsiteX79" fmla="*/ 1016964 w 5058507"/>
              <a:gd name="connsiteY79" fmla="*/ 4552950 h 4713880"/>
              <a:gd name="connsiteX80" fmla="*/ 959814 w 5058507"/>
              <a:gd name="connsiteY80" fmla="*/ 4572000 h 4713880"/>
              <a:gd name="connsiteX81" fmla="*/ 845514 w 5058507"/>
              <a:gd name="connsiteY81" fmla="*/ 4591050 h 4713880"/>
              <a:gd name="connsiteX82" fmla="*/ 712164 w 5058507"/>
              <a:gd name="connsiteY82" fmla="*/ 4572000 h 4713880"/>
              <a:gd name="connsiteX83" fmla="*/ 655014 w 5058507"/>
              <a:gd name="connsiteY83" fmla="*/ 4552950 h 4713880"/>
              <a:gd name="connsiteX84" fmla="*/ 442621 w 5058507"/>
              <a:gd name="connsiteY84" fmla="*/ 4713880 h 4713880"/>
              <a:gd name="connsiteX85" fmla="*/ 290221 w 5058507"/>
              <a:gd name="connsiteY85" fmla="*/ 4615787 h 4713880"/>
              <a:gd name="connsiteX86" fmla="*/ 173362 w 5058507"/>
              <a:gd name="connsiteY86" fmla="*/ 4439218 h 4713880"/>
              <a:gd name="connsiteX87" fmla="*/ 45414 w 5058507"/>
              <a:gd name="connsiteY87" fmla="*/ 4171950 h 4713880"/>
              <a:gd name="connsiteX88" fmla="*/ 26364 w 5058507"/>
              <a:gd name="connsiteY88" fmla="*/ 4114800 h 4713880"/>
              <a:gd name="connsiteX0" fmla="*/ 26364 w 5069933"/>
              <a:gd name="connsiteY0" fmla="*/ 4114800 h 4713880"/>
              <a:gd name="connsiteX1" fmla="*/ 7314 w 5069933"/>
              <a:gd name="connsiteY1" fmla="*/ 3467100 h 4713880"/>
              <a:gd name="connsiteX2" fmla="*/ 159714 w 5069933"/>
              <a:gd name="connsiteY2" fmla="*/ 3448050 h 4713880"/>
              <a:gd name="connsiteX3" fmla="*/ 350214 w 5069933"/>
              <a:gd name="connsiteY3" fmla="*/ 3390900 h 4713880"/>
              <a:gd name="connsiteX4" fmla="*/ 559764 w 5069933"/>
              <a:gd name="connsiteY4" fmla="*/ 3314700 h 4713880"/>
              <a:gd name="connsiteX5" fmla="*/ 655014 w 5069933"/>
              <a:gd name="connsiteY5" fmla="*/ 3105150 h 4713880"/>
              <a:gd name="connsiteX6" fmla="*/ 750264 w 5069933"/>
              <a:gd name="connsiteY6" fmla="*/ 2857500 h 4713880"/>
              <a:gd name="connsiteX7" fmla="*/ 883614 w 5069933"/>
              <a:gd name="connsiteY7" fmla="*/ 2495550 h 4713880"/>
              <a:gd name="connsiteX8" fmla="*/ 921714 w 5069933"/>
              <a:gd name="connsiteY8" fmla="*/ 2362200 h 4713880"/>
              <a:gd name="connsiteX9" fmla="*/ 997914 w 5069933"/>
              <a:gd name="connsiteY9" fmla="*/ 2171700 h 4713880"/>
              <a:gd name="connsiteX10" fmla="*/ 1036014 w 5069933"/>
              <a:gd name="connsiteY10" fmla="*/ 2019300 h 4713880"/>
              <a:gd name="connsiteX11" fmla="*/ 1016964 w 5069933"/>
              <a:gd name="connsiteY11" fmla="*/ 1771650 h 4713880"/>
              <a:gd name="connsiteX12" fmla="*/ 1016964 w 5069933"/>
              <a:gd name="connsiteY12" fmla="*/ 1543050 h 4713880"/>
              <a:gd name="connsiteX13" fmla="*/ 1055064 w 5069933"/>
              <a:gd name="connsiteY13" fmla="*/ 1390650 h 4713880"/>
              <a:gd name="connsiteX14" fmla="*/ 1055064 w 5069933"/>
              <a:gd name="connsiteY14" fmla="*/ 1390650 h 4713880"/>
              <a:gd name="connsiteX15" fmla="*/ 1093164 w 5069933"/>
              <a:gd name="connsiteY15" fmla="*/ 1181100 h 4713880"/>
              <a:gd name="connsiteX16" fmla="*/ 1093164 w 5069933"/>
              <a:gd name="connsiteY16" fmla="*/ 1181100 h 4713880"/>
              <a:gd name="connsiteX17" fmla="*/ 883614 w 5069933"/>
              <a:gd name="connsiteY17" fmla="*/ 1295400 h 4713880"/>
              <a:gd name="connsiteX18" fmla="*/ 731214 w 5069933"/>
              <a:gd name="connsiteY18" fmla="*/ 1238250 h 4713880"/>
              <a:gd name="connsiteX19" fmla="*/ 578814 w 5069933"/>
              <a:gd name="connsiteY19" fmla="*/ 1238250 h 4713880"/>
              <a:gd name="connsiteX20" fmla="*/ 540714 w 5069933"/>
              <a:gd name="connsiteY20" fmla="*/ 1257300 h 4713880"/>
              <a:gd name="connsiteX21" fmla="*/ 445464 w 5069933"/>
              <a:gd name="connsiteY21" fmla="*/ 762000 h 4713880"/>
              <a:gd name="connsiteX22" fmla="*/ 426414 w 5069933"/>
              <a:gd name="connsiteY22" fmla="*/ 476250 h 4713880"/>
              <a:gd name="connsiteX23" fmla="*/ 426414 w 5069933"/>
              <a:gd name="connsiteY23" fmla="*/ 247650 h 4713880"/>
              <a:gd name="connsiteX24" fmla="*/ 597864 w 5069933"/>
              <a:gd name="connsiteY24" fmla="*/ 95250 h 4713880"/>
              <a:gd name="connsiteX25" fmla="*/ 902664 w 5069933"/>
              <a:gd name="connsiteY25" fmla="*/ 0 h 4713880"/>
              <a:gd name="connsiteX26" fmla="*/ 1150314 w 5069933"/>
              <a:gd name="connsiteY26" fmla="*/ 0 h 4713880"/>
              <a:gd name="connsiteX27" fmla="*/ 1397964 w 5069933"/>
              <a:gd name="connsiteY27" fmla="*/ 0 h 4713880"/>
              <a:gd name="connsiteX28" fmla="*/ 1626564 w 5069933"/>
              <a:gd name="connsiteY28" fmla="*/ 19050 h 4713880"/>
              <a:gd name="connsiteX29" fmla="*/ 1893264 w 5069933"/>
              <a:gd name="connsiteY29" fmla="*/ 19050 h 4713880"/>
              <a:gd name="connsiteX30" fmla="*/ 2064714 w 5069933"/>
              <a:gd name="connsiteY30" fmla="*/ 19050 h 4713880"/>
              <a:gd name="connsiteX31" fmla="*/ 2445714 w 5069933"/>
              <a:gd name="connsiteY31" fmla="*/ 76200 h 4713880"/>
              <a:gd name="connsiteX32" fmla="*/ 2655264 w 5069933"/>
              <a:gd name="connsiteY32" fmla="*/ 76200 h 4713880"/>
              <a:gd name="connsiteX33" fmla="*/ 2902914 w 5069933"/>
              <a:gd name="connsiteY33" fmla="*/ 57150 h 4713880"/>
              <a:gd name="connsiteX34" fmla="*/ 3283914 w 5069933"/>
              <a:gd name="connsiteY34" fmla="*/ 0 h 4713880"/>
              <a:gd name="connsiteX35" fmla="*/ 3683964 w 5069933"/>
              <a:gd name="connsiteY35" fmla="*/ 76200 h 4713880"/>
              <a:gd name="connsiteX36" fmla="*/ 3855414 w 5069933"/>
              <a:gd name="connsiteY36" fmla="*/ 152400 h 4713880"/>
              <a:gd name="connsiteX37" fmla="*/ 3931614 w 5069933"/>
              <a:gd name="connsiteY37" fmla="*/ 495300 h 4713880"/>
              <a:gd name="connsiteX38" fmla="*/ 4007814 w 5069933"/>
              <a:gd name="connsiteY38" fmla="*/ 876300 h 4713880"/>
              <a:gd name="connsiteX39" fmla="*/ 4007814 w 5069933"/>
              <a:gd name="connsiteY39" fmla="*/ 876300 h 4713880"/>
              <a:gd name="connsiteX40" fmla="*/ 4045914 w 5069933"/>
              <a:gd name="connsiteY40" fmla="*/ 1238250 h 4713880"/>
              <a:gd name="connsiteX41" fmla="*/ 4084014 w 5069933"/>
              <a:gd name="connsiteY41" fmla="*/ 1352550 h 4713880"/>
              <a:gd name="connsiteX42" fmla="*/ 4141164 w 5069933"/>
              <a:gd name="connsiteY42" fmla="*/ 1390650 h 4713880"/>
              <a:gd name="connsiteX43" fmla="*/ 4179264 w 5069933"/>
              <a:gd name="connsiteY43" fmla="*/ 1447800 h 4713880"/>
              <a:gd name="connsiteX44" fmla="*/ 4236414 w 5069933"/>
              <a:gd name="connsiteY44" fmla="*/ 1485900 h 4713880"/>
              <a:gd name="connsiteX45" fmla="*/ 4255464 w 5069933"/>
              <a:gd name="connsiteY45" fmla="*/ 1543050 h 4713880"/>
              <a:gd name="connsiteX46" fmla="*/ 4369764 w 5069933"/>
              <a:gd name="connsiteY46" fmla="*/ 1581150 h 4713880"/>
              <a:gd name="connsiteX47" fmla="*/ 4484064 w 5069933"/>
              <a:gd name="connsiteY47" fmla="*/ 1657350 h 4713880"/>
              <a:gd name="connsiteX48" fmla="*/ 4541214 w 5069933"/>
              <a:gd name="connsiteY48" fmla="*/ 1695450 h 4713880"/>
              <a:gd name="connsiteX49" fmla="*/ 4598364 w 5069933"/>
              <a:gd name="connsiteY49" fmla="*/ 1714500 h 4713880"/>
              <a:gd name="connsiteX50" fmla="*/ 4712664 w 5069933"/>
              <a:gd name="connsiteY50" fmla="*/ 1771650 h 4713880"/>
              <a:gd name="connsiteX51" fmla="*/ 5055564 w 5069933"/>
              <a:gd name="connsiteY51" fmla="*/ 4229100 h 4713880"/>
              <a:gd name="connsiteX52" fmla="*/ 4998414 w 5069933"/>
              <a:gd name="connsiteY52" fmla="*/ 4267200 h 4713880"/>
              <a:gd name="connsiteX53" fmla="*/ 4941264 w 5069933"/>
              <a:gd name="connsiteY53" fmla="*/ 4286250 h 4713880"/>
              <a:gd name="connsiteX54" fmla="*/ 4788864 w 5069933"/>
              <a:gd name="connsiteY54" fmla="*/ 4324350 h 4713880"/>
              <a:gd name="connsiteX55" fmla="*/ 4445964 w 5069933"/>
              <a:gd name="connsiteY55" fmla="*/ 4343400 h 4713880"/>
              <a:gd name="connsiteX56" fmla="*/ 4426914 w 5069933"/>
              <a:gd name="connsiteY56" fmla="*/ 4419600 h 4713880"/>
              <a:gd name="connsiteX57" fmla="*/ 4255464 w 5069933"/>
              <a:gd name="connsiteY57" fmla="*/ 4438650 h 4713880"/>
              <a:gd name="connsiteX58" fmla="*/ 4198314 w 5069933"/>
              <a:gd name="connsiteY58" fmla="*/ 4419600 h 4713880"/>
              <a:gd name="connsiteX59" fmla="*/ 3950664 w 5069933"/>
              <a:gd name="connsiteY59" fmla="*/ 4210050 h 4713880"/>
              <a:gd name="connsiteX60" fmla="*/ 3874464 w 5069933"/>
              <a:gd name="connsiteY60" fmla="*/ 4191000 h 4713880"/>
              <a:gd name="connsiteX61" fmla="*/ 3798264 w 5069933"/>
              <a:gd name="connsiteY61" fmla="*/ 4133850 h 4713880"/>
              <a:gd name="connsiteX62" fmla="*/ 3683964 w 5069933"/>
              <a:gd name="connsiteY62" fmla="*/ 4114800 h 4713880"/>
              <a:gd name="connsiteX63" fmla="*/ 3169614 w 5069933"/>
              <a:gd name="connsiteY63" fmla="*/ 4171950 h 4713880"/>
              <a:gd name="connsiteX64" fmla="*/ 3112464 w 5069933"/>
              <a:gd name="connsiteY64" fmla="*/ 4191000 h 4713880"/>
              <a:gd name="connsiteX65" fmla="*/ 2941014 w 5069933"/>
              <a:gd name="connsiteY65" fmla="*/ 4229100 h 4713880"/>
              <a:gd name="connsiteX66" fmla="*/ 2864814 w 5069933"/>
              <a:gd name="connsiteY66" fmla="*/ 4267200 h 4713880"/>
              <a:gd name="connsiteX67" fmla="*/ 2769564 w 5069933"/>
              <a:gd name="connsiteY67" fmla="*/ 4286250 h 4713880"/>
              <a:gd name="connsiteX68" fmla="*/ 2693364 w 5069933"/>
              <a:gd name="connsiteY68" fmla="*/ 4305300 h 4713880"/>
              <a:gd name="connsiteX69" fmla="*/ 2483814 w 5069933"/>
              <a:gd name="connsiteY69" fmla="*/ 4381500 h 4713880"/>
              <a:gd name="connsiteX70" fmla="*/ 2064714 w 5069933"/>
              <a:gd name="connsiteY70" fmla="*/ 4362450 h 4713880"/>
              <a:gd name="connsiteX71" fmla="*/ 2007564 w 5069933"/>
              <a:gd name="connsiteY71" fmla="*/ 4305300 h 4713880"/>
              <a:gd name="connsiteX72" fmla="*/ 1893264 w 5069933"/>
              <a:gd name="connsiteY72" fmla="*/ 4267200 h 4713880"/>
              <a:gd name="connsiteX73" fmla="*/ 1836114 w 5069933"/>
              <a:gd name="connsiteY73" fmla="*/ 4248150 h 4713880"/>
              <a:gd name="connsiteX74" fmla="*/ 1493214 w 5069933"/>
              <a:gd name="connsiteY74" fmla="*/ 4324350 h 4713880"/>
              <a:gd name="connsiteX75" fmla="*/ 1302714 w 5069933"/>
              <a:gd name="connsiteY75" fmla="*/ 4438650 h 4713880"/>
              <a:gd name="connsiteX76" fmla="*/ 1245564 w 5069933"/>
              <a:gd name="connsiteY76" fmla="*/ 4476750 h 4713880"/>
              <a:gd name="connsiteX77" fmla="*/ 1074114 w 5069933"/>
              <a:gd name="connsiteY77" fmla="*/ 4533900 h 4713880"/>
              <a:gd name="connsiteX78" fmla="*/ 1016964 w 5069933"/>
              <a:gd name="connsiteY78" fmla="*/ 4552950 h 4713880"/>
              <a:gd name="connsiteX79" fmla="*/ 959814 w 5069933"/>
              <a:gd name="connsiteY79" fmla="*/ 4572000 h 4713880"/>
              <a:gd name="connsiteX80" fmla="*/ 845514 w 5069933"/>
              <a:gd name="connsiteY80" fmla="*/ 4591050 h 4713880"/>
              <a:gd name="connsiteX81" fmla="*/ 712164 w 5069933"/>
              <a:gd name="connsiteY81" fmla="*/ 4572000 h 4713880"/>
              <a:gd name="connsiteX82" fmla="*/ 655014 w 5069933"/>
              <a:gd name="connsiteY82" fmla="*/ 4552950 h 4713880"/>
              <a:gd name="connsiteX83" fmla="*/ 442621 w 5069933"/>
              <a:gd name="connsiteY83" fmla="*/ 4713880 h 4713880"/>
              <a:gd name="connsiteX84" fmla="*/ 290221 w 5069933"/>
              <a:gd name="connsiteY84" fmla="*/ 4615787 h 4713880"/>
              <a:gd name="connsiteX85" fmla="*/ 173362 w 5069933"/>
              <a:gd name="connsiteY85" fmla="*/ 4439218 h 4713880"/>
              <a:gd name="connsiteX86" fmla="*/ 45414 w 5069933"/>
              <a:gd name="connsiteY86" fmla="*/ 4171950 h 4713880"/>
              <a:gd name="connsiteX87" fmla="*/ 26364 w 5069933"/>
              <a:gd name="connsiteY87"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41214 w 5077687"/>
              <a:gd name="connsiteY48" fmla="*/ 1695450 h 4713880"/>
              <a:gd name="connsiteX49" fmla="*/ 4598364 w 5077687"/>
              <a:gd name="connsiteY49" fmla="*/ 1714500 h 4713880"/>
              <a:gd name="connsiteX50" fmla="*/ 5055564 w 5077687"/>
              <a:gd name="connsiteY50" fmla="*/ 4229100 h 4713880"/>
              <a:gd name="connsiteX51" fmla="*/ 4998414 w 5077687"/>
              <a:gd name="connsiteY51" fmla="*/ 4267200 h 4713880"/>
              <a:gd name="connsiteX52" fmla="*/ 4941264 w 5077687"/>
              <a:gd name="connsiteY52" fmla="*/ 4286250 h 4713880"/>
              <a:gd name="connsiteX53" fmla="*/ 4788864 w 5077687"/>
              <a:gd name="connsiteY53" fmla="*/ 4324350 h 4713880"/>
              <a:gd name="connsiteX54" fmla="*/ 4445964 w 5077687"/>
              <a:gd name="connsiteY54" fmla="*/ 4343400 h 4713880"/>
              <a:gd name="connsiteX55" fmla="*/ 4426914 w 5077687"/>
              <a:gd name="connsiteY55" fmla="*/ 4419600 h 4713880"/>
              <a:gd name="connsiteX56" fmla="*/ 4255464 w 5077687"/>
              <a:gd name="connsiteY56" fmla="*/ 4438650 h 4713880"/>
              <a:gd name="connsiteX57" fmla="*/ 4198314 w 5077687"/>
              <a:gd name="connsiteY57" fmla="*/ 4419600 h 4713880"/>
              <a:gd name="connsiteX58" fmla="*/ 3950664 w 5077687"/>
              <a:gd name="connsiteY58" fmla="*/ 4210050 h 4713880"/>
              <a:gd name="connsiteX59" fmla="*/ 3874464 w 5077687"/>
              <a:gd name="connsiteY59" fmla="*/ 4191000 h 4713880"/>
              <a:gd name="connsiteX60" fmla="*/ 3798264 w 5077687"/>
              <a:gd name="connsiteY60" fmla="*/ 4133850 h 4713880"/>
              <a:gd name="connsiteX61" fmla="*/ 3683964 w 5077687"/>
              <a:gd name="connsiteY61" fmla="*/ 4114800 h 4713880"/>
              <a:gd name="connsiteX62" fmla="*/ 3169614 w 5077687"/>
              <a:gd name="connsiteY62" fmla="*/ 4171950 h 4713880"/>
              <a:gd name="connsiteX63" fmla="*/ 3112464 w 5077687"/>
              <a:gd name="connsiteY63" fmla="*/ 4191000 h 4713880"/>
              <a:gd name="connsiteX64" fmla="*/ 2941014 w 5077687"/>
              <a:gd name="connsiteY64" fmla="*/ 4229100 h 4713880"/>
              <a:gd name="connsiteX65" fmla="*/ 2864814 w 5077687"/>
              <a:gd name="connsiteY65" fmla="*/ 4267200 h 4713880"/>
              <a:gd name="connsiteX66" fmla="*/ 2769564 w 5077687"/>
              <a:gd name="connsiteY66" fmla="*/ 4286250 h 4713880"/>
              <a:gd name="connsiteX67" fmla="*/ 2693364 w 5077687"/>
              <a:gd name="connsiteY67" fmla="*/ 4305300 h 4713880"/>
              <a:gd name="connsiteX68" fmla="*/ 2483814 w 5077687"/>
              <a:gd name="connsiteY68" fmla="*/ 4381500 h 4713880"/>
              <a:gd name="connsiteX69" fmla="*/ 2064714 w 5077687"/>
              <a:gd name="connsiteY69" fmla="*/ 4362450 h 4713880"/>
              <a:gd name="connsiteX70" fmla="*/ 2007564 w 5077687"/>
              <a:gd name="connsiteY70" fmla="*/ 4305300 h 4713880"/>
              <a:gd name="connsiteX71" fmla="*/ 1893264 w 5077687"/>
              <a:gd name="connsiteY71" fmla="*/ 4267200 h 4713880"/>
              <a:gd name="connsiteX72" fmla="*/ 1836114 w 5077687"/>
              <a:gd name="connsiteY72" fmla="*/ 4248150 h 4713880"/>
              <a:gd name="connsiteX73" fmla="*/ 1493214 w 5077687"/>
              <a:gd name="connsiteY73" fmla="*/ 4324350 h 4713880"/>
              <a:gd name="connsiteX74" fmla="*/ 1302714 w 5077687"/>
              <a:gd name="connsiteY74" fmla="*/ 4438650 h 4713880"/>
              <a:gd name="connsiteX75" fmla="*/ 1245564 w 5077687"/>
              <a:gd name="connsiteY75" fmla="*/ 4476750 h 4713880"/>
              <a:gd name="connsiteX76" fmla="*/ 1074114 w 5077687"/>
              <a:gd name="connsiteY76" fmla="*/ 4533900 h 4713880"/>
              <a:gd name="connsiteX77" fmla="*/ 1016964 w 5077687"/>
              <a:gd name="connsiteY77" fmla="*/ 4552950 h 4713880"/>
              <a:gd name="connsiteX78" fmla="*/ 959814 w 5077687"/>
              <a:gd name="connsiteY78" fmla="*/ 4572000 h 4713880"/>
              <a:gd name="connsiteX79" fmla="*/ 845514 w 5077687"/>
              <a:gd name="connsiteY79" fmla="*/ 4591050 h 4713880"/>
              <a:gd name="connsiteX80" fmla="*/ 712164 w 5077687"/>
              <a:gd name="connsiteY80" fmla="*/ 4572000 h 4713880"/>
              <a:gd name="connsiteX81" fmla="*/ 655014 w 5077687"/>
              <a:gd name="connsiteY81" fmla="*/ 4552950 h 4713880"/>
              <a:gd name="connsiteX82" fmla="*/ 442621 w 5077687"/>
              <a:gd name="connsiteY82" fmla="*/ 4713880 h 4713880"/>
              <a:gd name="connsiteX83" fmla="*/ 290221 w 5077687"/>
              <a:gd name="connsiteY83" fmla="*/ 4615787 h 4713880"/>
              <a:gd name="connsiteX84" fmla="*/ 173362 w 5077687"/>
              <a:gd name="connsiteY84" fmla="*/ 4439218 h 4713880"/>
              <a:gd name="connsiteX85" fmla="*/ 45414 w 5077687"/>
              <a:gd name="connsiteY85" fmla="*/ 4171950 h 4713880"/>
              <a:gd name="connsiteX86" fmla="*/ 26364 w 5077687"/>
              <a:gd name="connsiteY86"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98364 w 5077687"/>
              <a:gd name="connsiteY48" fmla="*/ 1714500 h 4713880"/>
              <a:gd name="connsiteX49" fmla="*/ 5055564 w 5077687"/>
              <a:gd name="connsiteY49" fmla="*/ 4229100 h 4713880"/>
              <a:gd name="connsiteX50" fmla="*/ 4998414 w 5077687"/>
              <a:gd name="connsiteY50" fmla="*/ 4267200 h 4713880"/>
              <a:gd name="connsiteX51" fmla="*/ 4941264 w 5077687"/>
              <a:gd name="connsiteY51" fmla="*/ 4286250 h 4713880"/>
              <a:gd name="connsiteX52" fmla="*/ 4788864 w 5077687"/>
              <a:gd name="connsiteY52" fmla="*/ 4324350 h 4713880"/>
              <a:gd name="connsiteX53" fmla="*/ 4445964 w 5077687"/>
              <a:gd name="connsiteY53" fmla="*/ 4343400 h 4713880"/>
              <a:gd name="connsiteX54" fmla="*/ 4426914 w 5077687"/>
              <a:gd name="connsiteY54" fmla="*/ 4419600 h 4713880"/>
              <a:gd name="connsiteX55" fmla="*/ 4255464 w 5077687"/>
              <a:gd name="connsiteY55" fmla="*/ 4438650 h 4713880"/>
              <a:gd name="connsiteX56" fmla="*/ 4198314 w 5077687"/>
              <a:gd name="connsiteY56" fmla="*/ 4419600 h 4713880"/>
              <a:gd name="connsiteX57" fmla="*/ 3950664 w 5077687"/>
              <a:gd name="connsiteY57" fmla="*/ 4210050 h 4713880"/>
              <a:gd name="connsiteX58" fmla="*/ 3874464 w 5077687"/>
              <a:gd name="connsiteY58" fmla="*/ 4191000 h 4713880"/>
              <a:gd name="connsiteX59" fmla="*/ 3798264 w 5077687"/>
              <a:gd name="connsiteY59" fmla="*/ 4133850 h 4713880"/>
              <a:gd name="connsiteX60" fmla="*/ 3683964 w 5077687"/>
              <a:gd name="connsiteY60" fmla="*/ 4114800 h 4713880"/>
              <a:gd name="connsiteX61" fmla="*/ 3169614 w 5077687"/>
              <a:gd name="connsiteY61" fmla="*/ 4171950 h 4713880"/>
              <a:gd name="connsiteX62" fmla="*/ 3112464 w 5077687"/>
              <a:gd name="connsiteY62" fmla="*/ 4191000 h 4713880"/>
              <a:gd name="connsiteX63" fmla="*/ 2941014 w 5077687"/>
              <a:gd name="connsiteY63" fmla="*/ 4229100 h 4713880"/>
              <a:gd name="connsiteX64" fmla="*/ 2864814 w 5077687"/>
              <a:gd name="connsiteY64" fmla="*/ 4267200 h 4713880"/>
              <a:gd name="connsiteX65" fmla="*/ 2769564 w 5077687"/>
              <a:gd name="connsiteY65" fmla="*/ 4286250 h 4713880"/>
              <a:gd name="connsiteX66" fmla="*/ 2693364 w 5077687"/>
              <a:gd name="connsiteY66" fmla="*/ 4305300 h 4713880"/>
              <a:gd name="connsiteX67" fmla="*/ 2483814 w 5077687"/>
              <a:gd name="connsiteY67" fmla="*/ 4381500 h 4713880"/>
              <a:gd name="connsiteX68" fmla="*/ 2064714 w 5077687"/>
              <a:gd name="connsiteY68" fmla="*/ 4362450 h 4713880"/>
              <a:gd name="connsiteX69" fmla="*/ 2007564 w 5077687"/>
              <a:gd name="connsiteY69" fmla="*/ 4305300 h 4713880"/>
              <a:gd name="connsiteX70" fmla="*/ 1893264 w 5077687"/>
              <a:gd name="connsiteY70" fmla="*/ 4267200 h 4713880"/>
              <a:gd name="connsiteX71" fmla="*/ 1836114 w 5077687"/>
              <a:gd name="connsiteY71" fmla="*/ 4248150 h 4713880"/>
              <a:gd name="connsiteX72" fmla="*/ 1493214 w 5077687"/>
              <a:gd name="connsiteY72" fmla="*/ 4324350 h 4713880"/>
              <a:gd name="connsiteX73" fmla="*/ 1302714 w 5077687"/>
              <a:gd name="connsiteY73" fmla="*/ 4438650 h 4713880"/>
              <a:gd name="connsiteX74" fmla="*/ 1245564 w 5077687"/>
              <a:gd name="connsiteY74" fmla="*/ 4476750 h 4713880"/>
              <a:gd name="connsiteX75" fmla="*/ 1074114 w 5077687"/>
              <a:gd name="connsiteY75" fmla="*/ 4533900 h 4713880"/>
              <a:gd name="connsiteX76" fmla="*/ 1016964 w 5077687"/>
              <a:gd name="connsiteY76" fmla="*/ 4552950 h 4713880"/>
              <a:gd name="connsiteX77" fmla="*/ 959814 w 5077687"/>
              <a:gd name="connsiteY77" fmla="*/ 4572000 h 4713880"/>
              <a:gd name="connsiteX78" fmla="*/ 845514 w 5077687"/>
              <a:gd name="connsiteY78" fmla="*/ 4591050 h 4713880"/>
              <a:gd name="connsiteX79" fmla="*/ 712164 w 5077687"/>
              <a:gd name="connsiteY79" fmla="*/ 4572000 h 4713880"/>
              <a:gd name="connsiteX80" fmla="*/ 655014 w 5077687"/>
              <a:gd name="connsiteY80" fmla="*/ 4552950 h 4713880"/>
              <a:gd name="connsiteX81" fmla="*/ 442621 w 5077687"/>
              <a:gd name="connsiteY81" fmla="*/ 4713880 h 4713880"/>
              <a:gd name="connsiteX82" fmla="*/ 290221 w 5077687"/>
              <a:gd name="connsiteY82" fmla="*/ 4615787 h 4713880"/>
              <a:gd name="connsiteX83" fmla="*/ 173362 w 5077687"/>
              <a:gd name="connsiteY83" fmla="*/ 4439218 h 4713880"/>
              <a:gd name="connsiteX84" fmla="*/ 45414 w 5077687"/>
              <a:gd name="connsiteY84" fmla="*/ 4171950 h 4713880"/>
              <a:gd name="connsiteX85" fmla="*/ 26364 w 5077687"/>
              <a:gd name="connsiteY85" fmla="*/ 4114800 h 4713880"/>
              <a:gd name="connsiteX0" fmla="*/ 26364 w 5085685"/>
              <a:gd name="connsiteY0" fmla="*/ 4114800 h 4713880"/>
              <a:gd name="connsiteX1" fmla="*/ 7314 w 5085685"/>
              <a:gd name="connsiteY1" fmla="*/ 3467100 h 4713880"/>
              <a:gd name="connsiteX2" fmla="*/ 159714 w 5085685"/>
              <a:gd name="connsiteY2" fmla="*/ 3448050 h 4713880"/>
              <a:gd name="connsiteX3" fmla="*/ 350214 w 5085685"/>
              <a:gd name="connsiteY3" fmla="*/ 3390900 h 4713880"/>
              <a:gd name="connsiteX4" fmla="*/ 559764 w 5085685"/>
              <a:gd name="connsiteY4" fmla="*/ 3314700 h 4713880"/>
              <a:gd name="connsiteX5" fmla="*/ 655014 w 5085685"/>
              <a:gd name="connsiteY5" fmla="*/ 3105150 h 4713880"/>
              <a:gd name="connsiteX6" fmla="*/ 750264 w 5085685"/>
              <a:gd name="connsiteY6" fmla="*/ 2857500 h 4713880"/>
              <a:gd name="connsiteX7" fmla="*/ 883614 w 5085685"/>
              <a:gd name="connsiteY7" fmla="*/ 2495550 h 4713880"/>
              <a:gd name="connsiteX8" fmla="*/ 921714 w 5085685"/>
              <a:gd name="connsiteY8" fmla="*/ 2362200 h 4713880"/>
              <a:gd name="connsiteX9" fmla="*/ 997914 w 5085685"/>
              <a:gd name="connsiteY9" fmla="*/ 2171700 h 4713880"/>
              <a:gd name="connsiteX10" fmla="*/ 1036014 w 5085685"/>
              <a:gd name="connsiteY10" fmla="*/ 2019300 h 4713880"/>
              <a:gd name="connsiteX11" fmla="*/ 1016964 w 5085685"/>
              <a:gd name="connsiteY11" fmla="*/ 1771650 h 4713880"/>
              <a:gd name="connsiteX12" fmla="*/ 1016964 w 5085685"/>
              <a:gd name="connsiteY12" fmla="*/ 1543050 h 4713880"/>
              <a:gd name="connsiteX13" fmla="*/ 1055064 w 5085685"/>
              <a:gd name="connsiteY13" fmla="*/ 1390650 h 4713880"/>
              <a:gd name="connsiteX14" fmla="*/ 1055064 w 5085685"/>
              <a:gd name="connsiteY14" fmla="*/ 1390650 h 4713880"/>
              <a:gd name="connsiteX15" fmla="*/ 1093164 w 5085685"/>
              <a:gd name="connsiteY15" fmla="*/ 1181100 h 4713880"/>
              <a:gd name="connsiteX16" fmla="*/ 1093164 w 5085685"/>
              <a:gd name="connsiteY16" fmla="*/ 1181100 h 4713880"/>
              <a:gd name="connsiteX17" fmla="*/ 883614 w 5085685"/>
              <a:gd name="connsiteY17" fmla="*/ 1295400 h 4713880"/>
              <a:gd name="connsiteX18" fmla="*/ 731214 w 5085685"/>
              <a:gd name="connsiteY18" fmla="*/ 1238250 h 4713880"/>
              <a:gd name="connsiteX19" fmla="*/ 578814 w 5085685"/>
              <a:gd name="connsiteY19" fmla="*/ 1238250 h 4713880"/>
              <a:gd name="connsiteX20" fmla="*/ 540714 w 5085685"/>
              <a:gd name="connsiteY20" fmla="*/ 1257300 h 4713880"/>
              <a:gd name="connsiteX21" fmla="*/ 445464 w 5085685"/>
              <a:gd name="connsiteY21" fmla="*/ 762000 h 4713880"/>
              <a:gd name="connsiteX22" fmla="*/ 426414 w 5085685"/>
              <a:gd name="connsiteY22" fmla="*/ 476250 h 4713880"/>
              <a:gd name="connsiteX23" fmla="*/ 426414 w 5085685"/>
              <a:gd name="connsiteY23" fmla="*/ 247650 h 4713880"/>
              <a:gd name="connsiteX24" fmla="*/ 597864 w 5085685"/>
              <a:gd name="connsiteY24" fmla="*/ 95250 h 4713880"/>
              <a:gd name="connsiteX25" fmla="*/ 902664 w 5085685"/>
              <a:gd name="connsiteY25" fmla="*/ 0 h 4713880"/>
              <a:gd name="connsiteX26" fmla="*/ 1150314 w 5085685"/>
              <a:gd name="connsiteY26" fmla="*/ 0 h 4713880"/>
              <a:gd name="connsiteX27" fmla="*/ 1397964 w 5085685"/>
              <a:gd name="connsiteY27" fmla="*/ 0 h 4713880"/>
              <a:gd name="connsiteX28" fmla="*/ 1626564 w 5085685"/>
              <a:gd name="connsiteY28" fmla="*/ 19050 h 4713880"/>
              <a:gd name="connsiteX29" fmla="*/ 1893264 w 5085685"/>
              <a:gd name="connsiteY29" fmla="*/ 19050 h 4713880"/>
              <a:gd name="connsiteX30" fmla="*/ 2064714 w 5085685"/>
              <a:gd name="connsiteY30" fmla="*/ 19050 h 4713880"/>
              <a:gd name="connsiteX31" fmla="*/ 2445714 w 5085685"/>
              <a:gd name="connsiteY31" fmla="*/ 76200 h 4713880"/>
              <a:gd name="connsiteX32" fmla="*/ 2655264 w 5085685"/>
              <a:gd name="connsiteY32" fmla="*/ 76200 h 4713880"/>
              <a:gd name="connsiteX33" fmla="*/ 2902914 w 5085685"/>
              <a:gd name="connsiteY33" fmla="*/ 57150 h 4713880"/>
              <a:gd name="connsiteX34" fmla="*/ 3283914 w 5085685"/>
              <a:gd name="connsiteY34" fmla="*/ 0 h 4713880"/>
              <a:gd name="connsiteX35" fmla="*/ 3683964 w 5085685"/>
              <a:gd name="connsiteY35" fmla="*/ 76200 h 4713880"/>
              <a:gd name="connsiteX36" fmla="*/ 3855414 w 5085685"/>
              <a:gd name="connsiteY36" fmla="*/ 152400 h 4713880"/>
              <a:gd name="connsiteX37" fmla="*/ 3931614 w 5085685"/>
              <a:gd name="connsiteY37" fmla="*/ 495300 h 4713880"/>
              <a:gd name="connsiteX38" fmla="*/ 4007814 w 5085685"/>
              <a:gd name="connsiteY38" fmla="*/ 876300 h 4713880"/>
              <a:gd name="connsiteX39" fmla="*/ 4007814 w 5085685"/>
              <a:gd name="connsiteY39" fmla="*/ 876300 h 4713880"/>
              <a:gd name="connsiteX40" fmla="*/ 4045914 w 5085685"/>
              <a:gd name="connsiteY40" fmla="*/ 1238250 h 4713880"/>
              <a:gd name="connsiteX41" fmla="*/ 4084014 w 5085685"/>
              <a:gd name="connsiteY41" fmla="*/ 1352550 h 4713880"/>
              <a:gd name="connsiteX42" fmla="*/ 4141164 w 5085685"/>
              <a:gd name="connsiteY42" fmla="*/ 1390650 h 4713880"/>
              <a:gd name="connsiteX43" fmla="*/ 4179264 w 5085685"/>
              <a:gd name="connsiteY43" fmla="*/ 1447800 h 4713880"/>
              <a:gd name="connsiteX44" fmla="*/ 4236414 w 5085685"/>
              <a:gd name="connsiteY44" fmla="*/ 1485900 h 4713880"/>
              <a:gd name="connsiteX45" fmla="*/ 4255464 w 5085685"/>
              <a:gd name="connsiteY45" fmla="*/ 1543050 h 4713880"/>
              <a:gd name="connsiteX46" fmla="*/ 4369764 w 5085685"/>
              <a:gd name="connsiteY46" fmla="*/ 1581150 h 4713880"/>
              <a:gd name="connsiteX47" fmla="*/ 4484064 w 5085685"/>
              <a:gd name="connsiteY47" fmla="*/ 1657350 h 4713880"/>
              <a:gd name="connsiteX48" fmla="*/ 5055564 w 5085685"/>
              <a:gd name="connsiteY48" fmla="*/ 4229100 h 4713880"/>
              <a:gd name="connsiteX49" fmla="*/ 4998414 w 5085685"/>
              <a:gd name="connsiteY49" fmla="*/ 4267200 h 4713880"/>
              <a:gd name="connsiteX50" fmla="*/ 4941264 w 5085685"/>
              <a:gd name="connsiteY50" fmla="*/ 4286250 h 4713880"/>
              <a:gd name="connsiteX51" fmla="*/ 4788864 w 5085685"/>
              <a:gd name="connsiteY51" fmla="*/ 4324350 h 4713880"/>
              <a:gd name="connsiteX52" fmla="*/ 4445964 w 5085685"/>
              <a:gd name="connsiteY52" fmla="*/ 4343400 h 4713880"/>
              <a:gd name="connsiteX53" fmla="*/ 4426914 w 5085685"/>
              <a:gd name="connsiteY53" fmla="*/ 4419600 h 4713880"/>
              <a:gd name="connsiteX54" fmla="*/ 4255464 w 5085685"/>
              <a:gd name="connsiteY54" fmla="*/ 4438650 h 4713880"/>
              <a:gd name="connsiteX55" fmla="*/ 4198314 w 5085685"/>
              <a:gd name="connsiteY55" fmla="*/ 4419600 h 4713880"/>
              <a:gd name="connsiteX56" fmla="*/ 3950664 w 5085685"/>
              <a:gd name="connsiteY56" fmla="*/ 4210050 h 4713880"/>
              <a:gd name="connsiteX57" fmla="*/ 3874464 w 5085685"/>
              <a:gd name="connsiteY57" fmla="*/ 4191000 h 4713880"/>
              <a:gd name="connsiteX58" fmla="*/ 3798264 w 5085685"/>
              <a:gd name="connsiteY58" fmla="*/ 4133850 h 4713880"/>
              <a:gd name="connsiteX59" fmla="*/ 3683964 w 5085685"/>
              <a:gd name="connsiteY59" fmla="*/ 4114800 h 4713880"/>
              <a:gd name="connsiteX60" fmla="*/ 3169614 w 5085685"/>
              <a:gd name="connsiteY60" fmla="*/ 4171950 h 4713880"/>
              <a:gd name="connsiteX61" fmla="*/ 3112464 w 5085685"/>
              <a:gd name="connsiteY61" fmla="*/ 4191000 h 4713880"/>
              <a:gd name="connsiteX62" fmla="*/ 2941014 w 5085685"/>
              <a:gd name="connsiteY62" fmla="*/ 4229100 h 4713880"/>
              <a:gd name="connsiteX63" fmla="*/ 2864814 w 5085685"/>
              <a:gd name="connsiteY63" fmla="*/ 4267200 h 4713880"/>
              <a:gd name="connsiteX64" fmla="*/ 2769564 w 5085685"/>
              <a:gd name="connsiteY64" fmla="*/ 4286250 h 4713880"/>
              <a:gd name="connsiteX65" fmla="*/ 2693364 w 5085685"/>
              <a:gd name="connsiteY65" fmla="*/ 4305300 h 4713880"/>
              <a:gd name="connsiteX66" fmla="*/ 2483814 w 5085685"/>
              <a:gd name="connsiteY66" fmla="*/ 4381500 h 4713880"/>
              <a:gd name="connsiteX67" fmla="*/ 2064714 w 5085685"/>
              <a:gd name="connsiteY67" fmla="*/ 4362450 h 4713880"/>
              <a:gd name="connsiteX68" fmla="*/ 2007564 w 5085685"/>
              <a:gd name="connsiteY68" fmla="*/ 4305300 h 4713880"/>
              <a:gd name="connsiteX69" fmla="*/ 1893264 w 5085685"/>
              <a:gd name="connsiteY69" fmla="*/ 4267200 h 4713880"/>
              <a:gd name="connsiteX70" fmla="*/ 1836114 w 5085685"/>
              <a:gd name="connsiteY70" fmla="*/ 4248150 h 4713880"/>
              <a:gd name="connsiteX71" fmla="*/ 1493214 w 5085685"/>
              <a:gd name="connsiteY71" fmla="*/ 4324350 h 4713880"/>
              <a:gd name="connsiteX72" fmla="*/ 1302714 w 5085685"/>
              <a:gd name="connsiteY72" fmla="*/ 4438650 h 4713880"/>
              <a:gd name="connsiteX73" fmla="*/ 1245564 w 5085685"/>
              <a:gd name="connsiteY73" fmla="*/ 4476750 h 4713880"/>
              <a:gd name="connsiteX74" fmla="*/ 1074114 w 5085685"/>
              <a:gd name="connsiteY74" fmla="*/ 4533900 h 4713880"/>
              <a:gd name="connsiteX75" fmla="*/ 1016964 w 5085685"/>
              <a:gd name="connsiteY75" fmla="*/ 4552950 h 4713880"/>
              <a:gd name="connsiteX76" fmla="*/ 959814 w 5085685"/>
              <a:gd name="connsiteY76" fmla="*/ 4572000 h 4713880"/>
              <a:gd name="connsiteX77" fmla="*/ 845514 w 5085685"/>
              <a:gd name="connsiteY77" fmla="*/ 4591050 h 4713880"/>
              <a:gd name="connsiteX78" fmla="*/ 712164 w 5085685"/>
              <a:gd name="connsiteY78" fmla="*/ 4572000 h 4713880"/>
              <a:gd name="connsiteX79" fmla="*/ 655014 w 5085685"/>
              <a:gd name="connsiteY79" fmla="*/ 4552950 h 4713880"/>
              <a:gd name="connsiteX80" fmla="*/ 442621 w 5085685"/>
              <a:gd name="connsiteY80" fmla="*/ 4713880 h 4713880"/>
              <a:gd name="connsiteX81" fmla="*/ 290221 w 5085685"/>
              <a:gd name="connsiteY81" fmla="*/ 4615787 h 4713880"/>
              <a:gd name="connsiteX82" fmla="*/ 173362 w 5085685"/>
              <a:gd name="connsiteY82" fmla="*/ 4439218 h 4713880"/>
              <a:gd name="connsiteX83" fmla="*/ 45414 w 5085685"/>
              <a:gd name="connsiteY83" fmla="*/ 4171950 h 4713880"/>
              <a:gd name="connsiteX84" fmla="*/ 26364 w 5085685"/>
              <a:gd name="connsiteY84" fmla="*/ 4114800 h 4713880"/>
              <a:gd name="connsiteX0" fmla="*/ 26364 w 5093820"/>
              <a:gd name="connsiteY0" fmla="*/ 4114800 h 4713880"/>
              <a:gd name="connsiteX1" fmla="*/ 7314 w 5093820"/>
              <a:gd name="connsiteY1" fmla="*/ 3467100 h 4713880"/>
              <a:gd name="connsiteX2" fmla="*/ 159714 w 5093820"/>
              <a:gd name="connsiteY2" fmla="*/ 3448050 h 4713880"/>
              <a:gd name="connsiteX3" fmla="*/ 350214 w 5093820"/>
              <a:gd name="connsiteY3" fmla="*/ 3390900 h 4713880"/>
              <a:gd name="connsiteX4" fmla="*/ 559764 w 5093820"/>
              <a:gd name="connsiteY4" fmla="*/ 3314700 h 4713880"/>
              <a:gd name="connsiteX5" fmla="*/ 655014 w 5093820"/>
              <a:gd name="connsiteY5" fmla="*/ 3105150 h 4713880"/>
              <a:gd name="connsiteX6" fmla="*/ 750264 w 5093820"/>
              <a:gd name="connsiteY6" fmla="*/ 2857500 h 4713880"/>
              <a:gd name="connsiteX7" fmla="*/ 883614 w 5093820"/>
              <a:gd name="connsiteY7" fmla="*/ 2495550 h 4713880"/>
              <a:gd name="connsiteX8" fmla="*/ 921714 w 5093820"/>
              <a:gd name="connsiteY8" fmla="*/ 2362200 h 4713880"/>
              <a:gd name="connsiteX9" fmla="*/ 997914 w 5093820"/>
              <a:gd name="connsiteY9" fmla="*/ 2171700 h 4713880"/>
              <a:gd name="connsiteX10" fmla="*/ 1036014 w 5093820"/>
              <a:gd name="connsiteY10" fmla="*/ 2019300 h 4713880"/>
              <a:gd name="connsiteX11" fmla="*/ 1016964 w 5093820"/>
              <a:gd name="connsiteY11" fmla="*/ 1771650 h 4713880"/>
              <a:gd name="connsiteX12" fmla="*/ 1016964 w 5093820"/>
              <a:gd name="connsiteY12" fmla="*/ 1543050 h 4713880"/>
              <a:gd name="connsiteX13" fmla="*/ 1055064 w 5093820"/>
              <a:gd name="connsiteY13" fmla="*/ 1390650 h 4713880"/>
              <a:gd name="connsiteX14" fmla="*/ 1055064 w 5093820"/>
              <a:gd name="connsiteY14" fmla="*/ 1390650 h 4713880"/>
              <a:gd name="connsiteX15" fmla="*/ 1093164 w 5093820"/>
              <a:gd name="connsiteY15" fmla="*/ 1181100 h 4713880"/>
              <a:gd name="connsiteX16" fmla="*/ 1093164 w 5093820"/>
              <a:gd name="connsiteY16" fmla="*/ 1181100 h 4713880"/>
              <a:gd name="connsiteX17" fmla="*/ 883614 w 5093820"/>
              <a:gd name="connsiteY17" fmla="*/ 1295400 h 4713880"/>
              <a:gd name="connsiteX18" fmla="*/ 731214 w 5093820"/>
              <a:gd name="connsiteY18" fmla="*/ 1238250 h 4713880"/>
              <a:gd name="connsiteX19" fmla="*/ 578814 w 5093820"/>
              <a:gd name="connsiteY19" fmla="*/ 1238250 h 4713880"/>
              <a:gd name="connsiteX20" fmla="*/ 540714 w 5093820"/>
              <a:gd name="connsiteY20" fmla="*/ 1257300 h 4713880"/>
              <a:gd name="connsiteX21" fmla="*/ 445464 w 5093820"/>
              <a:gd name="connsiteY21" fmla="*/ 762000 h 4713880"/>
              <a:gd name="connsiteX22" fmla="*/ 426414 w 5093820"/>
              <a:gd name="connsiteY22" fmla="*/ 476250 h 4713880"/>
              <a:gd name="connsiteX23" fmla="*/ 426414 w 5093820"/>
              <a:gd name="connsiteY23" fmla="*/ 247650 h 4713880"/>
              <a:gd name="connsiteX24" fmla="*/ 597864 w 5093820"/>
              <a:gd name="connsiteY24" fmla="*/ 95250 h 4713880"/>
              <a:gd name="connsiteX25" fmla="*/ 902664 w 5093820"/>
              <a:gd name="connsiteY25" fmla="*/ 0 h 4713880"/>
              <a:gd name="connsiteX26" fmla="*/ 1150314 w 5093820"/>
              <a:gd name="connsiteY26" fmla="*/ 0 h 4713880"/>
              <a:gd name="connsiteX27" fmla="*/ 1397964 w 5093820"/>
              <a:gd name="connsiteY27" fmla="*/ 0 h 4713880"/>
              <a:gd name="connsiteX28" fmla="*/ 1626564 w 5093820"/>
              <a:gd name="connsiteY28" fmla="*/ 19050 h 4713880"/>
              <a:gd name="connsiteX29" fmla="*/ 1893264 w 5093820"/>
              <a:gd name="connsiteY29" fmla="*/ 19050 h 4713880"/>
              <a:gd name="connsiteX30" fmla="*/ 2064714 w 5093820"/>
              <a:gd name="connsiteY30" fmla="*/ 19050 h 4713880"/>
              <a:gd name="connsiteX31" fmla="*/ 2445714 w 5093820"/>
              <a:gd name="connsiteY31" fmla="*/ 76200 h 4713880"/>
              <a:gd name="connsiteX32" fmla="*/ 2655264 w 5093820"/>
              <a:gd name="connsiteY32" fmla="*/ 76200 h 4713880"/>
              <a:gd name="connsiteX33" fmla="*/ 2902914 w 5093820"/>
              <a:gd name="connsiteY33" fmla="*/ 57150 h 4713880"/>
              <a:gd name="connsiteX34" fmla="*/ 3283914 w 5093820"/>
              <a:gd name="connsiteY34" fmla="*/ 0 h 4713880"/>
              <a:gd name="connsiteX35" fmla="*/ 3683964 w 5093820"/>
              <a:gd name="connsiteY35" fmla="*/ 76200 h 4713880"/>
              <a:gd name="connsiteX36" fmla="*/ 3855414 w 5093820"/>
              <a:gd name="connsiteY36" fmla="*/ 152400 h 4713880"/>
              <a:gd name="connsiteX37" fmla="*/ 3931614 w 5093820"/>
              <a:gd name="connsiteY37" fmla="*/ 495300 h 4713880"/>
              <a:gd name="connsiteX38" fmla="*/ 4007814 w 5093820"/>
              <a:gd name="connsiteY38" fmla="*/ 876300 h 4713880"/>
              <a:gd name="connsiteX39" fmla="*/ 4007814 w 5093820"/>
              <a:gd name="connsiteY39" fmla="*/ 876300 h 4713880"/>
              <a:gd name="connsiteX40" fmla="*/ 4045914 w 5093820"/>
              <a:gd name="connsiteY40" fmla="*/ 1238250 h 4713880"/>
              <a:gd name="connsiteX41" fmla="*/ 4084014 w 5093820"/>
              <a:gd name="connsiteY41" fmla="*/ 1352550 h 4713880"/>
              <a:gd name="connsiteX42" fmla="*/ 4141164 w 5093820"/>
              <a:gd name="connsiteY42" fmla="*/ 1390650 h 4713880"/>
              <a:gd name="connsiteX43" fmla="*/ 4179264 w 5093820"/>
              <a:gd name="connsiteY43" fmla="*/ 1447800 h 4713880"/>
              <a:gd name="connsiteX44" fmla="*/ 4236414 w 5093820"/>
              <a:gd name="connsiteY44" fmla="*/ 1485900 h 4713880"/>
              <a:gd name="connsiteX45" fmla="*/ 4255464 w 5093820"/>
              <a:gd name="connsiteY45" fmla="*/ 1543050 h 4713880"/>
              <a:gd name="connsiteX46" fmla="*/ 4369764 w 5093820"/>
              <a:gd name="connsiteY46" fmla="*/ 1581150 h 4713880"/>
              <a:gd name="connsiteX47" fmla="*/ 5055564 w 5093820"/>
              <a:gd name="connsiteY47" fmla="*/ 4229100 h 4713880"/>
              <a:gd name="connsiteX48" fmla="*/ 4998414 w 5093820"/>
              <a:gd name="connsiteY48" fmla="*/ 4267200 h 4713880"/>
              <a:gd name="connsiteX49" fmla="*/ 4941264 w 5093820"/>
              <a:gd name="connsiteY49" fmla="*/ 4286250 h 4713880"/>
              <a:gd name="connsiteX50" fmla="*/ 4788864 w 5093820"/>
              <a:gd name="connsiteY50" fmla="*/ 4324350 h 4713880"/>
              <a:gd name="connsiteX51" fmla="*/ 4445964 w 5093820"/>
              <a:gd name="connsiteY51" fmla="*/ 4343400 h 4713880"/>
              <a:gd name="connsiteX52" fmla="*/ 4426914 w 5093820"/>
              <a:gd name="connsiteY52" fmla="*/ 4419600 h 4713880"/>
              <a:gd name="connsiteX53" fmla="*/ 4255464 w 5093820"/>
              <a:gd name="connsiteY53" fmla="*/ 4438650 h 4713880"/>
              <a:gd name="connsiteX54" fmla="*/ 4198314 w 5093820"/>
              <a:gd name="connsiteY54" fmla="*/ 4419600 h 4713880"/>
              <a:gd name="connsiteX55" fmla="*/ 3950664 w 5093820"/>
              <a:gd name="connsiteY55" fmla="*/ 4210050 h 4713880"/>
              <a:gd name="connsiteX56" fmla="*/ 3874464 w 5093820"/>
              <a:gd name="connsiteY56" fmla="*/ 4191000 h 4713880"/>
              <a:gd name="connsiteX57" fmla="*/ 3798264 w 5093820"/>
              <a:gd name="connsiteY57" fmla="*/ 4133850 h 4713880"/>
              <a:gd name="connsiteX58" fmla="*/ 3683964 w 5093820"/>
              <a:gd name="connsiteY58" fmla="*/ 4114800 h 4713880"/>
              <a:gd name="connsiteX59" fmla="*/ 3169614 w 5093820"/>
              <a:gd name="connsiteY59" fmla="*/ 4171950 h 4713880"/>
              <a:gd name="connsiteX60" fmla="*/ 3112464 w 5093820"/>
              <a:gd name="connsiteY60" fmla="*/ 4191000 h 4713880"/>
              <a:gd name="connsiteX61" fmla="*/ 2941014 w 5093820"/>
              <a:gd name="connsiteY61" fmla="*/ 4229100 h 4713880"/>
              <a:gd name="connsiteX62" fmla="*/ 2864814 w 5093820"/>
              <a:gd name="connsiteY62" fmla="*/ 4267200 h 4713880"/>
              <a:gd name="connsiteX63" fmla="*/ 2769564 w 5093820"/>
              <a:gd name="connsiteY63" fmla="*/ 4286250 h 4713880"/>
              <a:gd name="connsiteX64" fmla="*/ 2693364 w 5093820"/>
              <a:gd name="connsiteY64" fmla="*/ 4305300 h 4713880"/>
              <a:gd name="connsiteX65" fmla="*/ 2483814 w 5093820"/>
              <a:gd name="connsiteY65" fmla="*/ 4381500 h 4713880"/>
              <a:gd name="connsiteX66" fmla="*/ 2064714 w 5093820"/>
              <a:gd name="connsiteY66" fmla="*/ 4362450 h 4713880"/>
              <a:gd name="connsiteX67" fmla="*/ 2007564 w 5093820"/>
              <a:gd name="connsiteY67" fmla="*/ 4305300 h 4713880"/>
              <a:gd name="connsiteX68" fmla="*/ 1893264 w 5093820"/>
              <a:gd name="connsiteY68" fmla="*/ 4267200 h 4713880"/>
              <a:gd name="connsiteX69" fmla="*/ 1836114 w 5093820"/>
              <a:gd name="connsiteY69" fmla="*/ 4248150 h 4713880"/>
              <a:gd name="connsiteX70" fmla="*/ 1493214 w 5093820"/>
              <a:gd name="connsiteY70" fmla="*/ 4324350 h 4713880"/>
              <a:gd name="connsiteX71" fmla="*/ 1302714 w 5093820"/>
              <a:gd name="connsiteY71" fmla="*/ 4438650 h 4713880"/>
              <a:gd name="connsiteX72" fmla="*/ 1245564 w 5093820"/>
              <a:gd name="connsiteY72" fmla="*/ 4476750 h 4713880"/>
              <a:gd name="connsiteX73" fmla="*/ 1074114 w 5093820"/>
              <a:gd name="connsiteY73" fmla="*/ 4533900 h 4713880"/>
              <a:gd name="connsiteX74" fmla="*/ 1016964 w 5093820"/>
              <a:gd name="connsiteY74" fmla="*/ 4552950 h 4713880"/>
              <a:gd name="connsiteX75" fmla="*/ 959814 w 5093820"/>
              <a:gd name="connsiteY75" fmla="*/ 4572000 h 4713880"/>
              <a:gd name="connsiteX76" fmla="*/ 845514 w 5093820"/>
              <a:gd name="connsiteY76" fmla="*/ 4591050 h 4713880"/>
              <a:gd name="connsiteX77" fmla="*/ 712164 w 5093820"/>
              <a:gd name="connsiteY77" fmla="*/ 4572000 h 4713880"/>
              <a:gd name="connsiteX78" fmla="*/ 655014 w 5093820"/>
              <a:gd name="connsiteY78" fmla="*/ 4552950 h 4713880"/>
              <a:gd name="connsiteX79" fmla="*/ 442621 w 5093820"/>
              <a:gd name="connsiteY79" fmla="*/ 4713880 h 4713880"/>
              <a:gd name="connsiteX80" fmla="*/ 290221 w 5093820"/>
              <a:gd name="connsiteY80" fmla="*/ 4615787 h 4713880"/>
              <a:gd name="connsiteX81" fmla="*/ 173362 w 5093820"/>
              <a:gd name="connsiteY81" fmla="*/ 4439218 h 4713880"/>
              <a:gd name="connsiteX82" fmla="*/ 45414 w 5093820"/>
              <a:gd name="connsiteY82" fmla="*/ 4171950 h 4713880"/>
              <a:gd name="connsiteX83" fmla="*/ 26364 w 5093820"/>
              <a:gd name="connsiteY83" fmla="*/ 4114800 h 4713880"/>
              <a:gd name="connsiteX0" fmla="*/ 26364 w 5102039"/>
              <a:gd name="connsiteY0" fmla="*/ 4114800 h 4713880"/>
              <a:gd name="connsiteX1" fmla="*/ 7314 w 5102039"/>
              <a:gd name="connsiteY1" fmla="*/ 3467100 h 4713880"/>
              <a:gd name="connsiteX2" fmla="*/ 159714 w 5102039"/>
              <a:gd name="connsiteY2" fmla="*/ 3448050 h 4713880"/>
              <a:gd name="connsiteX3" fmla="*/ 350214 w 5102039"/>
              <a:gd name="connsiteY3" fmla="*/ 3390900 h 4713880"/>
              <a:gd name="connsiteX4" fmla="*/ 559764 w 5102039"/>
              <a:gd name="connsiteY4" fmla="*/ 3314700 h 4713880"/>
              <a:gd name="connsiteX5" fmla="*/ 655014 w 5102039"/>
              <a:gd name="connsiteY5" fmla="*/ 3105150 h 4713880"/>
              <a:gd name="connsiteX6" fmla="*/ 750264 w 5102039"/>
              <a:gd name="connsiteY6" fmla="*/ 2857500 h 4713880"/>
              <a:gd name="connsiteX7" fmla="*/ 883614 w 5102039"/>
              <a:gd name="connsiteY7" fmla="*/ 2495550 h 4713880"/>
              <a:gd name="connsiteX8" fmla="*/ 921714 w 5102039"/>
              <a:gd name="connsiteY8" fmla="*/ 2362200 h 4713880"/>
              <a:gd name="connsiteX9" fmla="*/ 997914 w 5102039"/>
              <a:gd name="connsiteY9" fmla="*/ 2171700 h 4713880"/>
              <a:gd name="connsiteX10" fmla="*/ 1036014 w 5102039"/>
              <a:gd name="connsiteY10" fmla="*/ 2019300 h 4713880"/>
              <a:gd name="connsiteX11" fmla="*/ 1016964 w 5102039"/>
              <a:gd name="connsiteY11" fmla="*/ 1771650 h 4713880"/>
              <a:gd name="connsiteX12" fmla="*/ 1016964 w 5102039"/>
              <a:gd name="connsiteY12" fmla="*/ 1543050 h 4713880"/>
              <a:gd name="connsiteX13" fmla="*/ 1055064 w 5102039"/>
              <a:gd name="connsiteY13" fmla="*/ 1390650 h 4713880"/>
              <a:gd name="connsiteX14" fmla="*/ 1055064 w 5102039"/>
              <a:gd name="connsiteY14" fmla="*/ 1390650 h 4713880"/>
              <a:gd name="connsiteX15" fmla="*/ 1093164 w 5102039"/>
              <a:gd name="connsiteY15" fmla="*/ 1181100 h 4713880"/>
              <a:gd name="connsiteX16" fmla="*/ 1093164 w 5102039"/>
              <a:gd name="connsiteY16" fmla="*/ 1181100 h 4713880"/>
              <a:gd name="connsiteX17" fmla="*/ 883614 w 5102039"/>
              <a:gd name="connsiteY17" fmla="*/ 1295400 h 4713880"/>
              <a:gd name="connsiteX18" fmla="*/ 731214 w 5102039"/>
              <a:gd name="connsiteY18" fmla="*/ 1238250 h 4713880"/>
              <a:gd name="connsiteX19" fmla="*/ 578814 w 5102039"/>
              <a:gd name="connsiteY19" fmla="*/ 1238250 h 4713880"/>
              <a:gd name="connsiteX20" fmla="*/ 540714 w 5102039"/>
              <a:gd name="connsiteY20" fmla="*/ 1257300 h 4713880"/>
              <a:gd name="connsiteX21" fmla="*/ 445464 w 5102039"/>
              <a:gd name="connsiteY21" fmla="*/ 762000 h 4713880"/>
              <a:gd name="connsiteX22" fmla="*/ 426414 w 5102039"/>
              <a:gd name="connsiteY22" fmla="*/ 476250 h 4713880"/>
              <a:gd name="connsiteX23" fmla="*/ 426414 w 5102039"/>
              <a:gd name="connsiteY23" fmla="*/ 247650 h 4713880"/>
              <a:gd name="connsiteX24" fmla="*/ 597864 w 5102039"/>
              <a:gd name="connsiteY24" fmla="*/ 95250 h 4713880"/>
              <a:gd name="connsiteX25" fmla="*/ 902664 w 5102039"/>
              <a:gd name="connsiteY25" fmla="*/ 0 h 4713880"/>
              <a:gd name="connsiteX26" fmla="*/ 1150314 w 5102039"/>
              <a:gd name="connsiteY26" fmla="*/ 0 h 4713880"/>
              <a:gd name="connsiteX27" fmla="*/ 1397964 w 5102039"/>
              <a:gd name="connsiteY27" fmla="*/ 0 h 4713880"/>
              <a:gd name="connsiteX28" fmla="*/ 1626564 w 5102039"/>
              <a:gd name="connsiteY28" fmla="*/ 19050 h 4713880"/>
              <a:gd name="connsiteX29" fmla="*/ 1893264 w 5102039"/>
              <a:gd name="connsiteY29" fmla="*/ 19050 h 4713880"/>
              <a:gd name="connsiteX30" fmla="*/ 2064714 w 5102039"/>
              <a:gd name="connsiteY30" fmla="*/ 19050 h 4713880"/>
              <a:gd name="connsiteX31" fmla="*/ 2445714 w 5102039"/>
              <a:gd name="connsiteY31" fmla="*/ 76200 h 4713880"/>
              <a:gd name="connsiteX32" fmla="*/ 2655264 w 5102039"/>
              <a:gd name="connsiteY32" fmla="*/ 76200 h 4713880"/>
              <a:gd name="connsiteX33" fmla="*/ 2902914 w 5102039"/>
              <a:gd name="connsiteY33" fmla="*/ 57150 h 4713880"/>
              <a:gd name="connsiteX34" fmla="*/ 3283914 w 5102039"/>
              <a:gd name="connsiteY34" fmla="*/ 0 h 4713880"/>
              <a:gd name="connsiteX35" fmla="*/ 3683964 w 5102039"/>
              <a:gd name="connsiteY35" fmla="*/ 76200 h 4713880"/>
              <a:gd name="connsiteX36" fmla="*/ 3855414 w 5102039"/>
              <a:gd name="connsiteY36" fmla="*/ 152400 h 4713880"/>
              <a:gd name="connsiteX37" fmla="*/ 3931614 w 5102039"/>
              <a:gd name="connsiteY37" fmla="*/ 495300 h 4713880"/>
              <a:gd name="connsiteX38" fmla="*/ 4007814 w 5102039"/>
              <a:gd name="connsiteY38" fmla="*/ 876300 h 4713880"/>
              <a:gd name="connsiteX39" fmla="*/ 4007814 w 5102039"/>
              <a:gd name="connsiteY39" fmla="*/ 876300 h 4713880"/>
              <a:gd name="connsiteX40" fmla="*/ 4045914 w 5102039"/>
              <a:gd name="connsiteY40" fmla="*/ 1238250 h 4713880"/>
              <a:gd name="connsiteX41" fmla="*/ 4084014 w 5102039"/>
              <a:gd name="connsiteY41" fmla="*/ 1352550 h 4713880"/>
              <a:gd name="connsiteX42" fmla="*/ 4141164 w 5102039"/>
              <a:gd name="connsiteY42" fmla="*/ 1390650 h 4713880"/>
              <a:gd name="connsiteX43" fmla="*/ 4179264 w 5102039"/>
              <a:gd name="connsiteY43" fmla="*/ 1447800 h 4713880"/>
              <a:gd name="connsiteX44" fmla="*/ 4236414 w 5102039"/>
              <a:gd name="connsiteY44" fmla="*/ 1485900 h 4713880"/>
              <a:gd name="connsiteX45" fmla="*/ 4255464 w 5102039"/>
              <a:gd name="connsiteY45" fmla="*/ 1543050 h 4713880"/>
              <a:gd name="connsiteX46" fmla="*/ 5055564 w 5102039"/>
              <a:gd name="connsiteY46" fmla="*/ 4229100 h 4713880"/>
              <a:gd name="connsiteX47" fmla="*/ 4998414 w 5102039"/>
              <a:gd name="connsiteY47" fmla="*/ 4267200 h 4713880"/>
              <a:gd name="connsiteX48" fmla="*/ 4941264 w 5102039"/>
              <a:gd name="connsiteY48" fmla="*/ 4286250 h 4713880"/>
              <a:gd name="connsiteX49" fmla="*/ 4788864 w 5102039"/>
              <a:gd name="connsiteY49" fmla="*/ 4324350 h 4713880"/>
              <a:gd name="connsiteX50" fmla="*/ 4445964 w 5102039"/>
              <a:gd name="connsiteY50" fmla="*/ 4343400 h 4713880"/>
              <a:gd name="connsiteX51" fmla="*/ 4426914 w 5102039"/>
              <a:gd name="connsiteY51" fmla="*/ 4419600 h 4713880"/>
              <a:gd name="connsiteX52" fmla="*/ 4255464 w 5102039"/>
              <a:gd name="connsiteY52" fmla="*/ 4438650 h 4713880"/>
              <a:gd name="connsiteX53" fmla="*/ 4198314 w 5102039"/>
              <a:gd name="connsiteY53" fmla="*/ 4419600 h 4713880"/>
              <a:gd name="connsiteX54" fmla="*/ 3950664 w 5102039"/>
              <a:gd name="connsiteY54" fmla="*/ 4210050 h 4713880"/>
              <a:gd name="connsiteX55" fmla="*/ 3874464 w 5102039"/>
              <a:gd name="connsiteY55" fmla="*/ 4191000 h 4713880"/>
              <a:gd name="connsiteX56" fmla="*/ 3798264 w 5102039"/>
              <a:gd name="connsiteY56" fmla="*/ 4133850 h 4713880"/>
              <a:gd name="connsiteX57" fmla="*/ 3683964 w 5102039"/>
              <a:gd name="connsiteY57" fmla="*/ 4114800 h 4713880"/>
              <a:gd name="connsiteX58" fmla="*/ 3169614 w 5102039"/>
              <a:gd name="connsiteY58" fmla="*/ 4171950 h 4713880"/>
              <a:gd name="connsiteX59" fmla="*/ 3112464 w 5102039"/>
              <a:gd name="connsiteY59" fmla="*/ 4191000 h 4713880"/>
              <a:gd name="connsiteX60" fmla="*/ 2941014 w 5102039"/>
              <a:gd name="connsiteY60" fmla="*/ 4229100 h 4713880"/>
              <a:gd name="connsiteX61" fmla="*/ 2864814 w 5102039"/>
              <a:gd name="connsiteY61" fmla="*/ 4267200 h 4713880"/>
              <a:gd name="connsiteX62" fmla="*/ 2769564 w 5102039"/>
              <a:gd name="connsiteY62" fmla="*/ 4286250 h 4713880"/>
              <a:gd name="connsiteX63" fmla="*/ 2693364 w 5102039"/>
              <a:gd name="connsiteY63" fmla="*/ 4305300 h 4713880"/>
              <a:gd name="connsiteX64" fmla="*/ 2483814 w 5102039"/>
              <a:gd name="connsiteY64" fmla="*/ 4381500 h 4713880"/>
              <a:gd name="connsiteX65" fmla="*/ 2064714 w 5102039"/>
              <a:gd name="connsiteY65" fmla="*/ 4362450 h 4713880"/>
              <a:gd name="connsiteX66" fmla="*/ 2007564 w 5102039"/>
              <a:gd name="connsiteY66" fmla="*/ 4305300 h 4713880"/>
              <a:gd name="connsiteX67" fmla="*/ 1893264 w 5102039"/>
              <a:gd name="connsiteY67" fmla="*/ 4267200 h 4713880"/>
              <a:gd name="connsiteX68" fmla="*/ 1836114 w 5102039"/>
              <a:gd name="connsiteY68" fmla="*/ 4248150 h 4713880"/>
              <a:gd name="connsiteX69" fmla="*/ 1493214 w 5102039"/>
              <a:gd name="connsiteY69" fmla="*/ 4324350 h 4713880"/>
              <a:gd name="connsiteX70" fmla="*/ 1302714 w 5102039"/>
              <a:gd name="connsiteY70" fmla="*/ 4438650 h 4713880"/>
              <a:gd name="connsiteX71" fmla="*/ 1245564 w 5102039"/>
              <a:gd name="connsiteY71" fmla="*/ 4476750 h 4713880"/>
              <a:gd name="connsiteX72" fmla="*/ 1074114 w 5102039"/>
              <a:gd name="connsiteY72" fmla="*/ 4533900 h 4713880"/>
              <a:gd name="connsiteX73" fmla="*/ 1016964 w 5102039"/>
              <a:gd name="connsiteY73" fmla="*/ 4552950 h 4713880"/>
              <a:gd name="connsiteX74" fmla="*/ 959814 w 5102039"/>
              <a:gd name="connsiteY74" fmla="*/ 4572000 h 4713880"/>
              <a:gd name="connsiteX75" fmla="*/ 845514 w 5102039"/>
              <a:gd name="connsiteY75" fmla="*/ 4591050 h 4713880"/>
              <a:gd name="connsiteX76" fmla="*/ 712164 w 5102039"/>
              <a:gd name="connsiteY76" fmla="*/ 4572000 h 4713880"/>
              <a:gd name="connsiteX77" fmla="*/ 655014 w 5102039"/>
              <a:gd name="connsiteY77" fmla="*/ 4552950 h 4713880"/>
              <a:gd name="connsiteX78" fmla="*/ 442621 w 5102039"/>
              <a:gd name="connsiteY78" fmla="*/ 4713880 h 4713880"/>
              <a:gd name="connsiteX79" fmla="*/ 290221 w 5102039"/>
              <a:gd name="connsiteY79" fmla="*/ 4615787 h 4713880"/>
              <a:gd name="connsiteX80" fmla="*/ 173362 w 5102039"/>
              <a:gd name="connsiteY80" fmla="*/ 4439218 h 4713880"/>
              <a:gd name="connsiteX81" fmla="*/ 45414 w 5102039"/>
              <a:gd name="connsiteY81" fmla="*/ 4171950 h 4713880"/>
              <a:gd name="connsiteX82" fmla="*/ 26364 w 5102039"/>
              <a:gd name="connsiteY82" fmla="*/ 4114800 h 4713880"/>
              <a:gd name="connsiteX0" fmla="*/ 26364 w 5103415"/>
              <a:gd name="connsiteY0" fmla="*/ 4114800 h 4713880"/>
              <a:gd name="connsiteX1" fmla="*/ 7314 w 5103415"/>
              <a:gd name="connsiteY1" fmla="*/ 3467100 h 4713880"/>
              <a:gd name="connsiteX2" fmla="*/ 159714 w 5103415"/>
              <a:gd name="connsiteY2" fmla="*/ 3448050 h 4713880"/>
              <a:gd name="connsiteX3" fmla="*/ 350214 w 5103415"/>
              <a:gd name="connsiteY3" fmla="*/ 3390900 h 4713880"/>
              <a:gd name="connsiteX4" fmla="*/ 559764 w 5103415"/>
              <a:gd name="connsiteY4" fmla="*/ 3314700 h 4713880"/>
              <a:gd name="connsiteX5" fmla="*/ 655014 w 5103415"/>
              <a:gd name="connsiteY5" fmla="*/ 3105150 h 4713880"/>
              <a:gd name="connsiteX6" fmla="*/ 750264 w 5103415"/>
              <a:gd name="connsiteY6" fmla="*/ 2857500 h 4713880"/>
              <a:gd name="connsiteX7" fmla="*/ 883614 w 5103415"/>
              <a:gd name="connsiteY7" fmla="*/ 2495550 h 4713880"/>
              <a:gd name="connsiteX8" fmla="*/ 921714 w 5103415"/>
              <a:gd name="connsiteY8" fmla="*/ 2362200 h 4713880"/>
              <a:gd name="connsiteX9" fmla="*/ 997914 w 5103415"/>
              <a:gd name="connsiteY9" fmla="*/ 2171700 h 4713880"/>
              <a:gd name="connsiteX10" fmla="*/ 1036014 w 5103415"/>
              <a:gd name="connsiteY10" fmla="*/ 2019300 h 4713880"/>
              <a:gd name="connsiteX11" fmla="*/ 1016964 w 5103415"/>
              <a:gd name="connsiteY11" fmla="*/ 1771650 h 4713880"/>
              <a:gd name="connsiteX12" fmla="*/ 1016964 w 5103415"/>
              <a:gd name="connsiteY12" fmla="*/ 1543050 h 4713880"/>
              <a:gd name="connsiteX13" fmla="*/ 1055064 w 5103415"/>
              <a:gd name="connsiteY13" fmla="*/ 1390650 h 4713880"/>
              <a:gd name="connsiteX14" fmla="*/ 1055064 w 5103415"/>
              <a:gd name="connsiteY14" fmla="*/ 1390650 h 4713880"/>
              <a:gd name="connsiteX15" fmla="*/ 1093164 w 5103415"/>
              <a:gd name="connsiteY15" fmla="*/ 1181100 h 4713880"/>
              <a:gd name="connsiteX16" fmla="*/ 1093164 w 5103415"/>
              <a:gd name="connsiteY16" fmla="*/ 1181100 h 4713880"/>
              <a:gd name="connsiteX17" fmla="*/ 883614 w 5103415"/>
              <a:gd name="connsiteY17" fmla="*/ 1295400 h 4713880"/>
              <a:gd name="connsiteX18" fmla="*/ 731214 w 5103415"/>
              <a:gd name="connsiteY18" fmla="*/ 1238250 h 4713880"/>
              <a:gd name="connsiteX19" fmla="*/ 578814 w 5103415"/>
              <a:gd name="connsiteY19" fmla="*/ 1238250 h 4713880"/>
              <a:gd name="connsiteX20" fmla="*/ 540714 w 5103415"/>
              <a:gd name="connsiteY20" fmla="*/ 1257300 h 4713880"/>
              <a:gd name="connsiteX21" fmla="*/ 445464 w 5103415"/>
              <a:gd name="connsiteY21" fmla="*/ 762000 h 4713880"/>
              <a:gd name="connsiteX22" fmla="*/ 426414 w 5103415"/>
              <a:gd name="connsiteY22" fmla="*/ 476250 h 4713880"/>
              <a:gd name="connsiteX23" fmla="*/ 426414 w 5103415"/>
              <a:gd name="connsiteY23" fmla="*/ 247650 h 4713880"/>
              <a:gd name="connsiteX24" fmla="*/ 597864 w 5103415"/>
              <a:gd name="connsiteY24" fmla="*/ 95250 h 4713880"/>
              <a:gd name="connsiteX25" fmla="*/ 902664 w 5103415"/>
              <a:gd name="connsiteY25" fmla="*/ 0 h 4713880"/>
              <a:gd name="connsiteX26" fmla="*/ 1150314 w 5103415"/>
              <a:gd name="connsiteY26" fmla="*/ 0 h 4713880"/>
              <a:gd name="connsiteX27" fmla="*/ 1397964 w 5103415"/>
              <a:gd name="connsiteY27" fmla="*/ 0 h 4713880"/>
              <a:gd name="connsiteX28" fmla="*/ 1626564 w 5103415"/>
              <a:gd name="connsiteY28" fmla="*/ 19050 h 4713880"/>
              <a:gd name="connsiteX29" fmla="*/ 1893264 w 5103415"/>
              <a:gd name="connsiteY29" fmla="*/ 19050 h 4713880"/>
              <a:gd name="connsiteX30" fmla="*/ 2064714 w 5103415"/>
              <a:gd name="connsiteY30" fmla="*/ 19050 h 4713880"/>
              <a:gd name="connsiteX31" fmla="*/ 2445714 w 5103415"/>
              <a:gd name="connsiteY31" fmla="*/ 76200 h 4713880"/>
              <a:gd name="connsiteX32" fmla="*/ 2655264 w 5103415"/>
              <a:gd name="connsiteY32" fmla="*/ 76200 h 4713880"/>
              <a:gd name="connsiteX33" fmla="*/ 2902914 w 5103415"/>
              <a:gd name="connsiteY33" fmla="*/ 57150 h 4713880"/>
              <a:gd name="connsiteX34" fmla="*/ 3283914 w 5103415"/>
              <a:gd name="connsiteY34" fmla="*/ 0 h 4713880"/>
              <a:gd name="connsiteX35" fmla="*/ 3683964 w 5103415"/>
              <a:gd name="connsiteY35" fmla="*/ 76200 h 4713880"/>
              <a:gd name="connsiteX36" fmla="*/ 3855414 w 5103415"/>
              <a:gd name="connsiteY36" fmla="*/ 152400 h 4713880"/>
              <a:gd name="connsiteX37" fmla="*/ 3931614 w 5103415"/>
              <a:gd name="connsiteY37" fmla="*/ 495300 h 4713880"/>
              <a:gd name="connsiteX38" fmla="*/ 4007814 w 5103415"/>
              <a:gd name="connsiteY38" fmla="*/ 876300 h 4713880"/>
              <a:gd name="connsiteX39" fmla="*/ 4007814 w 5103415"/>
              <a:gd name="connsiteY39" fmla="*/ 876300 h 4713880"/>
              <a:gd name="connsiteX40" fmla="*/ 4045914 w 5103415"/>
              <a:gd name="connsiteY40" fmla="*/ 1238250 h 4713880"/>
              <a:gd name="connsiteX41" fmla="*/ 4084014 w 5103415"/>
              <a:gd name="connsiteY41" fmla="*/ 1352550 h 4713880"/>
              <a:gd name="connsiteX42" fmla="*/ 4141164 w 5103415"/>
              <a:gd name="connsiteY42" fmla="*/ 1390650 h 4713880"/>
              <a:gd name="connsiteX43" fmla="*/ 4179264 w 5103415"/>
              <a:gd name="connsiteY43" fmla="*/ 1447800 h 4713880"/>
              <a:gd name="connsiteX44" fmla="*/ 4236414 w 5103415"/>
              <a:gd name="connsiteY44" fmla="*/ 1485900 h 4713880"/>
              <a:gd name="connsiteX45" fmla="*/ 5055564 w 5103415"/>
              <a:gd name="connsiteY45" fmla="*/ 4229100 h 4713880"/>
              <a:gd name="connsiteX46" fmla="*/ 4998414 w 5103415"/>
              <a:gd name="connsiteY46" fmla="*/ 4267200 h 4713880"/>
              <a:gd name="connsiteX47" fmla="*/ 4941264 w 5103415"/>
              <a:gd name="connsiteY47" fmla="*/ 4286250 h 4713880"/>
              <a:gd name="connsiteX48" fmla="*/ 4788864 w 5103415"/>
              <a:gd name="connsiteY48" fmla="*/ 4324350 h 4713880"/>
              <a:gd name="connsiteX49" fmla="*/ 4445964 w 5103415"/>
              <a:gd name="connsiteY49" fmla="*/ 4343400 h 4713880"/>
              <a:gd name="connsiteX50" fmla="*/ 4426914 w 5103415"/>
              <a:gd name="connsiteY50" fmla="*/ 4419600 h 4713880"/>
              <a:gd name="connsiteX51" fmla="*/ 4255464 w 5103415"/>
              <a:gd name="connsiteY51" fmla="*/ 4438650 h 4713880"/>
              <a:gd name="connsiteX52" fmla="*/ 4198314 w 5103415"/>
              <a:gd name="connsiteY52" fmla="*/ 4419600 h 4713880"/>
              <a:gd name="connsiteX53" fmla="*/ 3950664 w 5103415"/>
              <a:gd name="connsiteY53" fmla="*/ 4210050 h 4713880"/>
              <a:gd name="connsiteX54" fmla="*/ 3874464 w 5103415"/>
              <a:gd name="connsiteY54" fmla="*/ 4191000 h 4713880"/>
              <a:gd name="connsiteX55" fmla="*/ 3798264 w 5103415"/>
              <a:gd name="connsiteY55" fmla="*/ 4133850 h 4713880"/>
              <a:gd name="connsiteX56" fmla="*/ 3683964 w 5103415"/>
              <a:gd name="connsiteY56" fmla="*/ 4114800 h 4713880"/>
              <a:gd name="connsiteX57" fmla="*/ 3169614 w 5103415"/>
              <a:gd name="connsiteY57" fmla="*/ 4171950 h 4713880"/>
              <a:gd name="connsiteX58" fmla="*/ 3112464 w 5103415"/>
              <a:gd name="connsiteY58" fmla="*/ 4191000 h 4713880"/>
              <a:gd name="connsiteX59" fmla="*/ 2941014 w 5103415"/>
              <a:gd name="connsiteY59" fmla="*/ 4229100 h 4713880"/>
              <a:gd name="connsiteX60" fmla="*/ 2864814 w 5103415"/>
              <a:gd name="connsiteY60" fmla="*/ 4267200 h 4713880"/>
              <a:gd name="connsiteX61" fmla="*/ 2769564 w 5103415"/>
              <a:gd name="connsiteY61" fmla="*/ 4286250 h 4713880"/>
              <a:gd name="connsiteX62" fmla="*/ 2693364 w 5103415"/>
              <a:gd name="connsiteY62" fmla="*/ 4305300 h 4713880"/>
              <a:gd name="connsiteX63" fmla="*/ 2483814 w 5103415"/>
              <a:gd name="connsiteY63" fmla="*/ 4381500 h 4713880"/>
              <a:gd name="connsiteX64" fmla="*/ 2064714 w 5103415"/>
              <a:gd name="connsiteY64" fmla="*/ 4362450 h 4713880"/>
              <a:gd name="connsiteX65" fmla="*/ 2007564 w 5103415"/>
              <a:gd name="connsiteY65" fmla="*/ 4305300 h 4713880"/>
              <a:gd name="connsiteX66" fmla="*/ 1893264 w 5103415"/>
              <a:gd name="connsiteY66" fmla="*/ 4267200 h 4713880"/>
              <a:gd name="connsiteX67" fmla="*/ 1836114 w 5103415"/>
              <a:gd name="connsiteY67" fmla="*/ 4248150 h 4713880"/>
              <a:gd name="connsiteX68" fmla="*/ 1493214 w 5103415"/>
              <a:gd name="connsiteY68" fmla="*/ 4324350 h 4713880"/>
              <a:gd name="connsiteX69" fmla="*/ 1302714 w 5103415"/>
              <a:gd name="connsiteY69" fmla="*/ 4438650 h 4713880"/>
              <a:gd name="connsiteX70" fmla="*/ 1245564 w 5103415"/>
              <a:gd name="connsiteY70" fmla="*/ 4476750 h 4713880"/>
              <a:gd name="connsiteX71" fmla="*/ 1074114 w 5103415"/>
              <a:gd name="connsiteY71" fmla="*/ 4533900 h 4713880"/>
              <a:gd name="connsiteX72" fmla="*/ 1016964 w 5103415"/>
              <a:gd name="connsiteY72" fmla="*/ 4552950 h 4713880"/>
              <a:gd name="connsiteX73" fmla="*/ 959814 w 5103415"/>
              <a:gd name="connsiteY73" fmla="*/ 4572000 h 4713880"/>
              <a:gd name="connsiteX74" fmla="*/ 845514 w 5103415"/>
              <a:gd name="connsiteY74" fmla="*/ 4591050 h 4713880"/>
              <a:gd name="connsiteX75" fmla="*/ 712164 w 5103415"/>
              <a:gd name="connsiteY75" fmla="*/ 4572000 h 4713880"/>
              <a:gd name="connsiteX76" fmla="*/ 655014 w 5103415"/>
              <a:gd name="connsiteY76" fmla="*/ 4552950 h 4713880"/>
              <a:gd name="connsiteX77" fmla="*/ 442621 w 5103415"/>
              <a:gd name="connsiteY77" fmla="*/ 4713880 h 4713880"/>
              <a:gd name="connsiteX78" fmla="*/ 290221 w 5103415"/>
              <a:gd name="connsiteY78" fmla="*/ 4615787 h 4713880"/>
              <a:gd name="connsiteX79" fmla="*/ 173362 w 5103415"/>
              <a:gd name="connsiteY79" fmla="*/ 4439218 h 4713880"/>
              <a:gd name="connsiteX80" fmla="*/ 45414 w 5103415"/>
              <a:gd name="connsiteY80" fmla="*/ 4171950 h 4713880"/>
              <a:gd name="connsiteX81" fmla="*/ 26364 w 5103415"/>
              <a:gd name="connsiteY81" fmla="*/ 4114800 h 4713880"/>
              <a:gd name="connsiteX0" fmla="*/ 26364 w 5107551"/>
              <a:gd name="connsiteY0" fmla="*/ 4114800 h 4713880"/>
              <a:gd name="connsiteX1" fmla="*/ 7314 w 5107551"/>
              <a:gd name="connsiteY1" fmla="*/ 3467100 h 4713880"/>
              <a:gd name="connsiteX2" fmla="*/ 159714 w 5107551"/>
              <a:gd name="connsiteY2" fmla="*/ 3448050 h 4713880"/>
              <a:gd name="connsiteX3" fmla="*/ 350214 w 5107551"/>
              <a:gd name="connsiteY3" fmla="*/ 3390900 h 4713880"/>
              <a:gd name="connsiteX4" fmla="*/ 559764 w 5107551"/>
              <a:gd name="connsiteY4" fmla="*/ 3314700 h 4713880"/>
              <a:gd name="connsiteX5" fmla="*/ 655014 w 5107551"/>
              <a:gd name="connsiteY5" fmla="*/ 3105150 h 4713880"/>
              <a:gd name="connsiteX6" fmla="*/ 750264 w 5107551"/>
              <a:gd name="connsiteY6" fmla="*/ 2857500 h 4713880"/>
              <a:gd name="connsiteX7" fmla="*/ 883614 w 5107551"/>
              <a:gd name="connsiteY7" fmla="*/ 2495550 h 4713880"/>
              <a:gd name="connsiteX8" fmla="*/ 921714 w 5107551"/>
              <a:gd name="connsiteY8" fmla="*/ 2362200 h 4713880"/>
              <a:gd name="connsiteX9" fmla="*/ 997914 w 5107551"/>
              <a:gd name="connsiteY9" fmla="*/ 2171700 h 4713880"/>
              <a:gd name="connsiteX10" fmla="*/ 1036014 w 5107551"/>
              <a:gd name="connsiteY10" fmla="*/ 2019300 h 4713880"/>
              <a:gd name="connsiteX11" fmla="*/ 1016964 w 5107551"/>
              <a:gd name="connsiteY11" fmla="*/ 1771650 h 4713880"/>
              <a:gd name="connsiteX12" fmla="*/ 1016964 w 5107551"/>
              <a:gd name="connsiteY12" fmla="*/ 1543050 h 4713880"/>
              <a:gd name="connsiteX13" fmla="*/ 1055064 w 5107551"/>
              <a:gd name="connsiteY13" fmla="*/ 1390650 h 4713880"/>
              <a:gd name="connsiteX14" fmla="*/ 1055064 w 5107551"/>
              <a:gd name="connsiteY14" fmla="*/ 1390650 h 4713880"/>
              <a:gd name="connsiteX15" fmla="*/ 1093164 w 5107551"/>
              <a:gd name="connsiteY15" fmla="*/ 1181100 h 4713880"/>
              <a:gd name="connsiteX16" fmla="*/ 1093164 w 5107551"/>
              <a:gd name="connsiteY16" fmla="*/ 1181100 h 4713880"/>
              <a:gd name="connsiteX17" fmla="*/ 883614 w 5107551"/>
              <a:gd name="connsiteY17" fmla="*/ 1295400 h 4713880"/>
              <a:gd name="connsiteX18" fmla="*/ 731214 w 5107551"/>
              <a:gd name="connsiteY18" fmla="*/ 1238250 h 4713880"/>
              <a:gd name="connsiteX19" fmla="*/ 578814 w 5107551"/>
              <a:gd name="connsiteY19" fmla="*/ 1238250 h 4713880"/>
              <a:gd name="connsiteX20" fmla="*/ 540714 w 5107551"/>
              <a:gd name="connsiteY20" fmla="*/ 1257300 h 4713880"/>
              <a:gd name="connsiteX21" fmla="*/ 445464 w 5107551"/>
              <a:gd name="connsiteY21" fmla="*/ 762000 h 4713880"/>
              <a:gd name="connsiteX22" fmla="*/ 426414 w 5107551"/>
              <a:gd name="connsiteY22" fmla="*/ 476250 h 4713880"/>
              <a:gd name="connsiteX23" fmla="*/ 426414 w 5107551"/>
              <a:gd name="connsiteY23" fmla="*/ 247650 h 4713880"/>
              <a:gd name="connsiteX24" fmla="*/ 597864 w 5107551"/>
              <a:gd name="connsiteY24" fmla="*/ 95250 h 4713880"/>
              <a:gd name="connsiteX25" fmla="*/ 902664 w 5107551"/>
              <a:gd name="connsiteY25" fmla="*/ 0 h 4713880"/>
              <a:gd name="connsiteX26" fmla="*/ 1150314 w 5107551"/>
              <a:gd name="connsiteY26" fmla="*/ 0 h 4713880"/>
              <a:gd name="connsiteX27" fmla="*/ 1397964 w 5107551"/>
              <a:gd name="connsiteY27" fmla="*/ 0 h 4713880"/>
              <a:gd name="connsiteX28" fmla="*/ 1626564 w 5107551"/>
              <a:gd name="connsiteY28" fmla="*/ 19050 h 4713880"/>
              <a:gd name="connsiteX29" fmla="*/ 1893264 w 5107551"/>
              <a:gd name="connsiteY29" fmla="*/ 19050 h 4713880"/>
              <a:gd name="connsiteX30" fmla="*/ 2064714 w 5107551"/>
              <a:gd name="connsiteY30" fmla="*/ 19050 h 4713880"/>
              <a:gd name="connsiteX31" fmla="*/ 2445714 w 5107551"/>
              <a:gd name="connsiteY31" fmla="*/ 76200 h 4713880"/>
              <a:gd name="connsiteX32" fmla="*/ 2655264 w 5107551"/>
              <a:gd name="connsiteY32" fmla="*/ 76200 h 4713880"/>
              <a:gd name="connsiteX33" fmla="*/ 2902914 w 5107551"/>
              <a:gd name="connsiteY33" fmla="*/ 57150 h 4713880"/>
              <a:gd name="connsiteX34" fmla="*/ 3283914 w 5107551"/>
              <a:gd name="connsiteY34" fmla="*/ 0 h 4713880"/>
              <a:gd name="connsiteX35" fmla="*/ 3683964 w 5107551"/>
              <a:gd name="connsiteY35" fmla="*/ 76200 h 4713880"/>
              <a:gd name="connsiteX36" fmla="*/ 3855414 w 5107551"/>
              <a:gd name="connsiteY36" fmla="*/ 152400 h 4713880"/>
              <a:gd name="connsiteX37" fmla="*/ 3931614 w 5107551"/>
              <a:gd name="connsiteY37" fmla="*/ 495300 h 4713880"/>
              <a:gd name="connsiteX38" fmla="*/ 4007814 w 5107551"/>
              <a:gd name="connsiteY38" fmla="*/ 876300 h 4713880"/>
              <a:gd name="connsiteX39" fmla="*/ 4007814 w 5107551"/>
              <a:gd name="connsiteY39" fmla="*/ 876300 h 4713880"/>
              <a:gd name="connsiteX40" fmla="*/ 4045914 w 5107551"/>
              <a:gd name="connsiteY40" fmla="*/ 1238250 h 4713880"/>
              <a:gd name="connsiteX41" fmla="*/ 4084014 w 5107551"/>
              <a:gd name="connsiteY41" fmla="*/ 1352550 h 4713880"/>
              <a:gd name="connsiteX42" fmla="*/ 4141164 w 5107551"/>
              <a:gd name="connsiteY42" fmla="*/ 1390650 h 4713880"/>
              <a:gd name="connsiteX43" fmla="*/ 4179264 w 5107551"/>
              <a:gd name="connsiteY43" fmla="*/ 1447800 h 4713880"/>
              <a:gd name="connsiteX44" fmla="*/ 5055564 w 5107551"/>
              <a:gd name="connsiteY44" fmla="*/ 4229100 h 4713880"/>
              <a:gd name="connsiteX45" fmla="*/ 4998414 w 5107551"/>
              <a:gd name="connsiteY45" fmla="*/ 4267200 h 4713880"/>
              <a:gd name="connsiteX46" fmla="*/ 4941264 w 5107551"/>
              <a:gd name="connsiteY46" fmla="*/ 4286250 h 4713880"/>
              <a:gd name="connsiteX47" fmla="*/ 4788864 w 5107551"/>
              <a:gd name="connsiteY47" fmla="*/ 4324350 h 4713880"/>
              <a:gd name="connsiteX48" fmla="*/ 4445964 w 5107551"/>
              <a:gd name="connsiteY48" fmla="*/ 4343400 h 4713880"/>
              <a:gd name="connsiteX49" fmla="*/ 4426914 w 5107551"/>
              <a:gd name="connsiteY49" fmla="*/ 4419600 h 4713880"/>
              <a:gd name="connsiteX50" fmla="*/ 4255464 w 5107551"/>
              <a:gd name="connsiteY50" fmla="*/ 4438650 h 4713880"/>
              <a:gd name="connsiteX51" fmla="*/ 4198314 w 5107551"/>
              <a:gd name="connsiteY51" fmla="*/ 4419600 h 4713880"/>
              <a:gd name="connsiteX52" fmla="*/ 3950664 w 5107551"/>
              <a:gd name="connsiteY52" fmla="*/ 4210050 h 4713880"/>
              <a:gd name="connsiteX53" fmla="*/ 3874464 w 5107551"/>
              <a:gd name="connsiteY53" fmla="*/ 4191000 h 4713880"/>
              <a:gd name="connsiteX54" fmla="*/ 3798264 w 5107551"/>
              <a:gd name="connsiteY54" fmla="*/ 4133850 h 4713880"/>
              <a:gd name="connsiteX55" fmla="*/ 3683964 w 5107551"/>
              <a:gd name="connsiteY55" fmla="*/ 4114800 h 4713880"/>
              <a:gd name="connsiteX56" fmla="*/ 3169614 w 5107551"/>
              <a:gd name="connsiteY56" fmla="*/ 4171950 h 4713880"/>
              <a:gd name="connsiteX57" fmla="*/ 3112464 w 5107551"/>
              <a:gd name="connsiteY57" fmla="*/ 4191000 h 4713880"/>
              <a:gd name="connsiteX58" fmla="*/ 2941014 w 5107551"/>
              <a:gd name="connsiteY58" fmla="*/ 4229100 h 4713880"/>
              <a:gd name="connsiteX59" fmla="*/ 2864814 w 5107551"/>
              <a:gd name="connsiteY59" fmla="*/ 4267200 h 4713880"/>
              <a:gd name="connsiteX60" fmla="*/ 2769564 w 5107551"/>
              <a:gd name="connsiteY60" fmla="*/ 4286250 h 4713880"/>
              <a:gd name="connsiteX61" fmla="*/ 2693364 w 5107551"/>
              <a:gd name="connsiteY61" fmla="*/ 4305300 h 4713880"/>
              <a:gd name="connsiteX62" fmla="*/ 2483814 w 5107551"/>
              <a:gd name="connsiteY62" fmla="*/ 4381500 h 4713880"/>
              <a:gd name="connsiteX63" fmla="*/ 2064714 w 5107551"/>
              <a:gd name="connsiteY63" fmla="*/ 4362450 h 4713880"/>
              <a:gd name="connsiteX64" fmla="*/ 2007564 w 5107551"/>
              <a:gd name="connsiteY64" fmla="*/ 4305300 h 4713880"/>
              <a:gd name="connsiteX65" fmla="*/ 1893264 w 5107551"/>
              <a:gd name="connsiteY65" fmla="*/ 4267200 h 4713880"/>
              <a:gd name="connsiteX66" fmla="*/ 1836114 w 5107551"/>
              <a:gd name="connsiteY66" fmla="*/ 4248150 h 4713880"/>
              <a:gd name="connsiteX67" fmla="*/ 1493214 w 5107551"/>
              <a:gd name="connsiteY67" fmla="*/ 4324350 h 4713880"/>
              <a:gd name="connsiteX68" fmla="*/ 1302714 w 5107551"/>
              <a:gd name="connsiteY68" fmla="*/ 4438650 h 4713880"/>
              <a:gd name="connsiteX69" fmla="*/ 1245564 w 5107551"/>
              <a:gd name="connsiteY69" fmla="*/ 4476750 h 4713880"/>
              <a:gd name="connsiteX70" fmla="*/ 1074114 w 5107551"/>
              <a:gd name="connsiteY70" fmla="*/ 4533900 h 4713880"/>
              <a:gd name="connsiteX71" fmla="*/ 1016964 w 5107551"/>
              <a:gd name="connsiteY71" fmla="*/ 4552950 h 4713880"/>
              <a:gd name="connsiteX72" fmla="*/ 959814 w 5107551"/>
              <a:gd name="connsiteY72" fmla="*/ 4572000 h 4713880"/>
              <a:gd name="connsiteX73" fmla="*/ 845514 w 5107551"/>
              <a:gd name="connsiteY73" fmla="*/ 4591050 h 4713880"/>
              <a:gd name="connsiteX74" fmla="*/ 712164 w 5107551"/>
              <a:gd name="connsiteY74" fmla="*/ 4572000 h 4713880"/>
              <a:gd name="connsiteX75" fmla="*/ 655014 w 5107551"/>
              <a:gd name="connsiteY75" fmla="*/ 4552950 h 4713880"/>
              <a:gd name="connsiteX76" fmla="*/ 442621 w 5107551"/>
              <a:gd name="connsiteY76" fmla="*/ 4713880 h 4713880"/>
              <a:gd name="connsiteX77" fmla="*/ 290221 w 5107551"/>
              <a:gd name="connsiteY77" fmla="*/ 4615787 h 4713880"/>
              <a:gd name="connsiteX78" fmla="*/ 173362 w 5107551"/>
              <a:gd name="connsiteY78" fmla="*/ 4439218 h 4713880"/>
              <a:gd name="connsiteX79" fmla="*/ 45414 w 5107551"/>
              <a:gd name="connsiteY79" fmla="*/ 4171950 h 4713880"/>
              <a:gd name="connsiteX80" fmla="*/ 26364 w 5107551"/>
              <a:gd name="connsiteY80"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4141164 w 5110315"/>
              <a:gd name="connsiteY42" fmla="*/ 1390650 h 4713880"/>
              <a:gd name="connsiteX43" fmla="*/ 5055564 w 5110315"/>
              <a:gd name="connsiteY43" fmla="*/ 4229100 h 4713880"/>
              <a:gd name="connsiteX44" fmla="*/ 4998414 w 5110315"/>
              <a:gd name="connsiteY44" fmla="*/ 4267200 h 4713880"/>
              <a:gd name="connsiteX45" fmla="*/ 4941264 w 5110315"/>
              <a:gd name="connsiteY45" fmla="*/ 4286250 h 4713880"/>
              <a:gd name="connsiteX46" fmla="*/ 4788864 w 5110315"/>
              <a:gd name="connsiteY46" fmla="*/ 4324350 h 4713880"/>
              <a:gd name="connsiteX47" fmla="*/ 4445964 w 5110315"/>
              <a:gd name="connsiteY47" fmla="*/ 4343400 h 4713880"/>
              <a:gd name="connsiteX48" fmla="*/ 4426914 w 5110315"/>
              <a:gd name="connsiteY48" fmla="*/ 4419600 h 4713880"/>
              <a:gd name="connsiteX49" fmla="*/ 4255464 w 5110315"/>
              <a:gd name="connsiteY49" fmla="*/ 4438650 h 4713880"/>
              <a:gd name="connsiteX50" fmla="*/ 4198314 w 5110315"/>
              <a:gd name="connsiteY50" fmla="*/ 4419600 h 4713880"/>
              <a:gd name="connsiteX51" fmla="*/ 3950664 w 5110315"/>
              <a:gd name="connsiteY51" fmla="*/ 4210050 h 4713880"/>
              <a:gd name="connsiteX52" fmla="*/ 3874464 w 5110315"/>
              <a:gd name="connsiteY52" fmla="*/ 4191000 h 4713880"/>
              <a:gd name="connsiteX53" fmla="*/ 3798264 w 5110315"/>
              <a:gd name="connsiteY53" fmla="*/ 4133850 h 4713880"/>
              <a:gd name="connsiteX54" fmla="*/ 3683964 w 5110315"/>
              <a:gd name="connsiteY54" fmla="*/ 4114800 h 4713880"/>
              <a:gd name="connsiteX55" fmla="*/ 3169614 w 5110315"/>
              <a:gd name="connsiteY55" fmla="*/ 4171950 h 4713880"/>
              <a:gd name="connsiteX56" fmla="*/ 3112464 w 5110315"/>
              <a:gd name="connsiteY56" fmla="*/ 4191000 h 4713880"/>
              <a:gd name="connsiteX57" fmla="*/ 2941014 w 5110315"/>
              <a:gd name="connsiteY57" fmla="*/ 4229100 h 4713880"/>
              <a:gd name="connsiteX58" fmla="*/ 2864814 w 5110315"/>
              <a:gd name="connsiteY58" fmla="*/ 4267200 h 4713880"/>
              <a:gd name="connsiteX59" fmla="*/ 2769564 w 5110315"/>
              <a:gd name="connsiteY59" fmla="*/ 4286250 h 4713880"/>
              <a:gd name="connsiteX60" fmla="*/ 2693364 w 5110315"/>
              <a:gd name="connsiteY60" fmla="*/ 4305300 h 4713880"/>
              <a:gd name="connsiteX61" fmla="*/ 2483814 w 5110315"/>
              <a:gd name="connsiteY61" fmla="*/ 4381500 h 4713880"/>
              <a:gd name="connsiteX62" fmla="*/ 2064714 w 5110315"/>
              <a:gd name="connsiteY62" fmla="*/ 4362450 h 4713880"/>
              <a:gd name="connsiteX63" fmla="*/ 2007564 w 5110315"/>
              <a:gd name="connsiteY63" fmla="*/ 4305300 h 4713880"/>
              <a:gd name="connsiteX64" fmla="*/ 1893264 w 5110315"/>
              <a:gd name="connsiteY64" fmla="*/ 4267200 h 4713880"/>
              <a:gd name="connsiteX65" fmla="*/ 1836114 w 5110315"/>
              <a:gd name="connsiteY65" fmla="*/ 4248150 h 4713880"/>
              <a:gd name="connsiteX66" fmla="*/ 1493214 w 5110315"/>
              <a:gd name="connsiteY66" fmla="*/ 4324350 h 4713880"/>
              <a:gd name="connsiteX67" fmla="*/ 1302714 w 5110315"/>
              <a:gd name="connsiteY67" fmla="*/ 4438650 h 4713880"/>
              <a:gd name="connsiteX68" fmla="*/ 1245564 w 5110315"/>
              <a:gd name="connsiteY68" fmla="*/ 4476750 h 4713880"/>
              <a:gd name="connsiteX69" fmla="*/ 1074114 w 5110315"/>
              <a:gd name="connsiteY69" fmla="*/ 4533900 h 4713880"/>
              <a:gd name="connsiteX70" fmla="*/ 1016964 w 5110315"/>
              <a:gd name="connsiteY70" fmla="*/ 4552950 h 4713880"/>
              <a:gd name="connsiteX71" fmla="*/ 959814 w 5110315"/>
              <a:gd name="connsiteY71" fmla="*/ 4572000 h 4713880"/>
              <a:gd name="connsiteX72" fmla="*/ 845514 w 5110315"/>
              <a:gd name="connsiteY72" fmla="*/ 4591050 h 4713880"/>
              <a:gd name="connsiteX73" fmla="*/ 712164 w 5110315"/>
              <a:gd name="connsiteY73" fmla="*/ 4572000 h 4713880"/>
              <a:gd name="connsiteX74" fmla="*/ 655014 w 5110315"/>
              <a:gd name="connsiteY74" fmla="*/ 4552950 h 4713880"/>
              <a:gd name="connsiteX75" fmla="*/ 442621 w 5110315"/>
              <a:gd name="connsiteY75" fmla="*/ 4713880 h 4713880"/>
              <a:gd name="connsiteX76" fmla="*/ 290221 w 5110315"/>
              <a:gd name="connsiteY76" fmla="*/ 4615787 h 4713880"/>
              <a:gd name="connsiteX77" fmla="*/ 173362 w 5110315"/>
              <a:gd name="connsiteY77" fmla="*/ 4439218 h 4713880"/>
              <a:gd name="connsiteX78" fmla="*/ 45414 w 5110315"/>
              <a:gd name="connsiteY78" fmla="*/ 4171950 h 4713880"/>
              <a:gd name="connsiteX79" fmla="*/ 26364 w 5110315"/>
              <a:gd name="connsiteY79"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5055564 w 5110315"/>
              <a:gd name="connsiteY42" fmla="*/ 4229100 h 4713880"/>
              <a:gd name="connsiteX43" fmla="*/ 4998414 w 5110315"/>
              <a:gd name="connsiteY43" fmla="*/ 4267200 h 4713880"/>
              <a:gd name="connsiteX44" fmla="*/ 4941264 w 5110315"/>
              <a:gd name="connsiteY44" fmla="*/ 4286250 h 4713880"/>
              <a:gd name="connsiteX45" fmla="*/ 4788864 w 5110315"/>
              <a:gd name="connsiteY45" fmla="*/ 4324350 h 4713880"/>
              <a:gd name="connsiteX46" fmla="*/ 4445964 w 5110315"/>
              <a:gd name="connsiteY46" fmla="*/ 4343400 h 4713880"/>
              <a:gd name="connsiteX47" fmla="*/ 4426914 w 5110315"/>
              <a:gd name="connsiteY47" fmla="*/ 4419600 h 4713880"/>
              <a:gd name="connsiteX48" fmla="*/ 4255464 w 5110315"/>
              <a:gd name="connsiteY48" fmla="*/ 4438650 h 4713880"/>
              <a:gd name="connsiteX49" fmla="*/ 4198314 w 5110315"/>
              <a:gd name="connsiteY49" fmla="*/ 4419600 h 4713880"/>
              <a:gd name="connsiteX50" fmla="*/ 3950664 w 5110315"/>
              <a:gd name="connsiteY50" fmla="*/ 4210050 h 4713880"/>
              <a:gd name="connsiteX51" fmla="*/ 3874464 w 5110315"/>
              <a:gd name="connsiteY51" fmla="*/ 4191000 h 4713880"/>
              <a:gd name="connsiteX52" fmla="*/ 3798264 w 5110315"/>
              <a:gd name="connsiteY52" fmla="*/ 4133850 h 4713880"/>
              <a:gd name="connsiteX53" fmla="*/ 3683964 w 5110315"/>
              <a:gd name="connsiteY53" fmla="*/ 4114800 h 4713880"/>
              <a:gd name="connsiteX54" fmla="*/ 3169614 w 5110315"/>
              <a:gd name="connsiteY54" fmla="*/ 4171950 h 4713880"/>
              <a:gd name="connsiteX55" fmla="*/ 3112464 w 5110315"/>
              <a:gd name="connsiteY55" fmla="*/ 4191000 h 4713880"/>
              <a:gd name="connsiteX56" fmla="*/ 2941014 w 5110315"/>
              <a:gd name="connsiteY56" fmla="*/ 4229100 h 4713880"/>
              <a:gd name="connsiteX57" fmla="*/ 2864814 w 5110315"/>
              <a:gd name="connsiteY57" fmla="*/ 4267200 h 4713880"/>
              <a:gd name="connsiteX58" fmla="*/ 2769564 w 5110315"/>
              <a:gd name="connsiteY58" fmla="*/ 4286250 h 4713880"/>
              <a:gd name="connsiteX59" fmla="*/ 2693364 w 5110315"/>
              <a:gd name="connsiteY59" fmla="*/ 4305300 h 4713880"/>
              <a:gd name="connsiteX60" fmla="*/ 2483814 w 5110315"/>
              <a:gd name="connsiteY60" fmla="*/ 4381500 h 4713880"/>
              <a:gd name="connsiteX61" fmla="*/ 2064714 w 5110315"/>
              <a:gd name="connsiteY61" fmla="*/ 4362450 h 4713880"/>
              <a:gd name="connsiteX62" fmla="*/ 2007564 w 5110315"/>
              <a:gd name="connsiteY62" fmla="*/ 4305300 h 4713880"/>
              <a:gd name="connsiteX63" fmla="*/ 1893264 w 5110315"/>
              <a:gd name="connsiteY63" fmla="*/ 4267200 h 4713880"/>
              <a:gd name="connsiteX64" fmla="*/ 1836114 w 5110315"/>
              <a:gd name="connsiteY64" fmla="*/ 4248150 h 4713880"/>
              <a:gd name="connsiteX65" fmla="*/ 1493214 w 5110315"/>
              <a:gd name="connsiteY65" fmla="*/ 4324350 h 4713880"/>
              <a:gd name="connsiteX66" fmla="*/ 1302714 w 5110315"/>
              <a:gd name="connsiteY66" fmla="*/ 4438650 h 4713880"/>
              <a:gd name="connsiteX67" fmla="*/ 1245564 w 5110315"/>
              <a:gd name="connsiteY67" fmla="*/ 4476750 h 4713880"/>
              <a:gd name="connsiteX68" fmla="*/ 1074114 w 5110315"/>
              <a:gd name="connsiteY68" fmla="*/ 4533900 h 4713880"/>
              <a:gd name="connsiteX69" fmla="*/ 1016964 w 5110315"/>
              <a:gd name="connsiteY69" fmla="*/ 4552950 h 4713880"/>
              <a:gd name="connsiteX70" fmla="*/ 959814 w 5110315"/>
              <a:gd name="connsiteY70" fmla="*/ 4572000 h 4713880"/>
              <a:gd name="connsiteX71" fmla="*/ 845514 w 5110315"/>
              <a:gd name="connsiteY71" fmla="*/ 4591050 h 4713880"/>
              <a:gd name="connsiteX72" fmla="*/ 712164 w 5110315"/>
              <a:gd name="connsiteY72" fmla="*/ 4572000 h 4713880"/>
              <a:gd name="connsiteX73" fmla="*/ 655014 w 5110315"/>
              <a:gd name="connsiteY73" fmla="*/ 4552950 h 4713880"/>
              <a:gd name="connsiteX74" fmla="*/ 442621 w 5110315"/>
              <a:gd name="connsiteY74" fmla="*/ 4713880 h 4713880"/>
              <a:gd name="connsiteX75" fmla="*/ 290221 w 5110315"/>
              <a:gd name="connsiteY75" fmla="*/ 4615787 h 4713880"/>
              <a:gd name="connsiteX76" fmla="*/ 173362 w 5110315"/>
              <a:gd name="connsiteY76" fmla="*/ 4439218 h 4713880"/>
              <a:gd name="connsiteX77" fmla="*/ 45414 w 5110315"/>
              <a:gd name="connsiteY77" fmla="*/ 4171950 h 4713880"/>
              <a:gd name="connsiteX78" fmla="*/ 26364 w 5110315"/>
              <a:gd name="connsiteY78" fmla="*/ 4114800 h 4713880"/>
              <a:gd name="connsiteX0" fmla="*/ 26364 w 5117241"/>
              <a:gd name="connsiteY0" fmla="*/ 4114800 h 4713880"/>
              <a:gd name="connsiteX1" fmla="*/ 7314 w 5117241"/>
              <a:gd name="connsiteY1" fmla="*/ 3467100 h 4713880"/>
              <a:gd name="connsiteX2" fmla="*/ 159714 w 5117241"/>
              <a:gd name="connsiteY2" fmla="*/ 3448050 h 4713880"/>
              <a:gd name="connsiteX3" fmla="*/ 350214 w 5117241"/>
              <a:gd name="connsiteY3" fmla="*/ 3390900 h 4713880"/>
              <a:gd name="connsiteX4" fmla="*/ 559764 w 5117241"/>
              <a:gd name="connsiteY4" fmla="*/ 3314700 h 4713880"/>
              <a:gd name="connsiteX5" fmla="*/ 655014 w 5117241"/>
              <a:gd name="connsiteY5" fmla="*/ 3105150 h 4713880"/>
              <a:gd name="connsiteX6" fmla="*/ 750264 w 5117241"/>
              <a:gd name="connsiteY6" fmla="*/ 2857500 h 4713880"/>
              <a:gd name="connsiteX7" fmla="*/ 883614 w 5117241"/>
              <a:gd name="connsiteY7" fmla="*/ 2495550 h 4713880"/>
              <a:gd name="connsiteX8" fmla="*/ 921714 w 5117241"/>
              <a:gd name="connsiteY8" fmla="*/ 2362200 h 4713880"/>
              <a:gd name="connsiteX9" fmla="*/ 997914 w 5117241"/>
              <a:gd name="connsiteY9" fmla="*/ 2171700 h 4713880"/>
              <a:gd name="connsiteX10" fmla="*/ 1036014 w 5117241"/>
              <a:gd name="connsiteY10" fmla="*/ 2019300 h 4713880"/>
              <a:gd name="connsiteX11" fmla="*/ 1016964 w 5117241"/>
              <a:gd name="connsiteY11" fmla="*/ 1771650 h 4713880"/>
              <a:gd name="connsiteX12" fmla="*/ 1016964 w 5117241"/>
              <a:gd name="connsiteY12" fmla="*/ 1543050 h 4713880"/>
              <a:gd name="connsiteX13" fmla="*/ 1055064 w 5117241"/>
              <a:gd name="connsiteY13" fmla="*/ 1390650 h 4713880"/>
              <a:gd name="connsiteX14" fmla="*/ 1055064 w 5117241"/>
              <a:gd name="connsiteY14" fmla="*/ 1390650 h 4713880"/>
              <a:gd name="connsiteX15" fmla="*/ 1093164 w 5117241"/>
              <a:gd name="connsiteY15" fmla="*/ 1181100 h 4713880"/>
              <a:gd name="connsiteX16" fmla="*/ 1093164 w 5117241"/>
              <a:gd name="connsiteY16" fmla="*/ 1181100 h 4713880"/>
              <a:gd name="connsiteX17" fmla="*/ 883614 w 5117241"/>
              <a:gd name="connsiteY17" fmla="*/ 1295400 h 4713880"/>
              <a:gd name="connsiteX18" fmla="*/ 731214 w 5117241"/>
              <a:gd name="connsiteY18" fmla="*/ 1238250 h 4713880"/>
              <a:gd name="connsiteX19" fmla="*/ 578814 w 5117241"/>
              <a:gd name="connsiteY19" fmla="*/ 1238250 h 4713880"/>
              <a:gd name="connsiteX20" fmla="*/ 540714 w 5117241"/>
              <a:gd name="connsiteY20" fmla="*/ 1257300 h 4713880"/>
              <a:gd name="connsiteX21" fmla="*/ 445464 w 5117241"/>
              <a:gd name="connsiteY21" fmla="*/ 762000 h 4713880"/>
              <a:gd name="connsiteX22" fmla="*/ 426414 w 5117241"/>
              <a:gd name="connsiteY22" fmla="*/ 476250 h 4713880"/>
              <a:gd name="connsiteX23" fmla="*/ 426414 w 5117241"/>
              <a:gd name="connsiteY23" fmla="*/ 247650 h 4713880"/>
              <a:gd name="connsiteX24" fmla="*/ 597864 w 5117241"/>
              <a:gd name="connsiteY24" fmla="*/ 95250 h 4713880"/>
              <a:gd name="connsiteX25" fmla="*/ 902664 w 5117241"/>
              <a:gd name="connsiteY25" fmla="*/ 0 h 4713880"/>
              <a:gd name="connsiteX26" fmla="*/ 1150314 w 5117241"/>
              <a:gd name="connsiteY26" fmla="*/ 0 h 4713880"/>
              <a:gd name="connsiteX27" fmla="*/ 1397964 w 5117241"/>
              <a:gd name="connsiteY27" fmla="*/ 0 h 4713880"/>
              <a:gd name="connsiteX28" fmla="*/ 1626564 w 5117241"/>
              <a:gd name="connsiteY28" fmla="*/ 19050 h 4713880"/>
              <a:gd name="connsiteX29" fmla="*/ 1893264 w 5117241"/>
              <a:gd name="connsiteY29" fmla="*/ 19050 h 4713880"/>
              <a:gd name="connsiteX30" fmla="*/ 2064714 w 5117241"/>
              <a:gd name="connsiteY30" fmla="*/ 19050 h 4713880"/>
              <a:gd name="connsiteX31" fmla="*/ 2445714 w 5117241"/>
              <a:gd name="connsiteY31" fmla="*/ 76200 h 4713880"/>
              <a:gd name="connsiteX32" fmla="*/ 2655264 w 5117241"/>
              <a:gd name="connsiteY32" fmla="*/ 76200 h 4713880"/>
              <a:gd name="connsiteX33" fmla="*/ 2902914 w 5117241"/>
              <a:gd name="connsiteY33" fmla="*/ 57150 h 4713880"/>
              <a:gd name="connsiteX34" fmla="*/ 3283914 w 5117241"/>
              <a:gd name="connsiteY34" fmla="*/ 0 h 4713880"/>
              <a:gd name="connsiteX35" fmla="*/ 3683964 w 5117241"/>
              <a:gd name="connsiteY35" fmla="*/ 76200 h 4713880"/>
              <a:gd name="connsiteX36" fmla="*/ 3855414 w 5117241"/>
              <a:gd name="connsiteY36" fmla="*/ 152400 h 4713880"/>
              <a:gd name="connsiteX37" fmla="*/ 3931614 w 5117241"/>
              <a:gd name="connsiteY37" fmla="*/ 495300 h 4713880"/>
              <a:gd name="connsiteX38" fmla="*/ 4007814 w 5117241"/>
              <a:gd name="connsiteY38" fmla="*/ 876300 h 4713880"/>
              <a:gd name="connsiteX39" fmla="*/ 4007814 w 5117241"/>
              <a:gd name="connsiteY39" fmla="*/ 876300 h 4713880"/>
              <a:gd name="connsiteX40" fmla="*/ 4045914 w 5117241"/>
              <a:gd name="connsiteY40" fmla="*/ 1238250 h 4713880"/>
              <a:gd name="connsiteX41" fmla="*/ 5055564 w 5117241"/>
              <a:gd name="connsiteY41" fmla="*/ 4229100 h 4713880"/>
              <a:gd name="connsiteX42" fmla="*/ 4998414 w 5117241"/>
              <a:gd name="connsiteY42" fmla="*/ 4267200 h 4713880"/>
              <a:gd name="connsiteX43" fmla="*/ 4941264 w 5117241"/>
              <a:gd name="connsiteY43" fmla="*/ 4286250 h 4713880"/>
              <a:gd name="connsiteX44" fmla="*/ 4788864 w 5117241"/>
              <a:gd name="connsiteY44" fmla="*/ 4324350 h 4713880"/>
              <a:gd name="connsiteX45" fmla="*/ 4445964 w 5117241"/>
              <a:gd name="connsiteY45" fmla="*/ 4343400 h 4713880"/>
              <a:gd name="connsiteX46" fmla="*/ 4426914 w 5117241"/>
              <a:gd name="connsiteY46" fmla="*/ 4419600 h 4713880"/>
              <a:gd name="connsiteX47" fmla="*/ 4255464 w 5117241"/>
              <a:gd name="connsiteY47" fmla="*/ 4438650 h 4713880"/>
              <a:gd name="connsiteX48" fmla="*/ 4198314 w 5117241"/>
              <a:gd name="connsiteY48" fmla="*/ 4419600 h 4713880"/>
              <a:gd name="connsiteX49" fmla="*/ 3950664 w 5117241"/>
              <a:gd name="connsiteY49" fmla="*/ 4210050 h 4713880"/>
              <a:gd name="connsiteX50" fmla="*/ 3874464 w 5117241"/>
              <a:gd name="connsiteY50" fmla="*/ 4191000 h 4713880"/>
              <a:gd name="connsiteX51" fmla="*/ 3798264 w 5117241"/>
              <a:gd name="connsiteY51" fmla="*/ 4133850 h 4713880"/>
              <a:gd name="connsiteX52" fmla="*/ 3683964 w 5117241"/>
              <a:gd name="connsiteY52" fmla="*/ 4114800 h 4713880"/>
              <a:gd name="connsiteX53" fmla="*/ 3169614 w 5117241"/>
              <a:gd name="connsiteY53" fmla="*/ 4171950 h 4713880"/>
              <a:gd name="connsiteX54" fmla="*/ 3112464 w 5117241"/>
              <a:gd name="connsiteY54" fmla="*/ 4191000 h 4713880"/>
              <a:gd name="connsiteX55" fmla="*/ 2941014 w 5117241"/>
              <a:gd name="connsiteY55" fmla="*/ 4229100 h 4713880"/>
              <a:gd name="connsiteX56" fmla="*/ 2864814 w 5117241"/>
              <a:gd name="connsiteY56" fmla="*/ 4267200 h 4713880"/>
              <a:gd name="connsiteX57" fmla="*/ 2769564 w 5117241"/>
              <a:gd name="connsiteY57" fmla="*/ 4286250 h 4713880"/>
              <a:gd name="connsiteX58" fmla="*/ 2693364 w 5117241"/>
              <a:gd name="connsiteY58" fmla="*/ 4305300 h 4713880"/>
              <a:gd name="connsiteX59" fmla="*/ 2483814 w 5117241"/>
              <a:gd name="connsiteY59" fmla="*/ 4381500 h 4713880"/>
              <a:gd name="connsiteX60" fmla="*/ 2064714 w 5117241"/>
              <a:gd name="connsiteY60" fmla="*/ 4362450 h 4713880"/>
              <a:gd name="connsiteX61" fmla="*/ 2007564 w 5117241"/>
              <a:gd name="connsiteY61" fmla="*/ 4305300 h 4713880"/>
              <a:gd name="connsiteX62" fmla="*/ 1893264 w 5117241"/>
              <a:gd name="connsiteY62" fmla="*/ 4267200 h 4713880"/>
              <a:gd name="connsiteX63" fmla="*/ 1836114 w 5117241"/>
              <a:gd name="connsiteY63" fmla="*/ 4248150 h 4713880"/>
              <a:gd name="connsiteX64" fmla="*/ 1493214 w 5117241"/>
              <a:gd name="connsiteY64" fmla="*/ 4324350 h 4713880"/>
              <a:gd name="connsiteX65" fmla="*/ 1302714 w 5117241"/>
              <a:gd name="connsiteY65" fmla="*/ 4438650 h 4713880"/>
              <a:gd name="connsiteX66" fmla="*/ 1245564 w 5117241"/>
              <a:gd name="connsiteY66" fmla="*/ 4476750 h 4713880"/>
              <a:gd name="connsiteX67" fmla="*/ 1074114 w 5117241"/>
              <a:gd name="connsiteY67" fmla="*/ 4533900 h 4713880"/>
              <a:gd name="connsiteX68" fmla="*/ 1016964 w 5117241"/>
              <a:gd name="connsiteY68" fmla="*/ 4552950 h 4713880"/>
              <a:gd name="connsiteX69" fmla="*/ 959814 w 5117241"/>
              <a:gd name="connsiteY69" fmla="*/ 4572000 h 4713880"/>
              <a:gd name="connsiteX70" fmla="*/ 845514 w 5117241"/>
              <a:gd name="connsiteY70" fmla="*/ 4591050 h 4713880"/>
              <a:gd name="connsiteX71" fmla="*/ 712164 w 5117241"/>
              <a:gd name="connsiteY71" fmla="*/ 4572000 h 4713880"/>
              <a:gd name="connsiteX72" fmla="*/ 655014 w 5117241"/>
              <a:gd name="connsiteY72" fmla="*/ 4552950 h 4713880"/>
              <a:gd name="connsiteX73" fmla="*/ 442621 w 5117241"/>
              <a:gd name="connsiteY73" fmla="*/ 4713880 h 4713880"/>
              <a:gd name="connsiteX74" fmla="*/ 290221 w 5117241"/>
              <a:gd name="connsiteY74" fmla="*/ 4615787 h 4713880"/>
              <a:gd name="connsiteX75" fmla="*/ 173362 w 5117241"/>
              <a:gd name="connsiteY75" fmla="*/ 4439218 h 4713880"/>
              <a:gd name="connsiteX76" fmla="*/ 45414 w 5117241"/>
              <a:gd name="connsiteY76" fmla="*/ 4171950 h 4713880"/>
              <a:gd name="connsiteX77" fmla="*/ 26364 w 5117241"/>
              <a:gd name="connsiteY77" fmla="*/ 4114800 h 4713880"/>
              <a:gd name="connsiteX0" fmla="*/ 26364 w 5106912"/>
              <a:gd name="connsiteY0" fmla="*/ 4114800 h 4713880"/>
              <a:gd name="connsiteX1" fmla="*/ 7314 w 5106912"/>
              <a:gd name="connsiteY1" fmla="*/ 3467100 h 4713880"/>
              <a:gd name="connsiteX2" fmla="*/ 159714 w 5106912"/>
              <a:gd name="connsiteY2" fmla="*/ 3448050 h 4713880"/>
              <a:gd name="connsiteX3" fmla="*/ 350214 w 5106912"/>
              <a:gd name="connsiteY3" fmla="*/ 3390900 h 4713880"/>
              <a:gd name="connsiteX4" fmla="*/ 559764 w 5106912"/>
              <a:gd name="connsiteY4" fmla="*/ 3314700 h 4713880"/>
              <a:gd name="connsiteX5" fmla="*/ 655014 w 5106912"/>
              <a:gd name="connsiteY5" fmla="*/ 3105150 h 4713880"/>
              <a:gd name="connsiteX6" fmla="*/ 750264 w 5106912"/>
              <a:gd name="connsiteY6" fmla="*/ 2857500 h 4713880"/>
              <a:gd name="connsiteX7" fmla="*/ 883614 w 5106912"/>
              <a:gd name="connsiteY7" fmla="*/ 2495550 h 4713880"/>
              <a:gd name="connsiteX8" fmla="*/ 921714 w 5106912"/>
              <a:gd name="connsiteY8" fmla="*/ 2362200 h 4713880"/>
              <a:gd name="connsiteX9" fmla="*/ 997914 w 5106912"/>
              <a:gd name="connsiteY9" fmla="*/ 2171700 h 4713880"/>
              <a:gd name="connsiteX10" fmla="*/ 1036014 w 5106912"/>
              <a:gd name="connsiteY10" fmla="*/ 2019300 h 4713880"/>
              <a:gd name="connsiteX11" fmla="*/ 1016964 w 5106912"/>
              <a:gd name="connsiteY11" fmla="*/ 1771650 h 4713880"/>
              <a:gd name="connsiteX12" fmla="*/ 1016964 w 5106912"/>
              <a:gd name="connsiteY12" fmla="*/ 1543050 h 4713880"/>
              <a:gd name="connsiteX13" fmla="*/ 1055064 w 5106912"/>
              <a:gd name="connsiteY13" fmla="*/ 1390650 h 4713880"/>
              <a:gd name="connsiteX14" fmla="*/ 1055064 w 5106912"/>
              <a:gd name="connsiteY14" fmla="*/ 1390650 h 4713880"/>
              <a:gd name="connsiteX15" fmla="*/ 1093164 w 5106912"/>
              <a:gd name="connsiteY15" fmla="*/ 1181100 h 4713880"/>
              <a:gd name="connsiteX16" fmla="*/ 1093164 w 5106912"/>
              <a:gd name="connsiteY16" fmla="*/ 1181100 h 4713880"/>
              <a:gd name="connsiteX17" fmla="*/ 883614 w 5106912"/>
              <a:gd name="connsiteY17" fmla="*/ 1295400 h 4713880"/>
              <a:gd name="connsiteX18" fmla="*/ 731214 w 5106912"/>
              <a:gd name="connsiteY18" fmla="*/ 1238250 h 4713880"/>
              <a:gd name="connsiteX19" fmla="*/ 578814 w 5106912"/>
              <a:gd name="connsiteY19" fmla="*/ 1238250 h 4713880"/>
              <a:gd name="connsiteX20" fmla="*/ 540714 w 5106912"/>
              <a:gd name="connsiteY20" fmla="*/ 1257300 h 4713880"/>
              <a:gd name="connsiteX21" fmla="*/ 445464 w 5106912"/>
              <a:gd name="connsiteY21" fmla="*/ 762000 h 4713880"/>
              <a:gd name="connsiteX22" fmla="*/ 426414 w 5106912"/>
              <a:gd name="connsiteY22" fmla="*/ 476250 h 4713880"/>
              <a:gd name="connsiteX23" fmla="*/ 426414 w 5106912"/>
              <a:gd name="connsiteY23" fmla="*/ 247650 h 4713880"/>
              <a:gd name="connsiteX24" fmla="*/ 597864 w 5106912"/>
              <a:gd name="connsiteY24" fmla="*/ 95250 h 4713880"/>
              <a:gd name="connsiteX25" fmla="*/ 902664 w 5106912"/>
              <a:gd name="connsiteY25" fmla="*/ 0 h 4713880"/>
              <a:gd name="connsiteX26" fmla="*/ 1150314 w 5106912"/>
              <a:gd name="connsiteY26" fmla="*/ 0 h 4713880"/>
              <a:gd name="connsiteX27" fmla="*/ 1397964 w 5106912"/>
              <a:gd name="connsiteY27" fmla="*/ 0 h 4713880"/>
              <a:gd name="connsiteX28" fmla="*/ 1626564 w 5106912"/>
              <a:gd name="connsiteY28" fmla="*/ 19050 h 4713880"/>
              <a:gd name="connsiteX29" fmla="*/ 1893264 w 5106912"/>
              <a:gd name="connsiteY29" fmla="*/ 19050 h 4713880"/>
              <a:gd name="connsiteX30" fmla="*/ 2064714 w 5106912"/>
              <a:gd name="connsiteY30" fmla="*/ 19050 h 4713880"/>
              <a:gd name="connsiteX31" fmla="*/ 2445714 w 5106912"/>
              <a:gd name="connsiteY31" fmla="*/ 76200 h 4713880"/>
              <a:gd name="connsiteX32" fmla="*/ 2655264 w 5106912"/>
              <a:gd name="connsiteY32" fmla="*/ 76200 h 4713880"/>
              <a:gd name="connsiteX33" fmla="*/ 2902914 w 5106912"/>
              <a:gd name="connsiteY33" fmla="*/ 57150 h 4713880"/>
              <a:gd name="connsiteX34" fmla="*/ 3283914 w 5106912"/>
              <a:gd name="connsiteY34" fmla="*/ 0 h 4713880"/>
              <a:gd name="connsiteX35" fmla="*/ 3683964 w 5106912"/>
              <a:gd name="connsiteY35" fmla="*/ 76200 h 4713880"/>
              <a:gd name="connsiteX36" fmla="*/ 3855414 w 5106912"/>
              <a:gd name="connsiteY36" fmla="*/ 152400 h 4713880"/>
              <a:gd name="connsiteX37" fmla="*/ 3931614 w 5106912"/>
              <a:gd name="connsiteY37" fmla="*/ 495300 h 4713880"/>
              <a:gd name="connsiteX38" fmla="*/ 4007814 w 5106912"/>
              <a:gd name="connsiteY38" fmla="*/ 876300 h 4713880"/>
              <a:gd name="connsiteX39" fmla="*/ 4007814 w 5106912"/>
              <a:gd name="connsiteY39" fmla="*/ 876300 h 4713880"/>
              <a:gd name="connsiteX40" fmla="*/ 4045914 w 5106912"/>
              <a:gd name="connsiteY40" fmla="*/ 1238250 h 4713880"/>
              <a:gd name="connsiteX41" fmla="*/ 5055564 w 5106912"/>
              <a:gd name="connsiteY41" fmla="*/ 4229100 h 4713880"/>
              <a:gd name="connsiteX42" fmla="*/ 4941264 w 5106912"/>
              <a:gd name="connsiteY42" fmla="*/ 4286250 h 4713880"/>
              <a:gd name="connsiteX43" fmla="*/ 4788864 w 5106912"/>
              <a:gd name="connsiteY43" fmla="*/ 4324350 h 4713880"/>
              <a:gd name="connsiteX44" fmla="*/ 4445964 w 5106912"/>
              <a:gd name="connsiteY44" fmla="*/ 4343400 h 4713880"/>
              <a:gd name="connsiteX45" fmla="*/ 4426914 w 5106912"/>
              <a:gd name="connsiteY45" fmla="*/ 4419600 h 4713880"/>
              <a:gd name="connsiteX46" fmla="*/ 4255464 w 5106912"/>
              <a:gd name="connsiteY46" fmla="*/ 4438650 h 4713880"/>
              <a:gd name="connsiteX47" fmla="*/ 4198314 w 5106912"/>
              <a:gd name="connsiteY47" fmla="*/ 4419600 h 4713880"/>
              <a:gd name="connsiteX48" fmla="*/ 3950664 w 5106912"/>
              <a:gd name="connsiteY48" fmla="*/ 4210050 h 4713880"/>
              <a:gd name="connsiteX49" fmla="*/ 3874464 w 5106912"/>
              <a:gd name="connsiteY49" fmla="*/ 4191000 h 4713880"/>
              <a:gd name="connsiteX50" fmla="*/ 3798264 w 5106912"/>
              <a:gd name="connsiteY50" fmla="*/ 4133850 h 4713880"/>
              <a:gd name="connsiteX51" fmla="*/ 3683964 w 5106912"/>
              <a:gd name="connsiteY51" fmla="*/ 4114800 h 4713880"/>
              <a:gd name="connsiteX52" fmla="*/ 3169614 w 5106912"/>
              <a:gd name="connsiteY52" fmla="*/ 4171950 h 4713880"/>
              <a:gd name="connsiteX53" fmla="*/ 3112464 w 5106912"/>
              <a:gd name="connsiteY53" fmla="*/ 4191000 h 4713880"/>
              <a:gd name="connsiteX54" fmla="*/ 2941014 w 5106912"/>
              <a:gd name="connsiteY54" fmla="*/ 4229100 h 4713880"/>
              <a:gd name="connsiteX55" fmla="*/ 2864814 w 5106912"/>
              <a:gd name="connsiteY55" fmla="*/ 4267200 h 4713880"/>
              <a:gd name="connsiteX56" fmla="*/ 2769564 w 5106912"/>
              <a:gd name="connsiteY56" fmla="*/ 4286250 h 4713880"/>
              <a:gd name="connsiteX57" fmla="*/ 2693364 w 5106912"/>
              <a:gd name="connsiteY57" fmla="*/ 4305300 h 4713880"/>
              <a:gd name="connsiteX58" fmla="*/ 2483814 w 5106912"/>
              <a:gd name="connsiteY58" fmla="*/ 4381500 h 4713880"/>
              <a:gd name="connsiteX59" fmla="*/ 2064714 w 5106912"/>
              <a:gd name="connsiteY59" fmla="*/ 4362450 h 4713880"/>
              <a:gd name="connsiteX60" fmla="*/ 2007564 w 5106912"/>
              <a:gd name="connsiteY60" fmla="*/ 4305300 h 4713880"/>
              <a:gd name="connsiteX61" fmla="*/ 1893264 w 5106912"/>
              <a:gd name="connsiteY61" fmla="*/ 4267200 h 4713880"/>
              <a:gd name="connsiteX62" fmla="*/ 1836114 w 5106912"/>
              <a:gd name="connsiteY62" fmla="*/ 4248150 h 4713880"/>
              <a:gd name="connsiteX63" fmla="*/ 1493214 w 5106912"/>
              <a:gd name="connsiteY63" fmla="*/ 4324350 h 4713880"/>
              <a:gd name="connsiteX64" fmla="*/ 1302714 w 5106912"/>
              <a:gd name="connsiteY64" fmla="*/ 4438650 h 4713880"/>
              <a:gd name="connsiteX65" fmla="*/ 1245564 w 5106912"/>
              <a:gd name="connsiteY65" fmla="*/ 4476750 h 4713880"/>
              <a:gd name="connsiteX66" fmla="*/ 1074114 w 5106912"/>
              <a:gd name="connsiteY66" fmla="*/ 4533900 h 4713880"/>
              <a:gd name="connsiteX67" fmla="*/ 1016964 w 5106912"/>
              <a:gd name="connsiteY67" fmla="*/ 4552950 h 4713880"/>
              <a:gd name="connsiteX68" fmla="*/ 959814 w 5106912"/>
              <a:gd name="connsiteY68" fmla="*/ 4572000 h 4713880"/>
              <a:gd name="connsiteX69" fmla="*/ 845514 w 5106912"/>
              <a:gd name="connsiteY69" fmla="*/ 4591050 h 4713880"/>
              <a:gd name="connsiteX70" fmla="*/ 712164 w 5106912"/>
              <a:gd name="connsiteY70" fmla="*/ 4572000 h 4713880"/>
              <a:gd name="connsiteX71" fmla="*/ 655014 w 5106912"/>
              <a:gd name="connsiteY71" fmla="*/ 4552950 h 4713880"/>
              <a:gd name="connsiteX72" fmla="*/ 442621 w 5106912"/>
              <a:gd name="connsiteY72" fmla="*/ 4713880 h 4713880"/>
              <a:gd name="connsiteX73" fmla="*/ 290221 w 5106912"/>
              <a:gd name="connsiteY73" fmla="*/ 4615787 h 4713880"/>
              <a:gd name="connsiteX74" fmla="*/ 173362 w 5106912"/>
              <a:gd name="connsiteY74" fmla="*/ 4439218 h 4713880"/>
              <a:gd name="connsiteX75" fmla="*/ 45414 w 5106912"/>
              <a:gd name="connsiteY75" fmla="*/ 4171950 h 4713880"/>
              <a:gd name="connsiteX76" fmla="*/ 26364 w 5106912"/>
              <a:gd name="connsiteY76" fmla="*/ 4114800 h 4713880"/>
              <a:gd name="connsiteX0" fmla="*/ 26364 w 5085879"/>
              <a:gd name="connsiteY0" fmla="*/ 4114800 h 4713880"/>
              <a:gd name="connsiteX1" fmla="*/ 7314 w 5085879"/>
              <a:gd name="connsiteY1" fmla="*/ 3467100 h 4713880"/>
              <a:gd name="connsiteX2" fmla="*/ 159714 w 5085879"/>
              <a:gd name="connsiteY2" fmla="*/ 3448050 h 4713880"/>
              <a:gd name="connsiteX3" fmla="*/ 350214 w 5085879"/>
              <a:gd name="connsiteY3" fmla="*/ 3390900 h 4713880"/>
              <a:gd name="connsiteX4" fmla="*/ 559764 w 5085879"/>
              <a:gd name="connsiteY4" fmla="*/ 3314700 h 4713880"/>
              <a:gd name="connsiteX5" fmla="*/ 655014 w 5085879"/>
              <a:gd name="connsiteY5" fmla="*/ 3105150 h 4713880"/>
              <a:gd name="connsiteX6" fmla="*/ 750264 w 5085879"/>
              <a:gd name="connsiteY6" fmla="*/ 2857500 h 4713880"/>
              <a:gd name="connsiteX7" fmla="*/ 883614 w 5085879"/>
              <a:gd name="connsiteY7" fmla="*/ 2495550 h 4713880"/>
              <a:gd name="connsiteX8" fmla="*/ 921714 w 5085879"/>
              <a:gd name="connsiteY8" fmla="*/ 2362200 h 4713880"/>
              <a:gd name="connsiteX9" fmla="*/ 997914 w 5085879"/>
              <a:gd name="connsiteY9" fmla="*/ 2171700 h 4713880"/>
              <a:gd name="connsiteX10" fmla="*/ 1036014 w 5085879"/>
              <a:gd name="connsiteY10" fmla="*/ 2019300 h 4713880"/>
              <a:gd name="connsiteX11" fmla="*/ 1016964 w 5085879"/>
              <a:gd name="connsiteY11" fmla="*/ 1771650 h 4713880"/>
              <a:gd name="connsiteX12" fmla="*/ 1016964 w 5085879"/>
              <a:gd name="connsiteY12" fmla="*/ 1543050 h 4713880"/>
              <a:gd name="connsiteX13" fmla="*/ 1055064 w 5085879"/>
              <a:gd name="connsiteY13" fmla="*/ 1390650 h 4713880"/>
              <a:gd name="connsiteX14" fmla="*/ 1055064 w 5085879"/>
              <a:gd name="connsiteY14" fmla="*/ 1390650 h 4713880"/>
              <a:gd name="connsiteX15" fmla="*/ 1093164 w 5085879"/>
              <a:gd name="connsiteY15" fmla="*/ 1181100 h 4713880"/>
              <a:gd name="connsiteX16" fmla="*/ 1093164 w 5085879"/>
              <a:gd name="connsiteY16" fmla="*/ 1181100 h 4713880"/>
              <a:gd name="connsiteX17" fmla="*/ 883614 w 5085879"/>
              <a:gd name="connsiteY17" fmla="*/ 1295400 h 4713880"/>
              <a:gd name="connsiteX18" fmla="*/ 731214 w 5085879"/>
              <a:gd name="connsiteY18" fmla="*/ 1238250 h 4713880"/>
              <a:gd name="connsiteX19" fmla="*/ 578814 w 5085879"/>
              <a:gd name="connsiteY19" fmla="*/ 1238250 h 4713880"/>
              <a:gd name="connsiteX20" fmla="*/ 540714 w 5085879"/>
              <a:gd name="connsiteY20" fmla="*/ 1257300 h 4713880"/>
              <a:gd name="connsiteX21" fmla="*/ 445464 w 5085879"/>
              <a:gd name="connsiteY21" fmla="*/ 762000 h 4713880"/>
              <a:gd name="connsiteX22" fmla="*/ 426414 w 5085879"/>
              <a:gd name="connsiteY22" fmla="*/ 476250 h 4713880"/>
              <a:gd name="connsiteX23" fmla="*/ 426414 w 5085879"/>
              <a:gd name="connsiteY23" fmla="*/ 247650 h 4713880"/>
              <a:gd name="connsiteX24" fmla="*/ 597864 w 5085879"/>
              <a:gd name="connsiteY24" fmla="*/ 95250 h 4713880"/>
              <a:gd name="connsiteX25" fmla="*/ 902664 w 5085879"/>
              <a:gd name="connsiteY25" fmla="*/ 0 h 4713880"/>
              <a:gd name="connsiteX26" fmla="*/ 1150314 w 5085879"/>
              <a:gd name="connsiteY26" fmla="*/ 0 h 4713880"/>
              <a:gd name="connsiteX27" fmla="*/ 1397964 w 5085879"/>
              <a:gd name="connsiteY27" fmla="*/ 0 h 4713880"/>
              <a:gd name="connsiteX28" fmla="*/ 1626564 w 5085879"/>
              <a:gd name="connsiteY28" fmla="*/ 19050 h 4713880"/>
              <a:gd name="connsiteX29" fmla="*/ 1893264 w 5085879"/>
              <a:gd name="connsiteY29" fmla="*/ 19050 h 4713880"/>
              <a:gd name="connsiteX30" fmla="*/ 2064714 w 5085879"/>
              <a:gd name="connsiteY30" fmla="*/ 19050 h 4713880"/>
              <a:gd name="connsiteX31" fmla="*/ 2445714 w 5085879"/>
              <a:gd name="connsiteY31" fmla="*/ 76200 h 4713880"/>
              <a:gd name="connsiteX32" fmla="*/ 2655264 w 5085879"/>
              <a:gd name="connsiteY32" fmla="*/ 76200 h 4713880"/>
              <a:gd name="connsiteX33" fmla="*/ 2902914 w 5085879"/>
              <a:gd name="connsiteY33" fmla="*/ 57150 h 4713880"/>
              <a:gd name="connsiteX34" fmla="*/ 3283914 w 5085879"/>
              <a:gd name="connsiteY34" fmla="*/ 0 h 4713880"/>
              <a:gd name="connsiteX35" fmla="*/ 3683964 w 5085879"/>
              <a:gd name="connsiteY35" fmla="*/ 76200 h 4713880"/>
              <a:gd name="connsiteX36" fmla="*/ 3855414 w 5085879"/>
              <a:gd name="connsiteY36" fmla="*/ 152400 h 4713880"/>
              <a:gd name="connsiteX37" fmla="*/ 3931614 w 5085879"/>
              <a:gd name="connsiteY37" fmla="*/ 495300 h 4713880"/>
              <a:gd name="connsiteX38" fmla="*/ 4007814 w 5085879"/>
              <a:gd name="connsiteY38" fmla="*/ 876300 h 4713880"/>
              <a:gd name="connsiteX39" fmla="*/ 4007814 w 5085879"/>
              <a:gd name="connsiteY39" fmla="*/ 876300 h 4713880"/>
              <a:gd name="connsiteX40" fmla="*/ 4045914 w 5085879"/>
              <a:gd name="connsiteY40" fmla="*/ 1238250 h 4713880"/>
              <a:gd name="connsiteX41" fmla="*/ 5055564 w 5085879"/>
              <a:gd name="connsiteY41" fmla="*/ 4229100 h 4713880"/>
              <a:gd name="connsiteX42" fmla="*/ 4788864 w 5085879"/>
              <a:gd name="connsiteY42" fmla="*/ 4324350 h 4713880"/>
              <a:gd name="connsiteX43" fmla="*/ 4445964 w 5085879"/>
              <a:gd name="connsiteY43" fmla="*/ 4343400 h 4713880"/>
              <a:gd name="connsiteX44" fmla="*/ 4426914 w 5085879"/>
              <a:gd name="connsiteY44" fmla="*/ 4419600 h 4713880"/>
              <a:gd name="connsiteX45" fmla="*/ 4255464 w 5085879"/>
              <a:gd name="connsiteY45" fmla="*/ 4438650 h 4713880"/>
              <a:gd name="connsiteX46" fmla="*/ 4198314 w 5085879"/>
              <a:gd name="connsiteY46" fmla="*/ 4419600 h 4713880"/>
              <a:gd name="connsiteX47" fmla="*/ 3950664 w 5085879"/>
              <a:gd name="connsiteY47" fmla="*/ 4210050 h 4713880"/>
              <a:gd name="connsiteX48" fmla="*/ 3874464 w 5085879"/>
              <a:gd name="connsiteY48" fmla="*/ 4191000 h 4713880"/>
              <a:gd name="connsiteX49" fmla="*/ 3798264 w 5085879"/>
              <a:gd name="connsiteY49" fmla="*/ 4133850 h 4713880"/>
              <a:gd name="connsiteX50" fmla="*/ 3683964 w 5085879"/>
              <a:gd name="connsiteY50" fmla="*/ 4114800 h 4713880"/>
              <a:gd name="connsiteX51" fmla="*/ 3169614 w 5085879"/>
              <a:gd name="connsiteY51" fmla="*/ 4171950 h 4713880"/>
              <a:gd name="connsiteX52" fmla="*/ 3112464 w 5085879"/>
              <a:gd name="connsiteY52" fmla="*/ 4191000 h 4713880"/>
              <a:gd name="connsiteX53" fmla="*/ 2941014 w 5085879"/>
              <a:gd name="connsiteY53" fmla="*/ 4229100 h 4713880"/>
              <a:gd name="connsiteX54" fmla="*/ 2864814 w 5085879"/>
              <a:gd name="connsiteY54" fmla="*/ 4267200 h 4713880"/>
              <a:gd name="connsiteX55" fmla="*/ 2769564 w 5085879"/>
              <a:gd name="connsiteY55" fmla="*/ 4286250 h 4713880"/>
              <a:gd name="connsiteX56" fmla="*/ 2693364 w 5085879"/>
              <a:gd name="connsiteY56" fmla="*/ 4305300 h 4713880"/>
              <a:gd name="connsiteX57" fmla="*/ 2483814 w 5085879"/>
              <a:gd name="connsiteY57" fmla="*/ 4381500 h 4713880"/>
              <a:gd name="connsiteX58" fmla="*/ 2064714 w 5085879"/>
              <a:gd name="connsiteY58" fmla="*/ 4362450 h 4713880"/>
              <a:gd name="connsiteX59" fmla="*/ 2007564 w 5085879"/>
              <a:gd name="connsiteY59" fmla="*/ 4305300 h 4713880"/>
              <a:gd name="connsiteX60" fmla="*/ 1893264 w 5085879"/>
              <a:gd name="connsiteY60" fmla="*/ 4267200 h 4713880"/>
              <a:gd name="connsiteX61" fmla="*/ 1836114 w 5085879"/>
              <a:gd name="connsiteY61" fmla="*/ 4248150 h 4713880"/>
              <a:gd name="connsiteX62" fmla="*/ 1493214 w 5085879"/>
              <a:gd name="connsiteY62" fmla="*/ 4324350 h 4713880"/>
              <a:gd name="connsiteX63" fmla="*/ 1302714 w 5085879"/>
              <a:gd name="connsiteY63" fmla="*/ 4438650 h 4713880"/>
              <a:gd name="connsiteX64" fmla="*/ 1245564 w 5085879"/>
              <a:gd name="connsiteY64" fmla="*/ 4476750 h 4713880"/>
              <a:gd name="connsiteX65" fmla="*/ 1074114 w 5085879"/>
              <a:gd name="connsiteY65" fmla="*/ 4533900 h 4713880"/>
              <a:gd name="connsiteX66" fmla="*/ 1016964 w 5085879"/>
              <a:gd name="connsiteY66" fmla="*/ 4552950 h 4713880"/>
              <a:gd name="connsiteX67" fmla="*/ 959814 w 5085879"/>
              <a:gd name="connsiteY67" fmla="*/ 4572000 h 4713880"/>
              <a:gd name="connsiteX68" fmla="*/ 845514 w 5085879"/>
              <a:gd name="connsiteY68" fmla="*/ 4591050 h 4713880"/>
              <a:gd name="connsiteX69" fmla="*/ 712164 w 5085879"/>
              <a:gd name="connsiteY69" fmla="*/ 4572000 h 4713880"/>
              <a:gd name="connsiteX70" fmla="*/ 655014 w 5085879"/>
              <a:gd name="connsiteY70" fmla="*/ 4552950 h 4713880"/>
              <a:gd name="connsiteX71" fmla="*/ 442621 w 5085879"/>
              <a:gd name="connsiteY71" fmla="*/ 4713880 h 4713880"/>
              <a:gd name="connsiteX72" fmla="*/ 290221 w 5085879"/>
              <a:gd name="connsiteY72" fmla="*/ 4615787 h 4713880"/>
              <a:gd name="connsiteX73" fmla="*/ 173362 w 5085879"/>
              <a:gd name="connsiteY73" fmla="*/ 4439218 h 4713880"/>
              <a:gd name="connsiteX74" fmla="*/ 45414 w 5085879"/>
              <a:gd name="connsiteY74" fmla="*/ 4171950 h 4713880"/>
              <a:gd name="connsiteX75" fmla="*/ 26364 w 5085879"/>
              <a:gd name="connsiteY75" fmla="*/ 4114800 h 4713880"/>
              <a:gd name="connsiteX0" fmla="*/ 26364 w 4798551"/>
              <a:gd name="connsiteY0" fmla="*/ 4114800 h 4713880"/>
              <a:gd name="connsiteX1" fmla="*/ 7314 w 4798551"/>
              <a:gd name="connsiteY1" fmla="*/ 3467100 h 4713880"/>
              <a:gd name="connsiteX2" fmla="*/ 159714 w 4798551"/>
              <a:gd name="connsiteY2" fmla="*/ 3448050 h 4713880"/>
              <a:gd name="connsiteX3" fmla="*/ 350214 w 4798551"/>
              <a:gd name="connsiteY3" fmla="*/ 3390900 h 4713880"/>
              <a:gd name="connsiteX4" fmla="*/ 559764 w 4798551"/>
              <a:gd name="connsiteY4" fmla="*/ 3314700 h 4713880"/>
              <a:gd name="connsiteX5" fmla="*/ 655014 w 4798551"/>
              <a:gd name="connsiteY5" fmla="*/ 3105150 h 4713880"/>
              <a:gd name="connsiteX6" fmla="*/ 750264 w 4798551"/>
              <a:gd name="connsiteY6" fmla="*/ 2857500 h 4713880"/>
              <a:gd name="connsiteX7" fmla="*/ 883614 w 4798551"/>
              <a:gd name="connsiteY7" fmla="*/ 2495550 h 4713880"/>
              <a:gd name="connsiteX8" fmla="*/ 921714 w 4798551"/>
              <a:gd name="connsiteY8" fmla="*/ 2362200 h 4713880"/>
              <a:gd name="connsiteX9" fmla="*/ 997914 w 4798551"/>
              <a:gd name="connsiteY9" fmla="*/ 2171700 h 4713880"/>
              <a:gd name="connsiteX10" fmla="*/ 1036014 w 4798551"/>
              <a:gd name="connsiteY10" fmla="*/ 2019300 h 4713880"/>
              <a:gd name="connsiteX11" fmla="*/ 1016964 w 4798551"/>
              <a:gd name="connsiteY11" fmla="*/ 1771650 h 4713880"/>
              <a:gd name="connsiteX12" fmla="*/ 1016964 w 4798551"/>
              <a:gd name="connsiteY12" fmla="*/ 1543050 h 4713880"/>
              <a:gd name="connsiteX13" fmla="*/ 1055064 w 4798551"/>
              <a:gd name="connsiteY13" fmla="*/ 1390650 h 4713880"/>
              <a:gd name="connsiteX14" fmla="*/ 1055064 w 4798551"/>
              <a:gd name="connsiteY14" fmla="*/ 1390650 h 4713880"/>
              <a:gd name="connsiteX15" fmla="*/ 1093164 w 4798551"/>
              <a:gd name="connsiteY15" fmla="*/ 1181100 h 4713880"/>
              <a:gd name="connsiteX16" fmla="*/ 1093164 w 4798551"/>
              <a:gd name="connsiteY16" fmla="*/ 1181100 h 4713880"/>
              <a:gd name="connsiteX17" fmla="*/ 883614 w 4798551"/>
              <a:gd name="connsiteY17" fmla="*/ 1295400 h 4713880"/>
              <a:gd name="connsiteX18" fmla="*/ 731214 w 4798551"/>
              <a:gd name="connsiteY18" fmla="*/ 1238250 h 4713880"/>
              <a:gd name="connsiteX19" fmla="*/ 578814 w 4798551"/>
              <a:gd name="connsiteY19" fmla="*/ 1238250 h 4713880"/>
              <a:gd name="connsiteX20" fmla="*/ 540714 w 4798551"/>
              <a:gd name="connsiteY20" fmla="*/ 1257300 h 4713880"/>
              <a:gd name="connsiteX21" fmla="*/ 445464 w 4798551"/>
              <a:gd name="connsiteY21" fmla="*/ 762000 h 4713880"/>
              <a:gd name="connsiteX22" fmla="*/ 426414 w 4798551"/>
              <a:gd name="connsiteY22" fmla="*/ 476250 h 4713880"/>
              <a:gd name="connsiteX23" fmla="*/ 426414 w 4798551"/>
              <a:gd name="connsiteY23" fmla="*/ 247650 h 4713880"/>
              <a:gd name="connsiteX24" fmla="*/ 597864 w 4798551"/>
              <a:gd name="connsiteY24" fmla="*/ 95250 h 4713880"/>
              <a:gd name="connsiteX25" fmla="*/ 902664 w 4798551"/>
              <a:gd name="connsiteY25" fmla="*/ 0 h 4713880"/>
              <a:gd name="connsiteX26" fmla="*/ 1150314 w 4798551"/>
              <a:gd name="connsiteY26" fmla="*/ 0 h 4713880"/>
              <a:gd name="connsiteX27" fmla="*/ 1397964 w 4798551"/>
              <a:gd name="connsiteY27" fmla="*/ 0 h 4713880"/>
              <a:gd name="connsiteX28" fmla="*/ 1626564 w 4798551"/>
              <a:gd name="connsiteY28" fmla="*/ 19050 h 4713880"/>
              <a:gd name="connsiteX29" fmla="*/ 1893264 w 4798551"/>
              <a:gd name="connsiteY29" fmla="*/ 19050 h 4713880"/>
              <a:gd name="connsiteX30" fmla="*/ 2064714 w 4798551"/>
              <a:gd name="connsiteY30" fmla="*/ 19050 h 4713880"/>
              <a:gd name="connsiteX31" fmla="*/ 2445714 w 4798551"/>
              <a:gd name="connsiteY31" fmla="*/ 76200 h 4713880"/>
              <a:gd name="connsiteX32" fmla="*/ 2655264 w 4798551"/>
              <a:gd name="connsiteY32" fmla="*/ 76200 h 4713880"/>
              <a:gd name="connsiteX33" fmla="*/ 2902914 w 4798551"/>
              <a:gd name="connsiteY33" fmla="*/ 57150 h 4713880"/>
              <a:gd name="connsiteX34" fmla="*/ 3283914 w 4798551"/>
              <a:gd name="connsiteY34" fmla="*/ 0 h 4713880"/>
              <a:gd name="connsiteX35" fmla="*/ 3683964 w 4798551"/>
              <a:gd name="connsiteY35" fmla="*/ 76200 h 4713880"/>
              <a:gd name="connsiteX36" fmla="*/ 3855414 w 4798551"/>
              <a:gd name="connsiteY36" fmla="*/ 152400 h 4713880"/>
              <a:gd name="connsiteX37" fmla="*/ 3931614 w 4798551"/>
              <a:gd name="connsiteY37" fmla="*/ 495300 h 4713880"/>
              <a:gd name="connsiteX38" fmla="*/ 4007814 w 4798551"/>
              <a:gd name="connsiteY38" fmla="*/ 876300 h 4713880"/>
              <a:gd name="connsiteX39" fmla="*/ 4007814 w 4798551"/>
              <a:gd name="connsiteY39" fmla="*/ 876300 h 4713880"/>
              <a:gd name="connsiteX40" fmla="*/ 4045914 w 4798551"/>
              <a:gd name="connsiteY40" fmla="*/ 1238250 h 4713880"/>
              <a:gd name="connsiteX41" fmla="*/ 4788864 w 4798551"/>
              <a:gd name="connsiteY41" fmla="*/ 4324350 h 4713880"/>
              <a:gd name="connsiteX42" fmla="*/ 4445964 w 4798551"/>
              <a:gd name="connsiteY42" fmla="*/ 4343400 h 4713880"/>
              <a:gd name="connsiteX43" fmla="*/ 4426914 w 4798551"/>
              <a:gd name="connsiteY43" fmla="*/ 4419600 h 4713880"/>
              <a:gd name="connsiteX44" fmla="*/ 4255464 w 4798551"/>
              <a:gd name="connsiteY44" fmla="*/ 4438650 h 4713880"/>
              <a:gd name="connsiteX45" fmla="*/ 4198314 w 4798551"/>
              <a:gd name="connsiteY45" fmla="*/ 4419600 h 4713880"/>
              <a:gd name="connsiteX46" fmla="*/ 3950664 w 4798551"/>
              <a:gd name="connsiteY46" fmla="*/ 4210050 h 4713880"/>
              <a:gd name="connsiteX47" fmla="*/ 3874464 w 4798551"/>
              <a:gd name="connsiteY47" fmla="*/ 4191000 h 4713880"/>
              <a:gd name="connsiteX48" fmla="*/ 3798264 w 4798551"/>
              <a:gd name="connsiteY48" fmla="*/ 4133850 h 4713880"/>
              <a:gd name="connsiteX49" fmla="*/ 3683964 w 4798551"/>
              <a:gd name="connsiteY49" fmla="*/ 4114800 h 4713880"/>
              <a:gd name="connsiteX50" fmla="*/ 3169614 w 4798551"/>
              <a:gd name="connsiteY50" fmla="*/ 4171950 h 4713880"/>
              <a:gd name="connsiteX51" fmla="*/ 3112464 w 4798551"/>
              <a:gd name="connsiteY51" fmla="*/ 4191000 h 4713880"/>
              <a:gd name="connsiteX52" fmla="*/ 2941014 w 4798551"/>
              <a:gd name="connsiteY52" fmla="*/ 4229100 h 4713880"/>
              <a:gd name="connsiteX53" fmla="*/ 2864814 w 4798551"/>
              <a:gd name="connsiteY53" fmla="*/ 4267200 h 4713880"/>
              <a:gd name="connsiteX54" fmla="*/ 2769564 w 4798551"/>
              <a:gd name="connsiteY54" fmla="*/ 4286250 h 4713880"/>
              <a:gd name="connsiteX55" fmla="*/ 2693364 w 4798551"/>
              <a:gd name="connsiteY55" fmla="*/ 4305300 h 4713880"/>
              <a:gd name="connsiteX56" fmla="*/ 2483814 w 4798551"/>
              <a:gd name="connsiteY56" fmla="*/ 4381500 h 4713880"/>
              <a:gd name="connsiteX57" fmla="*/ 2064714 w 4798551"/>
              <a:gd name="connsiteY57" fmla="*/ 4362450 h 4713880"/>
              <a:gd name="connsiteX58" fmla="*/ 2007564 w 4798551"/>
              <a:gd name="connsiteY58" fmla="*/ 4305300 h 4713880"/>
              <a:gd name="connsiteX59" fmla="*/ 1893264 w 4798551"/>
              <a:gd name="connsiteY59" fmla="*/ 4267200 h 4713880"/>
              <a:gd name="connsiteX60" fmla="*/ 1836114 w 4798551"/>
              <a:gd name="connsiteY60" fmla="*/ 4248150 h 4713880"/>
              <a:gd name="connsiteX61" fmla="*/ 1493214 w 4798551"/>
              <a:gd name="connsiteY61" fmla="*/ 4324350 h 4713880"/>
              <a:gd name="connsiteX62" fmla="*/ 1302714 w 4798551"/>
              <a:gd name="connsiteY62" fmla="*/ 4438650 h 4713880"/>
              <a:gd name="connsiteX63" fmla="*/ 1245564 w 4798551"/>
              <a:gd name="connsiteY63" fmla="*/ 4476750 h 4713880"/>
              <a:gd name="connsiteX64" fmla="*/ 1074114 w 4798551"/>
              <a:gd name="connsiteY64" fmla="*/ 4533900 h 4713880"/>
              <a:gd name="connsiteX65" fmla="*/ 1016964 w 4798551"/>
              <a:gd name="connsiteY65" fmla="*/ 4552950 h 4713880"/>
              <a:gd name="connsiteX66" fmla="*/ 959814 w 4798551"/>
              <a:gd name="connsiteY66" fmla="*/ 4572000 h 4713880"/>
              <a:gd name="connsiteX67" fmla="*/ 845514 w 4798551"/>
              <a:gd name="connsiteY67" fmla="*/ 4591050 h 4713880"/>
              <a:gd name="connsiteX68" fmla="*/ 712164 w 4798551"/>
              <a:gd name="connsiteY68" fmla="*/ 4572000 h 4713880"/>
              <a:gd name="connsiteX69" fmla="*/ 655014 w 4798551"/>
              <a:gd name="connsiteY69" fmla="*/ 4552950 h 4713880"/>
              <a:gd name="connsiteX70" fmla="*/ 442621 w 4798551"/>
              <a:gd name="connsiteY70" fmla="*/ 4713880 h 4713880"/>
              <a:gd name="connsiteX71" fmla="*/ 290221 w 4798551"/>
              <a:gd name="connsiteY71" fmla="*/ 4615787 h 4713880"/>
              <a:gd name="connsiteX72" fmla="*/ 173362 w 4798551"/>
              <a:gd name="connsiteY72" fmla="*/ 4439218 h 4713880"/>
              <a:gd name="connsiteX73" fmla="*/ 45414 w 4798551"/>
              <a:gd name="connsiteY73" fmla="*/ 4171950 h 4713880"/>
              <a:gd name="connsiteX74" fmla="*/ 26364 w 4798551"/>
              <a:gd name="connsiteY74" fmla="*/ 4114800 h 4713880"/>
              <a:gd name="connsiteX0" fmla="*/ 26364 w 4812680"/>
              <a:gd name="connsiteY0" fmla="*/ 4114800 h 4713880"/>
              <a:gd name="connsiteX1" fmla="*/ 7314 w 4812680"/>
              <a:gd name="connsiteY1" fmla="*/ 3467100 h 4713880"/>
              <a:gd name="connsiteX2" fmla="*/ 159714 w 4812680"/>
              <a:gd name="connsiteY2" fmla="*/ 3448050 h 4713880"/>
              <a:gd name="connsiteX3" fmla="*/ 350214 w 4812680"/>
              <a:gd name="connsiteY3" fmla="*/ 3390900 h 4713880"/>
              <a:gd name="connsiteX4" fmla="*/ 559764 w 4812680"/>
              <a:gd name="connsiteY4" fmla="*/ 3314700 h 4713880"/>
              <a:gd name="connsiteX5" fmla="*/ 655014 w 4812680"/>
              <a:gd name="connsiteY5" fmla="*/ 3105150 h 4713880"/>
              <a:gd name="connsiteX6" fmla="*/ 750264 w 4812680"/>
              <a:gd name="connsiteY6" fmla="*/ 2857500 h 4713880"/>
              <a:gd name="connsiteX7" fmla="*/ 883614 w 4812680"/>
              <a:gd name="connsiteY7" fmla="*/ 2495550 h 4713880"/>
              <a:gd name="connsiteX8" fmla="*/ 921714 w 4812680"/>
              <a:gd name="connsiteY8" fmla="*/ 2362200 h 4713880"/>
              <a:gd name="connsiteX9" fmla="*/ 997914 w 4812680"/>
              <a:gd name="connsiteY9" fmla="*/ 2171700 h 4713880"/>
              <a:gd name="connsiteX10" fmla="*/ 1036014 w 4812680"/>
              <a:gd name="connsiteY10" fmla="*/ 2019300 h 4713880"/>
              <a:gd name="connsiteX11" fmla="*/ 1016964 w 4812680"/>
              <a:gd name="connsiteY11" fmla="*/ 1771650 h 4713880"/>
              <a:gd name="connsiteX12" fmla="*/ 1016964 w 4812680"/>
              <a:gd name="connsiteY12" fmla="*/ 1543050 h 4713880"/>
              <a:gd name="connsiteX13" fmla="*/ 1055064 w 4812680"/>
              <a:gd name="connsiteY13" fmla="*/ 1390650 h 4713880"/>
              <a:gd name="connsiteX14" fmla="*/ 1055064 w 4812680"/>
              <a:gd name="connsiteY14" fmla="*/ 1390650 h 4713880"/>
              <a:gd name="connsiteX15" fmla="*/ 1093164 w 4812680"/>
              <a:gd name="connsiteY15" fmla="*/ 1181100 h 4713880"/>
              <a:gd name="connsiteX16" fmla="*/ 1093164 w 4812680"/>
              <a:gd name="connsiteY16" fmla="*/ 1181100 h 4713880"/>
              <a:gd name="connsiteX17" fmla="*/ 883614 w 4812680"/>
              <a:gd name="connsiteY17" fmla="*/ 1295400 h 4713880"/>
              <a:gd name="connsiteX18" fmla="*/ 731214 w 4812680"/>
              <a:gd name="connsiteY18" fmla="*/ 1238250 h 4713880"/>
              <a:gd name="connsiteX19" fmla="*/ 578814 w 4812680"/>
              <a:gd name="connsiteY19" fmla="*/ 1238250 h 4713880"/>
              <a:gd name="connsiteX20" fmla="*/ 540714 w 4812680"/>
              <a:gd name="connsiteY20" fmla="*/ 1257300 h 4713880"/>
              <a:gd name="connsiteX21" fmla="*/ 445464 w 4812680"/>
              <a:gd name="connsiteY21" fmla="*/ 762000 h 4713880"/>
              <a:gd name="connsiteX22" fmla="*/ 426414 w 4812680"/>
              <a:gd name="connsiteY22" fmla="*/ 476250 h 4713880"/>
              <a:gd name="connsiteX23" fmla="*/ 426414 w 4812680"/>
              <a:gd name="connsiteY23" fmla="*/ 247650 h 4713880"/>
              <a:gd name="connsiteX24" fmla="*/ 597864 w 4812680"/>
              <a:gd name="connsiteY24" fmla="*/ 95250 h 4713880"/>
              <a:gd name="connsiteX25" fmla="*/ 902664 w 4812680"/>
              <a:gd name="connsiteY25" fmla="*/ 0 h 4713880"/>
              <a:gd name="connsiteX26" fmla="*/ 1150314 w 4812680"/>
              <a:gd name="connsiteY26" fmla="*/ 0 h 4713880"/>
              <a:gd name="connsiteX27" fmla="*/ 1397964 w 4812680"/>
              <a:gd name="connsiteY27" fmla="*/ 0 h 4713880"/>
              <a:gd name="connsiteX28" fmla="*/ 1626564 w 4812680"/>
              <a:gd name="connsiteY28" fmla="*/ 19050 h 4713880"/>
              <a:gd name="connsiteX29" fmla="*/ 1893264 w 4812680"/>
              <a:gd name="connsiteY29" fmla="*/ 19050 h 4713880"/>
              <a:gd name="connsiteX30" fmla="*/ 2064714 w 4812680"/>
              <a:gd name="connsiteY30" fmla="*/ 19050 h 4713880"/>
              <a:gd name="connsiteX31" fmla="*/ 2445714 w 4812680"/>
              <a:gd name="connsiteY31" fmla="*/ 76200 h 4713880"/>
              <a:gd name="connsiteX32" fmla="*/ 2655264 w 4812680"/>
              <a:gd name="connsiteY32" fmla="*/ 76200 h 4713880"/>
              <a:gd name="connsiteX33" fmla="*/ 2902914 w 4812680"/>
              <a:gd name="connsiteY33" fmla="*/ 57150 h 4713880"/>
              <a:gd name="connsiteX34" fmla="*/ 3283914 w 4812680"/>
              <a:gd name="connsiteY34" fmla="*/ 0 h 4713880"/>
              <a:gd name="connsiteX35" fmla="*/ 3683964 w 4812680"/>
              <a:gd name="connsiteY35" fmla="*/ 76200 h 4713880"/>
              <a:gd name="connsiteX36" fmla="*/ 3855414 w 4812680"/>
              <a:gd name="connsiteY36" fmla="*/ 152400 h 4713880"/>
              <a:gd name="connsiteX37" fmla="*/ 3931614 w 4812680"/>
              <a:gd name="connsiteY37" fmla="*/ 495300 h 4713880"/>
              <a:gd name="connsiteX38" fmla="*/ 4007814 w 4812680"/>
              <a:gd name="connsiteY38" fmla="*/ 876300 h 4713880"/>
              <a:gd name="connsiteX39" fmla="*/ 4007814 w 4812680"/>
              <a:gd name="connsiteY39" fmla="*/ 876300 h 4713880"/>
              <a:gd name="connsiteX40" fmla="*/ 4045914 w 4812680"/>
              <a:gd name="connsiteY40" fmla="*/ 1238250 h 4713880"/>
              <a:gd name="connsiteX41" fmla="*/ 3744527 w 4812680"/>
              <a:gd name="connsiteY41" fmla="*/ 1863489 h 4713880"/>
              <a:gd name="connsiteX42" fmla="*/ 4788864 w 4812680"/>
              <a:gd name="connsiteY42" fmla="*/ 4324350 h 4713880"/>
              <a:gd name="connsiteX43" fmla="*/ 4445964 w 4812680"/>
              <a:gd name="connsiteY43" fmla="*/ 4343400 h 4713880"/>
              <a:gd name="connsiteX44" fmla="*/ 4426914 w 4812680"/>
              <a:gd name="connsiteY44" fmla="*/ 4419600 h 4713880"/>
              <a:gd name="connsiteX45" fmla="*/ 4255464 w 4812680"/>
              <a:gd name="connsiteY45" fmla="*/ 4438650 h 4713880"/>
              <a:gd name="connsiteX46" fmla="*/ 4198314 w 4812680"/>
              <a:gd name="connsiteY46" fmla="*/ 4419600 h 4713880"/>
              <a:gd name="connsiteX47" fmla="*/ 3950664 w 4812680"/>
              <a:gd name="connsiteY47" fmla="*/ 4210050 h 4713880"/>
              <a:gd name="connsiteX48" fmla="*/ 3874464 w 4812680"/>
              <a:gd name="connsiteY48" fmla="*/ 4191000 h 4713880"/>
              <a:gd name="connsiteX49" fmla="*/ 3798264 w 4812680"/>
              <a:gd name="connsiteY49" fmla="*/ 4133850 h 4713880"/>
              <a:gd name="connsiteX50" fmla="*/ 3683964 w 4812680"/>
              <a:gd name="connsiteY50" fmla="*/ 4114800 h 4713880"/>
              <a:gd name="connsiteX51" fmla="*/ 3169614 w 4812680"/>
              <a:gd name="connsiteY51" fmla="*/ 4171950 h 4713880"/>
              <a:gd name="connsiteX52" fmla="*/ 3112464 w 4812680"/>
              <a:gd name="connsiteY52" fmla="*/ 4191000 h 4713880"/>
              <a:gd name="connsiteX53" fmla="*/ 2941014 w 4812680"/>
              <a:gd name="connsiteY53" fmla="*/ 4229100 h 4713880"/>
              <a:gd name="connsiteX54" fmla="*/ 2864814 w 4812680"/>
              <a:gd name="connsiteY54" fmla="*/ 4267200 h 4713880"/>
              <a:gd name="connsiteX55" fmla="*/ 2769564 w 4812680"/>
              <a:gd name="connsiteY55" fmla="*/ 4286250 h 4713880"/>
              <a:gd name="connsiteX56" fmla="*/ 2693364 w 4812680"/>
              <a:gd name="connsiteY56" fmla="*/ 4305300 h 4713880"/>
              <a:gd name="connsiteX57" fmla="*/ 2483814 w 4812680"/>
              <a:gd name="connsiteY57" fmla="*/ 4381500 h 4713880"/>
              <a:gd name="connsiteX58" fmla="*/ 2064714 w 4812680"/>
              <a:gd name="connsiteY58" fmla="*/ 4362450 h 4713880"/>
              <a:gd name="connsiteX59" fmla="*/ 2007564 w 4812680"/>
              <a:gd name="connsiteY59" fmla="*/ 4305300 h 4713880"/>
              <a:gd name="connsiteX60" fmla="*/ 1893264 w 4812680"/>
              <a:gd name="connsiteY60" fmla="*/ 4267200 h 4713880"/>
              <a:gd name="connsiteX61" fmla="*/ 1836114 w 4812680"/>
              <a:gd name="connsiteY61" fmla="*/ 4248150 h 4713880"/>
              <a:gd name="connsiteX62" fmla="*/ 1493214 w 4812680"/>
              <a:gd name="connsiteY62" fmla="*/ 4324350 h 4713880"/>
              <a:gd name="connsiteX63" fmla="*/ 1302714 w 4812680"/>
              <a:gd name="connsiteY63" fmla="*/ 4438650 h 4713880"/>
              <a:gd name="connsiteX64" fmla="*/ 1245564 w 4812680"/>
              <a:gd name="connsiteY64" fmla="*/ 4476750 h 4713880"/>
              <a:gd name="connsiteX65" fmla="*/ 1074114 w 4812680"/>
              <a:gd name="connsiteY65" fmla="*/ 4533900 h 4713880"/>
              <a:gd name="connsiteX66" fmla="*/ 1016964 w 4812680"/>
              <a:gd name="connsiteY66" fmla="*/ 4552950 h 4713880"/>
              <a:gd name="connsiteX67" fmla="*/ 959814 w 4812680"/>
              <a:gd name="connsiteY67" fmla="*/ 4572000 h 4713880"/>
              <a:gd name="connsiteX68" fmla="*/ 845514 w 4812680"/>
              <a:gd name="connsiteY68" fmla="*/ 4591050 h 4713880"/>
              <a:gd name="connsiteX69" fmla="*/ 712164 w 4812680"/>
              <a:gd name="connsiteY69" fmla="*/ 4572000 h 4713880"/>
              <a:gd name="connsiteX70" fmla="*/ 655014 w 4812680"/>
              <a:gd name="connsiteY70" fmla="*/ 4552950 h 4713880"/>
              <a:gd name="connsiteX71" fmla="*/ 442621 w 4812680"/>
              <a:gd name="connsiteY71" fmla="*/ 4713880 h 4713880"/>
              <a:gd name="connsiteX72" fmla="*/ 290221 w 4812680"/>
              <a:gd name="connsiteY72" fmla="*/ 4615787 h 4713880"/>
              <a:gd name="connsiteX73" fmla="*/ 173362 w 4812680"/>
              <a:gd name="connsiteY73" fmla="*/ 4439218 h 4713880"/>
              <a:gd name="connsiteX74" fmla="*/ 45414 w 4812680"/>
              <a:gd name="connsiteY74" fmla="*/ 4171950 h 4713880"/>
              <a:gd name="connsiteX75" fmla="*/ 26364 w 4812680"/>
              <a:gd name="connsiteY75" fmla="*/ 4114800 h 4713880"/>
              <a:gd name="connsiteX0" fmla="*/ 26364 w 4840013"/>
              <a:gd name="connsiteY0" fmla="*/ 4114800 h 4713880"/>
              <a:gd name="connsiteX1" fmla="*/ 7314 w 4840013"/>
              <a:gd name="connsiteY1" fmla="*/ 3467100 h 4713880"/>
              <a:gd name="connsiteX2" fmla="*/ 159714 w 4840013"/>
              <a:gd name="connsiteY2" fmla="*/ 3448050 h 4713880"/>
              <a:gd name="connsiteX3" fmla="*/ 350214 w 4840013"/>
              <a:gd name="connsiteY3" fmla="*/ 3390900 h 4713880"/>
              <a:gd name="connsiteX4" fmla="*/ 559764 w 4840013"/>
              <a:gd name="connsiteY4" fmla="*/ 3314700 h 4713880"/>
              <a:gd name="connsiteX5" fmla="*/ 655014 w 4840013"/>
              <a:gd name="connsiteY5" fmla="*/ 3105150 h 4713880"/>
              <a:gd name="connsiteX6" fmla="*/ 750264 w 4840013"/>
              <a:gd name="connsiteY6" fmla="*/ 2857500 h 4713880"/>
              <a:gd name="connsiteX7" fmla="*/ 883614 w 4840013"/>
              <a:gd name="connsiteY7" fmla="*/ 2495550 h 4713880"/>
              <a:gd name="connsiteX8" fmla="*/ 921714 w 4840013"/>
              <a:gd name="connsiteY8" fmla="*/ 2362200 h 4713880"/>
              <a:gd name="connsiteX9" fmla="*/ 997914 w 4840013"/>
              <a:gd name="connsiteY9" fmla="*/ 2171700 h 4713880"/>
              <a:gd name="connsiteX10" fmla="*/ 1036014 w 4840013"/>
              <a:gd name="connsiteY10" fmla="*/ 2019300 h 4713880"/>
              <a:gd name="connsiteX11" fmla="*/ 1016964 w 4840013"/>
              <a:gd name="connsiteY11" fmla="*/ 1771650 h 4713880"/>
              <a:gd name="connsiteX12" fmla="*/ 1016964 w 4840013"/>
              <a:gd name="connsiteY12" fmla="*/ 1543050 h 4713880"/>
              <a:gd name="connsiteX13" fmla="*/ 1055064 w 4840013"/>
              <a:gd name="connsiteY13" fmla="*/ 1390650 h 4713880"/>
              <a:gd name="connsiteX14" fmla="*/ 1055064 w 4840013"/>
              <a:gd name="connsiteY14" fmla="*/ 1390650 h 4713880"/>
              <a:gd name="connsiteX15" fmla="*/ 1093164 w 4840013"/>
              <a:gd name="connsiteY15" fmla="*/ 1181100 h 4713880"/>
              <a:gd name="connsiteX16" fmla="*/ 1093164 w 4840013"/>
              <a:gd name="connsiteY16" fmla="*/ 1181100 h 4713880"/>
              <a:gd name="connsiteX17" fmla="*/ 883614 w 4840013"/>
              <a:gd name="connsiteY17" fmla="*/ 1295400 h 4713880"/>
              <a:gd name="connsiteX18" fmla="*/ 731214 w 4840013"/>
              <a:gd name="connsiteY18" fmla="*/ 1238250 h 4713880"/>
              <a:gd name="connsiteX19" fmla="*/ 578814 w 4840013"/>
              <a:gd name="connsiteY19" fmla="*/ 1238250 h 4713880"/>
              <a:gd name="connsiteX20" fmla="*/ 540714 w 4840013"/>
              <a:gd name="connsiteY20" fmla="*/ 1257300 h 4713880"/>
              <a:gd name="connsiteX21" fmla="*/ 445464 w 4840013"/>
              <a:gd name="connsiteY21" fmla="*/ 762000 h 4713880"/>
              <a:gd name="connsiteX22" fmla="*/ 426414 w 4840013"/>
              <a:gd name="connsiteY22" fmla="*/ 476250 h 4713880"/>
              <a:gd name="connsiteX23" fmla="*/ 426414 w 4840013"/>
              <a:gd name="connsiteY23" fmla="*/ 247650 h 4713880"/>
              <a:gd name="connsiteX24" fmla="*/ 597864 w 4840013"/>
              <a:gd name="connsiteY24" fmla="*/ 95250 h 4713880"/>
              <a:gd name="connsiteX25" fmla="*/ 902664 w 4840013"/>
              <a:gd name="connsiteY25" fmla="*/ 0 h 4713880"/>
              <a:gd name="connsiteX26" fmla="*/ 1150314 w 4840013"/>
              <a:gd name="connsiteY26" fmla="*/ 0 h 4713880"/>
              <a:gd name="connsiteX27" fmla="*/ 1397964 w 4840013"/>
              <a:gd name="connsiteY27" fmla="*/ 0 h 4713880"/>
              <a:gd name="connsiteX28" fmla="*/ 1626564 w 4840013"/>
              <a:gd name="connsiteY28" fmla="*/ 19050 h 4713880"/>
              <a:gd name="connsiteX29" fmla="*/ 1893264 w 4840013"/>
              <a:gd name="connsiteY29" fmla="*/ 19050 h 4713880"/>
              <a:gd name="connsiteX30" fmla="*/ 2064714 w 4840013"/>
              <a:gd name="connsiteY30" fmla="*/ 19050 h 4713880"/>
              <a:gd name="connsiteX31" fmla="*/ 2445714 w 4840013"/>
              <a:gd name="connsiteY31" fmla="*/ 76200 h 4713880"/>
              <a:gd name="connsiteX32" fmla="*/ 2655264 w 4840013"/>
              <a:gd name="connsiteY32" fmla="*/ 76200 h 4713880"/>
              <a:gd name="connsiteX33" fmla="*/ 2902914 w 4840013"/>
              <a:gd name="connsiteY33" fmla="*/ 57150 h 4713880"/>
              <a:gd name="connsiteX34" fmla="*/ 3283914 w 4840013"/>
              <a:gd name="connsiteY34" fmla="*/ 0 h 4713880"/>
              <a:gd name="connsiteX35" fmla="*/ 3683964 w 4840013"/>
              <a:gd name="connsiteY35" fmla="*/ 76200 h 4713880"/>
              <a:gd name="connsiteX36" fmla="*/ 3855414 w 4840013"/>
              <a:gd name="connsiteY36" fmla="*/ 152400 h 4713880"/>
              <a:gd name="connsiteX37" fmla="*/ 3931614 w 4840013"/>
              <a:gd name="connsiteY37" fmla="*/ 495300 h 4713880"/>
              <a:gd name="connsiteX38" fmla="*/ 4007814 w 4840013"/>
              <a:gd name="connsiteY38" fmla="*/ 876300 h 4713880"/>
              <a:gd name="connsiteX39" fmla="*/ 4007814 w 4840013"/>
              <a:gd name="connsiteY39" fmla="*/ 876300 h 4713880"/>
              <a:gd name="connsiteX40" fmla="*/ 4045914 w 4840013"/>
              <a:gd name="connsiteY40" fmla="*/ 1238250 h 4713880"/>
              <a:gd name="connsiteX41" fmla="*/ 3744527 w 4840013"/>
              <a:gd name="connsiteY41" fmla="*/ 1863489 h 4713880"/>
              <a:gd name="connsiteX42" fmla="*/ 3266854 w 4840013"/>
              <a:gd name="connsiteY42" fmla="*/ 2764241 h 4713880"/>
              <a:gd name="connsiteX43" fmla="*/ 4788864 w 4840013"/>
              <a:gd name="connsiteY43" fmla="*/ 4324350 h 4713880"/>
              <a:gd name="connsiteX44" fmla="*/ 4445964 w 4840013"/>
              <a:gd name="connsiteY44" fmla="*/ 4343400 h 4713880"/>
              <a:gd name="connsiteX45" fmla="*/ 4426914 w 4840013"/>
              <a:gd name="connsiteY45" fmla="*/ 4419600 h 4713880"/>
              <a:gd name="connsiteX46" fmla="*/ 4255464 w 4840013"/>
              <a:gd name="connsiteY46" fmla="*/ 4438650 h 4713880"/>
              <a:gd name="connsiteX47" fmla="*/ 4198314 w 4840013"/>
              <a:gd name="connsiteY47" fmla="*/ 4419600 h 4713880"/>
              <a:gd name="connsiteX48" fmla="*/ 3950664 w 4840013"/>
              <a:gd name="connsiteY48" fmla="*/ 4210050 h 4713880"/>
              <a:gd name="connsiteX49" fmla="*/ 3874464 w 4840013"/>
              <a:gd name="connsiteY49" fmla="*/ 4191000 h 4713880"/>
              <a:gd name="connsiteX50" fmla="*/ 3798264 w 4840013"/>
              <a:gd name="connsiteY50" fmla="*/ 4133850 h 4713880"/>
              <a:gd name="connsiteX51" fmla="*/ 3683964 w 4840013"/>
              <a:gd name="connsiteY51" fmla="*/ 4114800 h 4713880"/>
              <a:gd name="connsiteX52" fmla="*/ 3169614 w 4840013"/>
              <a:gd name="connsiteY52" fmla="*/ 4171950 h 4713880"/>
              <a:gd name="connsiteX53" fmla="*/ 3112464 w 4840013"/>
              <a:gd name="connsiteY53" fmla="*/ 4191000 h 4713880"/>
              <a:gd name="connsiteX54" fmla="*/ 2941014 w 4840013"/>
              <a:gd name="connsiteY54" fmla="*/ 4229100 h 4713880"/>
              <a:gd name="connsiteX55" fmla="*/ 2864814 w 4840013"/>
              <a:gd name="connsiteY55" fmla="*/ 4267200 h 4713880"/>
              <a:gd name="connsiteX56" fmla="*/ 2769564 w 4840013"/>
              <a:gd name="connsiteY56" fmla="*/ 4286250 h 4713880"/>
              <a:gd name="connsiteX57" fmla="*/ 2693364 w 4840013"/>
              <a:gd name="connsiteY57" fmla="*/ 4305300 h 4713880"/>
              <a:gd name="connsiteX58" fmla="*/ 2483814 w 4840013"/>
              <a:gd name="connsiteY58" fmla="*/ 4381500 h 4713880"/>
              <a:gd name="connsiteX59" fmla="*/ 2064714 w 4840013"/>
              <a:gd name="connsiteY59" fmla="*/ 4362450 h 4713880"/>
              <a:gd name="connsiteX60" fmla="*/ 2007564 w 4840013"/>
              <a:gd name="connsiteY60" fmla="*/ 4305300 h 4713880"/>
              <a:gd name="connsiteX61" fmla="*/ 1893264 w 4840013"/>
              <a:gd name="connsiteY61" fmla="*/ 4267200 h 4713880"/>
              <a:gd name="connsiteX62" fmla="*/ 1836114 w 4840013"/>
              <a:gd name="connsiteY62" fmla="*/ 4248150 h 4713880"/>
              <a:gd name="connsiteX63" fmla="*/ 1493214 w 4840013"/>
              <a:gd name="connsiteY63" fmla="*/ 4324350 h 4713880"/>
              <a:gd name="connsiteX64" fmla="*/ 1302714 w 4840013"/>
              <a:gd name="connsiteY64" fmla="*/ 4438650 h 4713880"/>
              <a:gd name="connsiteX65" fmla="*/ 1245564 w 4840013"/>
              <a:gd name="connsiteY65" fmla="*/ 4476750 h 4713880"/>
              <a:gd name="connsiteX66" fmla="*/ 1074114 w 4840013"/>
              <a:gd name="connsiteY66" fmla="*/ 4533900 h 4713880"/>
              <a:gd name="connsiteX67" fmla="*/ 1016964 w 4840013"/>
              <a:gd name="connsiteY67" fmla="*/ 4552950 h 4713880"/>
              <a:gd name="connsiteX68" fmla="*/ 959814 w 4840013"/>
              <a:gd name="connsiteY68" fmla="*/ 4572000 h 4713880"/>
              <a:gd name="connsiteX69" fmla="*/ 845514 w 4840013"/>
              <a:gd name="connsiteY69" fmla="*/ 4591050 h 4713880"/>
              <a:gd name="connsiteX70" fmla="*/ 712164 w 4840013"/>
              <a:gd name="connsiteY70" fmla="*/ 4572000 h 4713880"/>
              <a:gd name="connsiteX71" fmla="*/ 655014 w 4840013"/>
              <a:gd name="connsiteY71" fmla="*/ 4552950 h 4713880"/>
              <a:gd name="connsiteX72" fmla="*/ 442621 w 4840013"/>
              <a:gd name="connsiteY72" fmla="*/ 4713880 h 4713880"/>
              <a:gd name="connsiteX73" fmla="*/ 290221 w 4840013"/>
              <a:gd name="connsiteY73" fmla="*/ 4615787 h 4713880"/>
              <a:gd name="connsiteX74" fmla="*/ 173362 w 4840013"/>
              <a:gd name="connsiteY74" fmla="*/ 4439218 h 4713880"/>
              <a:gd name="connsiteX75" fmla="*/ 45414 w 4840013"/>
              <a:gd name="connsiteY75" fmla="*/ 4171950 h 4713880"/>
              <a:gd name="connsiteX76" fmla="*/ 26364 w 4840013"/>
              <a:gd name="connsiteY76"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426914 w 4811971"/>
              <a:gd name="connsiteY46" fmla="*/ 4419600 h 4713880"/>
              <a:gd name="connsiteX47" fmla="*/ 4255464 w 4811971"/>
              <a:gd name="connsiteY47" fmla="*/ 4438650 h 4713880"/>
              <a:gd name="connsiteX48" fmla="*/ 4198314 w 4811971"/>
              <a:gd name="connsiteY48" fmla="*/ 4419600 h 4713880"/>
              <a:gd name="connsiteX49" fmla="*/ 3950664 w 4811971"/>
              <a:gd name="connsiteY49" fmla="*/ 4210050 h 4713880"/>
              <a:gd name="connsiteX50" fmla="*/ 3874464 w 4811971"/>
              <a:gd name="connsiteY50" fmla="*/ 4191000 h 4713880"/>
              <a:gd name="connsiteX51" fmla="*/ 3798264 w 4811971"/>
              <a:gd name="connsiteY51" fmla="*/ 4133850 h 4713880"/>
              <a:gd name="connsiteX52" fmla="*/ 3683964 w 4811971"/>
              <a:gd name="connsiteY52" fmla="*/ 4114800 h 4713880"/>
              <a:gd name="connsiteX53" fmla="*/ 3169614 w 4811971"/>
              <a:gd name="connsiteY53" fmla="*/ 4171950 h 4713880"/>
              <a:gd name="connsiteX54" fmla="*/ 3112464 w 4811971"/>
              <a:gd name="connsiteY54" fmla="*/ 4191000 h 4713880"/>
              <a:gd name="connsiteX55" fmla="*/ 2941014 w 4811971"/>
              <a:gd name="connsiteY55" fmla="*/ 4229100 h 4713880"/>
              <a:gd name="connsiteX56" fmla="*/ 2864814 w 4811971"/>
              <a:gd name="connsiteY56" fmla="*/ 4267200 h 4713880"/>
              <a:gd name="connsiteX57" fmla="*/ 2769564 w 4811971"/>
              <a:gd name="connsiteY57" fmla="*/ 4286250 h 4713880"/>
              <a:gd name="connsiteX58" fmla="*/ 2693364 w 4811971"/>
              <a:gd name="connsiteY58" fmla="*/ 4305300 h 4713880"/>
              <a:gd name="connsiteX59" fmla="*/ 2483814 w 4811971"/>
              <a:gd name="connsiteY59" fmla="*/ 4381500 h 4713880"/>
              <a:gd name="connsiteX60" fmla="*/ 2064714 w 4811971"/>
              <a:gd name="connsiteY60" fmla="*/ 4362450 h 4713880"/>
              <a:gd name="connsiteX61" fmla="*/ 2007564 w 4811971"/>
              <a:gd name="connsiteY61" fmla="*/ 4305300 h 4713880"/>
              <a:gd name="connsiteX62" fmla="*/ 1893264 w 4811971"/>
              <a:gd name="connsiteY62" fmla="*/ 4267200 h 4713880"/>
              <a:gd name="connsiteX63" fmla="*/ 1836114 w 4811971"/>
              <a:gd name="connsiteY63" fmla="*/ 4248150 h 4713880"/>
              <a:gd name="connsiteX64" fmla="*/ 1493214 w 4811971"/>
              <a:gd name="connsiteY64" fmla="*/ 4324350 h 4713880"/>
              <a:gd name="connsiteX65" fmla="*/ 1302714 w 4811971"/>
              <a:gd name="connsiteY65" fmla="*/ 4438650 h 4713880"/>
              <a:gd name="connsiteX66" fmla="*/ 1245564 w 4811971"/>
              <a:gd name="connsiteY66" fmla="*/ 4476750 h 4713880"/>
              <a:gd name="connsiteX67" fmla="*/ 1074114 w 4811971"/>
              <a:gd name="connsiteY67" fmla="*/ 4533900 h 4713880"/>
              <a:gd name="connsiteX68" fmla="*/ 1016964 w 4811971"/>
              <a:gd name="connsiteY68" fmla="*/ 4552950 h 4713880"/>
              <a:gd name="connsiteX69" fmla="*/ 959814 w 4811971"/>
              <a:gd name="connsiteY69" fmla="*/ 4572000 h 4713880"/>
              <a:gd name="connsiteX70" fmla="*/ 845514 w 4811971"/>
              <a:gd name="connsiteY70" fmla="*/ 4591050 h 4713880"/>
              <a:gd name="connsiteX71" fmla="*/ 712164 w 4811971"/>
              <a:gd name="connsiteY71" fmla="*/ 4572000 h 4713880"/>
              <a:gd name="connsiteX72" fmla="*/ 655014 w 4811971"/>
              <a:gd name="connsiteY72" fmla="*/ 4552950 h 4713880"/>
              <a:gd name="connsiteX73" fmla="*/ 442621 w 4811971"/>
              <a:gd name="connsiteY73" fmla="*/ 4713880 h 4713880"/>
              <a:gd name="connsiteX74" fmla="*/ 290221 w 4811971"/>
              <a:gd name="connsiteY74" fmla="*/ 4615787 h 4713880"/>
              <a:gd name="connsiteX75" fmla="*/ 173362 w 4811971"/>
              <a:gd name="connsiteY75" fmla="*/ 4439218 h 4713880"/>
              <a:gd name="connsiteX76" fmla="*/ 45414 w 4811971"/>
              <a:gd name="connsiteY76" fmla="*/ 4171950 h 4713880"/>
              <a:gd name="connsiteX77" fmla="*/ 26364 w 4811971"/>
              <a:gd name="connsiteY77"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255464 w 4811971"/>
              <a:gd name="connsiteY46" fmla="*/ 4438650 h 4713880"/>
              <a:gd name="connsiteX47" fmla="*/ 4198314 w 4811971"/>
              <a:gd name="connsiteY47" fmla="*/ 4419600 h 4713880"/>
              <a:gd name="connsiteX48" fmla="*/ 3950664 w 4811971"/>
              <a:gd name="connsiteY48" fmla="*/ 4210050 h 4713880"/>
              <a:gd name="connsiteX49" fmla="*/ 3874464 w 4811971"/>
              <a:gd name="connsiteY49" fmla="*/ 4191000 h 4713880"/>
              <a:gd name="connsiteX50" fmla="*/ 3798264 w 4811971"/>
              <a:gd name="connsiteY50" fmla="*/ 4133850 h 4713880"/>
              <a:gd name="connsiteX51" fmla="*/ 3683964 w 4811971"/>
              <a:gd name="connsiteY51" fmla="*/ 4114800 h 4713880"/>
              <a:gd name="connsiteX52" fmla="*/ 3169614 w 4811971"/>
              <a:gd name="connsiteY52" fmla="*/ 4171950 h 4713880"/>
              <a:gd name="connsiteX53" fmla="*/ 3112464 w 4811971"/>
              <a:gd name="connsiteY53" fmla="*/ 4191000 h 4713880"/>
              <a:gd name="connsiteX54" fmla="*/ 2941014 w 4811971"/>
              <a:gd name="connsiteY54" fmla="*/ 4229100 h 4713880"/>
              <a:gd name="connsiteX55" fmla="*/ 2864814 w 4811971"/>
              <a:gd name="connsiteY55" fmla="*/ 4267200 h 4713880"/>
              <a:gd name="connsiteX56" fmla="*/ 2769564 w 4811971"/>
              <a:gd name="connsiteY56" fmla="*/ 4286250 h 4713880"/>
              <a:gd name="connsiteX57" fmla="*/ 2693364 w 4811971"/>
              <a:gd name="connsiteY57" fmla="*/ 4305300 h 4713880"/>
              <a:gd name="connsiteX58" fmla="*/ 2483814 w 4811971"/>
              <a:gd name="connsiteY58" fmla="*/ 4381500 h 4713880"/>
              <a:gd name="connsiteX59" fmla="*/ 2064714 w 4811971"/>
              <a:gd name="connsiteY59" fmla="*/ 4362450 h 4713880"/>
              <a:gd name="connsiteX60" fmla="*/ 2007564 w 4811971"/>
              <a:gd name="connsiteY60" fmla="*/ 4305300 h 4713880"/>
              <a:gd name="connsiteX61" fmla="*/ 1893264 w 4811971"/>
              <a:gd name="connsiteY61" fmla="*/ 4267200 h 4713880"/>
              <a:gd name="connsiteX62" fmla="*/ 1836114 w 4811971"/>
              <a:gd name="connsiteY62" fmla="*/ 4248150 h 4713880"/>
              <a:gd name="connsiteX63" fmla="*/ 1493214 w 4811971"/>
              <a:gd name="connsiteY63" fmla="*/ 4324350 h 4713880"/>
              <a:gd name="connsiteX64" fmla="*/ 1302714 w 4811971"/>
              <a:gd name="connsiteY64" fmla="*/ 4438650 h 4713880"/>
              <a:gd name="connsiteX65" fmla="*/ 1245564 w 4811971"/>
              <a:gd name="connsiteY65" fmla="*/ 4476750 h 4713880"/>
              <a:gd name="connsiteX66" fmla="*/ 1074114 w 4811971"/>
              <a:gd name="connsiteY66" fmla="*/ 4533900 h 4713880"/>
              <a:gd name="connsiteX67" fmla="*/ 1016964 w 4811971"/>
              <a:gd name="connsiteY67" fmla="*/ 4552950 h 4713880"/>
              <a:gd name="connsiteX68" fmla="*/ 959814 w 4811971"/>
              <a:gd name="connsiteY68" fmla="*/ 4572000 h 4713880"/>
              <a:gd name="connsiteX69" fmla="*/ 845514 w 4811971"/>
              <a:gd name="connsiteY69" fmla="*/ 4591050 h 4713880"/>
              <a:gd name="connsiteX70" fmla="*/ 712164 w 4811971"/>
              <a:gd name="connsiteY70" fmla="*/ 4572000 h 4713880"/>
              <a:gd name="connsiteX71" fmla="*/ 655014 w 4811971"/>
              <a:gd name="connsiteY71" fmla="*/ 4552950 h 4713880"/>
              <a:gd name="connsiteX72" fmla="*/ 442621 w 4811971"/>
              <a:gd name="connsiteY72" fmla="*/ 4713880 h 4713880"/>
              <a:gd name="connsiteX73" fmla="*/ 290221 w 4811971"/>
              <a:gd name="connsiteY73" fmla="*/ 4615787 h 4713880"/>
              <a:gd name="connsiteX74" fmla="*/ 173362 w 4811971"/>
              <a:gd name="connsiteY74" fmla="*/ 4439218 h 4713880"/>
              <a:gd name="connsiteX75" fmla="*/ 45414 w 4811971"/>
              <a:gd name="connsiteY75" fmla="*/ 4171950 h 4713880"/>
              <a:gd name="connsiteX76" fmla="*/ 26364 w 4811971"/>
              <a:gd name="connsiteY76" fmla="*/ 4114800 h 4713880"/>
              <a:gd name="connsiteX0" fmla="*/ 26364 w 4797808"/>
              <a:gd name="connsiteY0" fmla="*/ 4114800 h 4713880"/>
              <a:gd name="connsiteX1" fmla="*/ 7314 w 4797808"/>
              <a:gd name="connsiteY1" fmla="*/ 3467100 h 4713880"/>
              <a:gd name="connsiteX2" fmla="*/ 159714 w 4797808"/>
              <a:gd name="connsiteY2" fmla="*/ 3448050 h 4713880"/>
              <a:gd name="connsiteX3" fmla="*/ 350214 w 4797808"/>
              <a:gd name="connsiteY3" fmla="*/ 3390900 h 4713880"/>
              <a:gd name="connsiteX4" fmla="*/ 559764 w 4797808"/>
              <a:gd name="connsiteY4" fmla="*/ 3314700 h 4713880"/>
              <a:gd name="connsiteX5" fmla="*/ 655014 w 4797808"/>
              <a:gd name="connsiteY5" fmla="*/ 3105150 h 4713880"/>
              <a:gd name="connsiteX6" fmla="*/ 750264 w 4797808"/>
              <a:gd name="connsiteY6" fmla="*/ 2857500 h 4713880"/>
              <a:gd name="connsiteX7" fmla="*/ 883614 w 4797808"/>
              <a:gd name="connsiteY7" fmla="*/ 2495550 h 4713880"/>
              <a:gd name="connsiteX8" fmla="*/ 921714 w 4797808"/>
              <a:gd name="connsiteY8" fmla="*/ 2362200 h 4713880"/>
              <a:gd name="connsiteX9" fmla="*/ 997914 w 4797808"/>
              <a:gd name="connsiteY9" fmla="*/ 2171700 h 4713880"/>
              <a:gd name="connsiteX10" fmla="*/ 1036014 w 4797808"/>
              <a:gd name="connsiteY10" fmla="*/ 2019300 h 4713880"/>
              <a:gd name="connsiteX11" fmla="*/ 1016964 w 4797808"/>
              <a:gd name="connsiteY11" fmla="*/ 1771650 h 4713880"/>
              <a:gd name="connsiteX12" fmla="*/ 1016964 w 4797808"/>
              <a:gd name="connsiteY12" fmla="*/ 1543050 h 4713880"/>
              <a:gd name="connsiteX13" fmla="*/ 1055064 w 4797808"/>
              <a:gd name="connsiteY13" fmla="*/ 1390650 h 4713880"/>
              <a:gd name="connsiteX14" fmla="*/ 1055064 w 4797808"/>
              <a:gd name="connsiteY14" fmla="*/ 1390650 h 4713880"/>
              <a:gd name="connsiteX15" fmla="*/ 1093164 w 4797808"/>
              <a:gd name="connsiteY15" fmla="*/ 1181100 h 4713880"/>
              <a:gd name="connsiteX16" fmla="*/ 1093164 w 4797808"/>
              <a:gd name="connsiteY16" fmla="*/ 1181100 h 4713880"/>
              <a:gd name="connsiteX17" fmla="*/ 883614 w 4797808"/>
              <a:gd name="connsiteY17" fmla="*/ 1295400 h 4713880"/>
              <a:gd name="connsiteX18" fmla="*/ 731214 w 4797808"/>
              <a:gd name="connsiteY18" fmla="*/ 1238250 h 4713880"/>
              <a:gd name="connsiteX19" fmla="*/ 578814 w 4797808"/>
              <a:gd name="connsiteY19" fmla="*/ 1238250 h 4713880"/>
              <a:gd name="connsiteX20" fmla="*/ 540714 w 4797808"/>
              <a:gd name="connsiteY20" fmla="*/ 1257300 h 4713880"/>
              <a:gd name="connsiteX21" fmla="*/ 445464 w 4797808"/>
              <a:gd name="connsiteY21" fmla="*/ 762000 h 4713880"/>
              <a:gd name="connsiteX22" fmla="*/ 426414 w 4797808"/>
              <a:gd name="connsiteY22" fmla="*/ 476250 h 4713880"/>
              <a:gd name="connsiteX23" fmla="*/ 426414 w 4797808"/>
              <a:gd name="connsiteY23" fmla="*/ 247650 h 4713880"/>
              <a:gd name="connsiteX24" fmla="*/ 597864 w 4797808"/>
              <a:gd name="connsiteY24" fmla="*/ 95250 h 4713880"/>
              <a:gd name="connsiteX25" fmla="*/ 902664 w 4797808"/>
              <a:gd name="connsiteY25" fmla="*/ 0 h 4713880"/>
              <a:gd name="connsiteX26" fmla="*/ 1150314 w 4797808"/>
              <a:gd name="connsiteY26" fmla="*/ 0 h 4713880"/>
              <a:gd name="connsiteX27" fmla="*/ 1397964 w 4797808"/>
              <a:gd name="connsiteY27" fmla="*/ 0 h 4713880"/>
              <a:gd name="connsiteX28" fmla="*/ 1626564 w 4797808"/>
              <a:gd name="connsiteY28" fmla="*/ 19050 h 4713880"/>
              <a:gd name="connsiteX29" fmla="*/ 1893264 w 4797808"/>
              <a:gd name="connsiteY29" fmla="*/ 19050 h 4713880"/>
              <a:gd name="connsiteX30" fmla="*/ 2064714 w 4797808"/>
              <a:gd name="connsiteY30" fmla="*/ 19050 h 4713880"/>
              <a:gd name="connsiteX31" fmla="*/ 2445714 w 4797808"/>
              <a:gd name="connsiteY31" fmla="*/ 76200 h 4713880"/>
              <a:gd name="connsiteX32" fmla="*/ 2655264 w 4797808"/>
              <a:gd name="connsiteY32" fmla="*/ 76200 h 4713880"/>
              <a:gd name="connsiteX33" fmla="*/ 2902914 w 4797808"/>
              <a:gd name="connsiteY33" fmla="*/ 57150 h 4713880"/>
              <a:gd name="connsiteX34" fmla="*/ 3283914 w 4797808"/>
              <a:gd name="connsiteY34" fmla="*/ 0 h 4713880"/>
              <a:gd name="connsiteX35" fmla="*/ 3683964 w 4797808"/>
              <a:gd name="connsiteY35" fmla="*/ 76200 h 4713880"/>
              <a:gd name="connsiteX36" fmla="*/ 3855414 w 4797808"/>
              <a:gd name="connsiteY36" fmla="*/ 152400 h 4713880"/>
              <a:gd name="connsiteX37" fmla="*/ 3931614 w 4797808"/>
              <a:gd name="connsiteY37" fmla="*/ 495300 h 4713880"/>
              <a:gd name="connsiteX38" fmla="*/ 4007814 w 4797808"/>
              <a:gd name="connsiteY38" fmla="*/ 876300 h 4713880"/>
              <a:gd name="connsiteX39" fmla="*/ 4007814 w 4797808"/>
              <a:gd name="connsiteY39" fmla="*/ 876300 h 4713880"/>
              <a:gd name="connsiteX40" fmla="*/ 4045914 w 4797808"/>
              <a:gd name="connsiteY40" fmla="*/ 1238250 h 4713880"/>
              <a:gd name="connsiteX41" fmla="*/ 3744527 w 4797808"/>
              <a:gd name="connsiteY41" fmla="*/ 1863489 h 4713880"/>
              <a:gd name="connsiteX42" fmla="*/ 3266854 w 4797808"/>
              <a:gd name="connsiteY42" fmla="*/ 2764241 h 4713880"/>
              <a:gd name="connsiteX43" fmla="*/ 3758174 w 4797808"/>
              <a:gd name="connsiteY43" fmla="*/ 3651346 h 4713880"/>
              <a:gd name="connsiteX44" fmla="*/ 4788864 w 4797808"/>
              <a:gd name="connsiteY44" fmla="*/ 4324350 h 4713880"/>
              <a:gd name="connsiteX45" fmla="*/ 4255464 w 4797808"/>
              <a:gd name="connsiteY45" fmla="*/ 4438650 h 4713880"/>
              <a:gd name="connsiteX46" fmla="*/ 4198314 w 4797808"/>
              <a:gd name="connsiteY46" fmla="*/ 4419600 h 4713880"/>
              <a:gd name="connsiteX47" fmla="*/ 3950664 w 4797808"/>
              <a:gd name="connsiteY47" fmla="*/ 4210050 h 4713880"/>
              <a:gd name="connsiteX48" fmla="*/ 3874464 w 4797808"/>
              <a:gd name="connsiteY48" fmla="*/ 4191000 h 4713880"/>
              <a:gd name="connsiteX49" fmla="*/ 3798264 w 4797808"/>
              <a:gd name="connsiteY49" fmla="*/ 4133850 h 4713880"/>
              <a:gd name="connsiteX50" fmla="*/ 3683964 w 4797808"/>
              <a:gd name="connsiteY50" fmla="*/ 4114800 h 4713880"/>
              <a:gd name="connsiteX51" fmla="*/ 3169614 w 4797808"/>
              <a:gd name="connsiteY51" fmla="*/ 4171950 h 4713880"/>
              <a:gd name="connsiteX52" fmla="*/ 3112464 w 4797808"/>
              <a:gd name="connsiteY52" fmla="*/ 4191000 h 4713880"/>
              <a:gd name="connsiteX53" fmla="*/ 2941014 w 4797808"/>
              <a:gd name="connsiteY53" fmla="*/ 4229100 h 4713880"/>
              <a:gd name="connsiteX54" fmla="*/ 2864814 w 4797808"/>
              <a:gd name="connsiteY54" fmla="*/ 4267200 h 4713880"/>
              <a:gd name="connsiteX55" fmla="*/ 2769564 w 4797808"/>
              <a:gd name="connsiteY55" fmla="*/ 4286250 h 4713880"/>
              <a:gd name="connsiteX56" fmla="*/ 2693364 w 4797808"/>
              <a:gd name="connsiteY56" fmla="*/ 4305300 h 4713880"/>
              <a:gd name="connsiteX57" fmla="*/ 2483814 w 4797808"/>
              <a:gd name="connsiteY57" fmla="*/ 4381500 h 4713880"/>
              <a:gd name="connsiteX58" fmla="*/ 2064714 w 4797808"/>
              <a:gd name="connsiteY58" fmla="*/ 4362450 h 4713880"/>
              <a:gd name="connsiteX59" fmla="*/ 2007564 w 4797808"/>
              <a:gd name="connsiteY59" fmla="*/ 4305300 h 4713880"/>
              <a:gd name="connsiteX60" fmla="*/ 1893264 w 4797808"/>
              <a:gd name="connsiteY60" fmla="*/ 4267200 h 4713880"/>
              <a:gd name="connsiteX61" fmla="*/ 1836114 w 4797808"/>
              <a:gd name="connsiteY61" fmla="*/ 4248150 h 4713880"/>
              <a:gd name="connsiteX62" fmla="*/ 1493214 w 4797808"/>
              <a:gd name="connsiteY62" fmla="*/ 4324350 h 4713880"/>
              <a:gd name="connsiteX63" fmla="*/ 1302714 w 4797808"/>
              <a:gd name="connsiteY63" fmla="*/ 4438650 h 4713880"/>
              <a:gd name="connsiteX64" fmla="*/ 1245564 w 4797808"/>
              <a:gd name="connsiteY64" fmla="*/ 4476750 h 4713880"/>
              <a:gd name="connsiteX65" fmla="*/ 1074114 w 4797808"/>
              <a:gd name="connsiteY65" fmla="*/ 4533900 h 4713880"/>
              <a:gd name="connsiteX66" fmla="*/ 1016964 w 4797808"/>
              <a:gd name="connsiteY66" fmla="*/ 4552950 h 4713880"/>
              <a:gd name="connsiteX67" fmla="*/ 959814 w 4797808"/>
              <a:gd name="connsiteY67" fmla="*/ 4572000 h 4713880"/>
              <a:gd name="connsiteX68" fmla="*/ 845514 w 4797808"/>
              <a:gd name="connsiteY68" fmla="*/ 4591050 h 4713880"/>
              <a:gd name="connsiteX69" fmla="*/ 712164 w 4797808"/>
              <a:gd name="connsiteY69" fmla="*/ 4572000 h 4713880"/>
              <a:gd name="connsiteX70" fmla="*/ 655014 w 4797808"/>
              <a:gd name="connsiteY70" fmla="*/ 4552950 h 4713880"/>
              <a:gd name="connsiteX71" fmla="*/ 442621 w 4797808"/>
              <a:gd name="connsiteY71" fmla="*/ 4713880 h 4713880"/>
              <a:gd name="connsiteX72" fmla="*/ 290221 w 4797808"/>
              <a:gd name="connsiteY72" fmla="*/ 4615787 h 4713880"/>
              <a:gd name="connsiteX73" fmla="*/ 173362 w 4797808"/>
              <a:gd name="connsiteY73" fmla="*/ 4439218 h 4713880"/>
              <a:gd name="connsiteX74" fmla="*/ 45414 w 4797808"/>
              <a:gd name="connsiteY74" fmla="*/ 4171950 h 4713880"/>
              <a:gd name="connsiteX75" fmla="*/ 26364 w 4797808"/>
              <a:gd name="connsiteY75" fmla="*/ 4114800 h 4713880"/>
              <a:gd name="connsiteX0" fmla="*/ 26364 w 4280179"/>
              <a:gd name="connsiteY0" fmla="*/ 4114800 h 4713880"/>
              <a:gd name="connsiteX1" fmla="*/ 7314 w 4280179"/>
              <a:gd name="connsiteY1" fmla="*/ 3467100 h 4713880"/>
              <a:gd name="connsiteX2" fmla="*/ 159714 w 4280179"/>
              <a:gd name="connsiteY2" fmla="*/ 3448050 h 4713880"/>
              <a:gd name="connsiteX3" fmla="*/ 350214 w 4280179"/>
              <a:gd name="connsiteY3" fmla="*/ 3390900 h 4713880"/>
              <a:gd name="connsiteX4" fmla="*/ 559764 w 4280179"/>
              <a:gd name="connsiteY4" fmla="*/ 3314700 h 4713880"/>
              <a:gd name="connsiteX5" fmla="*/ 655014 w 4280179"/>
              <a:gd name="connsiteY5" fmla="*/ 3105150 h 4713880"/>
              <a:gd name="connsiteX6" fmla="*/ 750264 w 4280179"/>
              <a:gd name="connsiteY6" fmla="*/ 2857500 h 4713880"/>
              <a:gd name="connsiteX7" fmla="*/ 883614 w 4280179"/>
              <a:gd name="connsiteY7" fmla="*/ 2495550 h 4713880"/>
              <a:gd name="connsiteX8" fmla="*/ 921714 w 4280179"/>
              <a:gd name="connsiteY8" fmla="*/ 2362200 h 4713880"/>
              <a:gd name="connsiteX9" fmla="*/ 997914 w 4280179"/>
              <a:gd name="connsiteY9" fmla="*/ 2171700 h 4713880"/>
              <a:gd name="connsiteX10" fmla="*/ 1036014 w 4280179"/>
              <a:gd name="connsiteY10" fmla="*/ 2019300 h 4713880"/>
              <a:gd name="connsiteX11" fmla="*/ 1016964 w 4280179"/>
              <a:gd name="connsiteY11" fmla="*/ 1771650 h 4713880"/>
              <a:gd name="connsiteX12" fmla="*/ 1016964 w 4280179"/>
              <a:gd name="connsiteY12" fmla="*/ 1543050 h 4713880"/>
              <a:gd name="connsiteX13" fmla="*/ 1055064 w 4280179"/>
              <a:gd name="connsiteY13" fmla="*/ 1390650 h 4713880"/>
              <a:gd name="connsiteX14" fmla="*/ 1055064 w 4280179"/>
              <a:gd name="connsiteY14" fmla="*/ 1390650 h 4713880"/>
              <a:gd name="connsiteX15" fmla="*/ 1093164 w 4280179"/>
              <a:gd name="connsiteY15" fmla="*/ 1181100 h 4713880"/>
              <a:gd name="connsiteX16" fmla="*/ 1093164 w 4280179"/>
              <a:gd name="connsiteY16" fmla="*/ 1181100 h 4713880"/>
              <a:gd name="connsiteX17" fmla="*/ 883614 w 4280179"/>
              <a:gd name="connsiteY17" fmla="*/ 1295400 h 4713880"/>
              <a:gd name="connsiteX18" fmla="*/ 731214 w 4280179"/>
              <a:gd name="connsiteY18" fmla="*/ 1238250 h 4713880"/>
              <a:gd name="connsiteX19" fmla="*/ 578814 w 4280179"/>
              <a:gd name="connsiteY19" fmla="*/ 1238250 h 4713880"/>
              <a:gd name="connsiteX20" fmla="*/ 540714 w 4280179"/>
              <a:gd name="connsiteY20" fmla="*/ 1257300 h 4713880"/>
              <a:gd name="connsiteX21" fmla="*/ 445464 w 4280179"/>
              <a:gd name="connsiteY21" fmla="*/ 762000 h 4713880"/>
              <a:gd name="connsiteX22" fmla="*/ 426414 w 4280179"/>
              <a:gd name="connsiteY22" fmla="*/ 476250 h 4713880"/>
              <a:gd name="connsiteX23" fmla="*/ 426414 w 4280179"/>
              <a:gd name="connsiteY23" fmla="*/ 247650 h 4713880"/>
              <a:gd name="connsiteX24" fmla="*/ 597864 w 4280179"/>
              <a:gd name="connsiteY24" fmla="*/ 95250 h 4713880"/>
              <a:gd name="connsiteX25" fmla="*/ 902664 w 4280179"/>
              <a:gd name="connsiteY25" fmla="*/ 0 h 4713880"/>
              <a:gd name="connsiteX26" fmla="*/ 1150314 w 4280179"/>
              <a:gd name="connsiteY26" fmla="*/ 0 h 4713880"/>
              <a:gd name="connsiteX27" fmla="*/ 1397964 w 4280179"/>
              <a:gd name="connsiteY27" fmla="*/ 0 h 4713880"/>
              <a:gd name="connsiteX28" fmla="*/ 1626564 w 4280179"/>
              <a:gd name="connsiteY28" fmla="*/ 19050 h 4713880"/>
              <a:gd name="connsiteX29" fmla="*/ 1893264 w 4280179"/>
              <a:gd name="connsiteY29" fmla="*/ 19050 h 4713880"/>
              <a:gd name="connsiteX30" fmla="*/ 2064714 w 4280179"/>
              <a:gd name="connsiteY30" fmla="*/ 19050 h 4713880"/>
              <a:gd name="connsiteX31" fmla="*/ 2445714 w 4280179"/>
              <a:gd name="connsiteY31" fmla="*/ 76200 h 4713880"/>
              <a:gd name="connsiteX32" fmla="*/ 2655264 w 4280179"/>
              <a:gd name="connsiteY32" fmla="*/ 76200 h 4713880"/>
              <a:gd name="connsiteX33" fmla="*/ 2902914 w 4280179"/>
              <a:gd name="connsiteY33" fmla="*/ 57150 h 4713880"/>
              <a:gd name="connsiteX34" fmla="*/ 3283914 w 4280179"/>
              <a:gd name="connsiteY34" fmla="*/ 0 h 4713880"/>
              <a:gd name="connsiteX35" fmla="*/ 3683964 w 4280179"/>
              <a:gd name="connsiteY35" fmla="*/ 76200 h 4713880"/>
              <a:gd name="connsiteX36" fmla="*/ 3855414 w 4280179"/>
              <a:gd name="connsiteY36" fmla="*/ 152400 h 4713880"/>
              <a:gd name="connsiteX37" fmla="*/ 3931614 w 4280179"/>
              <a:gd name="connsiteY37" fmla="*/ 495300 h 4713880"/>
              <a:gd name="connsiteX38" fmla="*/ 4007814 w 4280179"/>
              <a:gd name="connsiteY38" fmla="*/ 876300 h 4713880"/>
              <a:gd name="connsiteX39" fmla="*/ 4007814 w 4280179"/>
              <a:gd name="connsiteY39" fmla="*/ 876300 h 4713880"/>
              <a:gd name="connsiteX40" fmla="*/ 4045914 w 4280179"/>
              <a:gd name="connsiteY40" fmla="*/ 1238250 h 4713880"/>
              <a:gd name="connsiteX41" fmla="*/ 3744527 w 4280179"/>
              <a:gd name="connsiteY41" fmla="*/ 1863489 h 4713880"/>
              <a:gd name="connsiteX42" fmla="*/ 3266854 w 4280179"/>
              <a:gd name="connsiteY42" fmla="*/ 2764241 h 4713880"/>
              <a:gd name="connsiteX43" fmla="*/ 3758174 w 4280179"/>
              <a:gd name="connsiteY43" fmla="*/ 3651346 h 4713880"/>
              <a:gd name="connsiteX44" fmla="*/ 4255464 w 4280179"/>
              <a:gd name="connsiteY44" fmla="*/ 4438650 h 4713880"/>
              <a:gd name="connsiteX45" fmla="*/ 4198314 w 4280179"/>
              <a:gd name="connsiteY45" fmla="*/ 4419600 h 4713880"/>
              <a:gd name="connsiteX46" fmla="*/ 3950664 w 4280179"/>
              <a:gd name="connsiteY46" fmla="*/ 4210050 h 4713880"/>
              <a:gd name="connsiteX47" fmla="*/ 3874464 w 4280179"/>
              <a:gd name="connsiteY47" fmla="*/ 4191000 h 4713880"/>
              <a:gd name="connsiteX48" fmla="*/ 3798264 w 4280179"/>
              <a:gd name="connsiteY48" fmla="*/ 4133850 h 4713880"/>
              <a:gd name="connsiteX49" fmla="*/ 3683964 w 4280179"/>
              <a:gd name="connsiteY49" fmla="*/ 4114800 h 4713880"/>
              <a:gd name="connsiteX50" fmla="*/ 3169614 w 4280179"/>
              <a:gd name="connsiteY50" fmla="*/ 4171950 h 4713880"/>
              <a:gd name="connsiteX51" fmla="*/ 3112464 w 4280179"/>
              <a:gd name="connsiteY51" fmla="*/ 4191000 h 4713880"/>
              <a:gd name="connsiteX52" fmla="*/ 2941014 w 4280179"/>
              <a:gd name="connsiteY52" fmla="*/ 4229100 h 4713880"/>
              <a:gd name="connsiteX53" fmla="*/ 2864814 w 4280179"/>
              <a:gd name="connsiteY53" fmla="*/ 4267200 h 4713880"/>
              <a:gd name="connsiteX54" fmla="*/ 2769564 w 4280179"/>
              <a:gd name="connsiteY54" fmla="*/ 4286250 h 4713880"/>
              <a:gd name="connsiteX55" fmla="*/ 2693364 w 4280179"/>
              <a:gd name="connsiteY55" fmla="*/ 4305300 h 4713880"/>
              <a:gd name="connsiteX56" fmla="*/ 2483814 w 4280179"/>
              <a:gd name="connsiteY56" fmla="*/ 4381500 h 4713880"/>
              <a:gd name="connsiteX57" fmla="*/ 2064714 w 4280179"/>
              <a:gd name="connsiteY57" fmla="*/ 4362450 h 4713880"/>
              <a:gd name="connsiteX58" fmla="*/ 2007564 w 4280179"/>
              <a:gd name="connsiteY58" fmla="*/ 4305300 h 4713880"/>
              <a:gd name="connsiteX59" fmla="*/ 1893264 w 4280179"/>
              <a:gd name="connsiteY59" fmla="*/ 4267200 h 4713880"/>
              <a:gd name="connsiteX60" fmla="*/ 1836114 w 4280179"/>
              <a:gd name="connsiteY60" fmla="*/ 4248150 h 4713880"/>
              <a:gd name="connsiteX61" fmla="*/ 1493214 w 4280179"/>
              <a:gd name="connsiteY61" fmla="*/ 4324350 h 4713880"/>
              <a:gd name="connsiteX62" fmla="*/ 1302714 w 4280179"/>
              <a:gd name="connsiteY62" fmla="*/ 4438650 h 4713880"/>
              <a:gd name="connsiteX63" fmla="*/ 1245564 w 4280179"/>
              <a:gd name="connsiteY63" fmla="*/ 4476750 h 4713880"/>
              <a:gd name="connsiteX64" fmla="*/ 1074114 w 4280179"/>
              <a:gd name="connsiteY64" fmla="*/ 4533900 h 4713880"/>
              <a:gd name="connsiteX65" fmla="*/ 1016964 w 4280179"/>
              <a:gd name="connsiteY65" fmla="*/ 4552950 h 4713880"/>
              <a:gd name="connsiteX66" fmla="*/ 959814 w 4280179"/>
              <a:gd name="connsiteY66" fmla="*/ 4572000 h 4713880"/>
              <a:gd name="connsiteX67" fmla="*/ 845514 w 4280179"/>
              <a:gd name="connsiteY67" fmla="*/ 4591050 h 4713880"/>
              <a:gd name="connsiteX68" fmla="*/ 712164 w 4280179"/>
              <a:gd name="connsiteY68" fmla="*/ 4572000 h 4713880"/>
              <a:gd name="connsiteX69" fmla="*/ 655014 w 4280179"/>
              <a:gd name="connsiteY69" fmla="*/ 4552950 h 4713880"/>
              <a:gd name="connsiteX70" fmla="*/ 442621 w 4280179"/>
              <a:gd name="connsiteY70" fmla="*/ 4713880 h 4713880"/>
              <a:gd name="connsiteX71" fmla="*/ 290221 w 4280179"/>
              <a:gd name="connsiteY71" fmla="*/ 4615787 h 4713880"/>
              <a:gd name="connsiteX72" fmla="*/ 173362 w 4280179"/>
              <a:gd name="connsiteY72" fmla="*/ 4439218 h 4713880"/>
              <a:gd name="connsiteX73" fmla="*/ 45414 w 4280179"/>
              <a:gd name="connsiteY73" fmla="*/ 4171950 h 4713880"/>
              <a:gd name="connsiteX74" fmla="*/ 26364 w 4280179"/>
              <a:gd name="connsiteY74" fmla="*/ 4114800 h 47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80179" h="4713880">
                <a:moveTo>
                  <a:pt x="26364" y="4114800"/>
                </a:moveTo>
                <a:cubicBezTo>
                  <a:pt x="20014" y="3997325"/>
                  <a:pt x="-14911" y="3578225"/>
                  <a:pt x="7314" y="3467100"/>
                </a:cubicBezTo>
                <a:lnTo>
                  <a:pt x="159714" y="3448050"/>
                </a:lnTo>
                <a:lnTo>
                  <a:pt x="350214" y="3390900"/>
                </a:lnTo>
                <a:lnTo>
                  <a:pt x="559764" y="3314700"/>
                </a:lnTo>
                <a:lnTo>
                  <a:pt x="655014" y="3105150"/>
                </a:lnTo>
                <a:lnTo>
                  <a:pt x="750264" y="2857500"/>
                </a:lnTo>
                <a:lnTo>
                  <a:pt x="883614" y="2495550"/>
                </a:lnTo>
                <a:lnTo>
                  <a:pt x="921714" y="2362200"/>
                </a:lnTo>
                <a:lnTo>
                  <a:pt x="997914" y="2171700"/>
                </a:lnTo>
                <a:lnTo>
                  <a:pt x="1036014" y="2019300"/>
                </a:lnTo>
                <a:lnTo>
                  <a:pt x="1016964" y="1771650"/>
                </a:lnTo>
                <a:lnTo>
                  <a:pt x="1016964" y="1543050"/>
                </a:lnTo>
                <a:lnTo>
                  <a:pt x="1055064" y="1390650"/>
                </a:lnTo>
                <a:lnTo>
                  <a:pt x="1055064" y="1390650"/>
                </a:lnTo>
                <a:lnTo>
                  <a:pt x="1093164" y="1181100"/>
                </a:lnTo>
                <a:lnTo>
                  <a:pt x="1093164" y="1181100"/>
                </a:lnTo>
                <a:lnTo>
                  <a:pt x="883614" y="1295400"/>
                </a:lnTo>
                <a:lnTo>
                  <a:pt x="731214" y="1238250"/>
                </a:lnTo>
                <a:lnTo>
                  <a:pt x="578814" y="1238250"/>
                </a:lnTo>
                <a:lnTo>
                  <a:pt x="540714" y="1257300"/>
                </a:lnTo>
                <a:lnTo>
                  <a:pt x="445464" y="762000"/>
                </a:lnTo>
                <a:lnTo>
                  <a:pt x="426414" y="476250"/>
                </a:lnTo>
                <a:lnTo>
                  <a:pt x="426414" y="247650"/>
                </a:lnTo>
                <a:lnTo>
                  <a:pt x="597864" y="95250"/>
                </a:lnTo>
                <a:lnTo>
                  <a:pt x="902664" y="0"/>
                </a:lnTo>
                <a:lnTo>
                  <a:pt x="1150314" y="0"/>
                </a:lnTo>
                <a:lnTo>
                  <a:pt x="1397964" y="0"/>
                </a:lnTo>
                <a:lnTo>
                  <a:pt x="1626564" y="19050"/>
                </a:lnTo>
                <a:lnTo>
                  <a:pt x="1893264" y="19050"/>
                </a:lnTo>
                <a:lnTo>
                  <a:pt x="2064714" y="19050"/>
                </a:lnTo>
                <a:lnTo>
                  <a:pt x="2445714" y="76200"/>
                </a:lnTo>
                <a:lnTo>
                  <a:pt x="2655264" y="76200"/>
                </a:lnTo>
                <a:lnTo>
                  <a:pt x="2902914" y="57150"/>
                </a:lnTo>
                <a:lnTo>
                  <a:pt x="3283914" y="0"/>
                </a:lnTo>
                <a:lnTo>
                  <a:pt x="3683964" y="76200"/>
                </a:lnTo>
                <a:lnTo>
                  <a:pt x="3855414" y="152400"/>
                </a:lnTo>
                <a:lnTo>
                  <a:pt x="3931614" y="495300"/>
                </a:lnTo>
                <a:lnTo>
                  <a:pt x="4007814" y="876300"/>
                </a:lnTo>
                <a:lnTo>
                  <a:pt x="4007814" y="876300"/>
                </a:lnTo>
                <a:cubicBezTo>
                  <a:pt x="4011490" y="916736"/>
                  <a:pt x="4089795" y="1073718"/>
                  <a:pt x="4045914" y="1238250"/>
                </a:cubicBezTo>
                <a:cubicBezTo>
                  <a:pt x="4002033" y="1402782"/>
                  <a:pt x="3787934" y="1725163"/>
                  <a:pt x="3744527" y="1863489"/>
                </a:cubicBezTo>
                <a:cubicBezTo>
                  <a:pt x="3701120" y="2001815"/>
                  <a:pt x="3221362" y="2482187"/>
                  <a:pt x="3266854" y="2764241"/>
                </a:cubicBezTo>
                <a:cubicBezTo>
                  <a:pt x="3312346" y="3046295"/>
                  <a:pt x="3593406" y="3372278"/>
                  <a:pt x="3758174" y="3651346"/>
                </a:cubicBezTo>
                <a:cubicBezTo>
                  <a:pt x="3922942" y="3930414"/>
                  <a:pt x="4182107" y="4310608"/>
                  <a:pt x="4255464" y="4438650"/>
                </a:cubicBezTo>
                <a:cubicBezTo>
                  <a:pt x="4328821" y="4566692"/>
                  <a:pt x="4217364" y="4425950"/>
                  <a:pt x="4198314" y="4419600"/>
                </a:cubicBezTo>
                <a:cubicBezTo>
                  <a:pt x="4140677" y="4361963"/>
                  <a:pt x="4009865" y="4224850"/>
                  <a:pt x="3950664" y="4210050"/>
                </a:cubicBezTo>
                <a:lnTo>
                  <a:pt x="3874464" y="4191000"/>
                </a:lnTo>
                <a:cubicBezTo>
                  <a:pt x="3849064" y="4171950"/>
                  <a:pt x="3827743" y="4145642"/>
                  <a:pt x="3798264" y="4133850"/>
                </a:cubicBezTo>
                <a:cubicBezTo>
                  <a:pt x="3762401" y="4119505"/>
                  <a:pt x="3722561" y="4113315"/>
                  <a:pt x="3683964" y="4114800"/>
                </a:cubicBezTo>
                <a:cubicBezTo>
                  <a:pt x="3509212" y="4121521"/>
                  <a:pt x="3341039" y="4147461"/>
                  <a:pt x="3169614" y="4171950"/>
                </a:cubicBezTo>
                <a:cubicBezTo>
                  <a:pt x="3150564" y="4178300"/>
                  <a:pt x="3131945" y="4186130"/>
                  <a:pt x="3112464" y="4191000"/>
                </a:cubicBezTo>
                <a:cubicBezTo>
                  <a:pt x="3076255" y="4200052"/>
                  <a:pt x="2980126" y="4214433"/>
                  <a:pt x="2941014" y="4229100"/>
                </a:cubicBezTo>
                <a:cubicBezTo>
                  <a:pt x="2914424" y="4239071"/>
                  <a:pt x="2891755" y="4258220"/>
                  <a:pt x="2864814" y="4267200"/>
                </a:cubicBezTo>
                <a:cubicBezTo>
                  <a:pt x="2834097" y="4277439"/>
                  <a:pt x="2801172" y="4279226"/>
                  <a:pt x="2769564" y="4286250"/>
                </a:cubicBezTo>
                <a:cubicBezTo>
                  <a:pt x="2744006" y="4291930"/>
                  <a:pt x="2718442" y="4297777"/>
                  <a:pt x="2693364" y="4305300"/>
                </a:cubicBezTo>
                <a:cubicBezTo>
                  <a:pt x="2595537" y="4334648"/>
                  <a:pt x="2574704" y="4345144"/>
                  <a:pt x="2483814" y="4381500"/>
                </a:cubicBezTo>
                <a:cubicBezTo>
                  <a:pt x="2344114" y="4375150"/>
                  <a:pt x="2202802" y="4384544"/>
                  <a:pt x="2064714" y="4362450"/>
                </a:cubicBezTo>
                <a:cubicBezTo>
                  <a:pt x="2038112" y="4358194"/>
                  <a:pt x="2031114" y="4318384"/>
                  <a:pt x="2007564" y="4305300"/>
                </a:cubicBezTo>
                <a:cubicBezTo>
                  <a:pt x="1972457" y="4285796"/>
                  <a:pt x="1931364" y="4279900"/>
                  <a:pt x="1893264" y="4267200"/>
                </a:cubicBezTo>
                <a:lnTo>
                  <a:pt x="1836114" y="4248150"/>
                </a:lnTo>
                <a:cubicBezTo>
                  <a:pt x="1748315" y="4262783"/>
                  <a:pt x="1587007" y="4277453"/>
                  <a:pt x="1493214" y="4324350"/>
                </a:cubicBezTo>
                <a:cubicBezTo>
                  <a:pt x="1376058" y="4382928"/>
                  <a:pt x="1440643" y="4346698"/>
                  <a:pt x="1302714" y="4438650"/>
                </a:cubicBezTo>
                <a:cubicBezTo>
                  <a:pt x="1283664" y="4451350"/>
                  <a:pt x="1267284" y="4469510"/>
                  <a:pt x="1245564" y="4476750"/>
                </a:cubicBezTo>
                <a:lnTo>
                  <a:pt x="1074114" y="4533900"/>
                </a:lnTo>
                <a:lnTo>
                  <a:pt x="1016964" y="4552950"/>
                </a:lnTo>
                <a:cubicBezTo>
                  <a:pt x="997914" y="4559300"/>
                  <a:pt x="979621" y="4568699"/>
                  <a:pt x="959814" y="4572000"/>
                </a:cubicBezTo>
                <a:lnTo>
                  <a:pt x="845514" y="4591050"/>
                </a:lnTo>
                <a:cubicBezTo>
                  <a:pt x="801064" y="4584700"/>
                  <a:pt x="756193" y="4580806"/>
                  <a:pt x="712164" y="4572000"/>
                </a:cubicBezTo>
                <a:cubicBezTo>
                  <a:pt x="692473" y="4568062"/>
                  <a:pt x="699938" y="4529303"/>
                  <a:pt x="655014" y="4552950"/>
                </a:cubicBezTo>
                <a:cubicBezTo>
                  <a:pt x="610090" y="4576597"/>
                  <a:pt x="501555" y="4694235"/>
                  <a:pt x="442621" y="4713880"/>
                </a:cubicBezTo>
                <a:cubicBezTo>
                  <a:pt x="390988" y="4703553"/>
                  <a:pt x="335097" y="4661564"/>
                  <a:pt x="290221" y="4615787"/>
                </a:cubicBezTo>
                <a:cubicBezTo>
                  <a:pt x="245345" y="4570010"/>
                  <a:pt x="214163" y="4513191"/>
                  <a:pt x="173362" y="4439218"/>
                </a:cubicBezTo>
                <a:cubicBezTo>
                  <a:pt x="132561" y="4365245"/>
                  <a:pt x="69914" y="4226020"/>
                  <a:pt x="45414" y="4171950"/>
                </a:cubicBezTo>
                <a:cubicBezTo>
                  <a:pt x="20914" y="4117880"/>
                  <a:pt x="258139" y="3822700"/>
                  <a:pt x="26364" y="41148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p:cNvSpPr/>
          <p:nvPr/>
        </p:nvSpPr>
        <p:spPr>
          <a:xfrm>
            <a:off x="6291352" y="2618310"/>
            <a:ext cx="2620871" cy="261181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53702" h="1897774">
                <a:moveTo>
                  <a:pt x="2053702" y="1556580"/>
                </a:moveTo>
                <a:lnTo>
                  <a:pt x="2053702" y="1556580"/>
                </a:lnTo>
                <a:cubicBezTo>
                  <a:pt x="1938787" y="1269295"/>
                  <a:pt x="2044444" y="1506259"/>
                  <a:pt x="1971816" y="1379159"/>
                </a:cubicBezTo>
                <a:cubicBezTo>
                  <a:pt x="1961722" y="1361495"/>
                  <a:pt x="1957545" y="1340197"/>
                  <a:pt x="1944520" y="1324568"/>
                </a:cubicBezTo>
                <a:cubicBezTo>
                  <a:pt x="1934019" y="1311967"/>
                  <a:pt x="1917225" y="1306371"/>
                  <a:pt x="1903577" y="1297273"/>
                </a:cubicBezTo>
                <a:cubicBezTo>
                  <a:pt x="1889929" y="1279076"/>
                  <a:pt x="1878718" y="1258766"/>
                  <a:pt x="1862634" y="1242682"/>
                </a:cubicBezTo>
                <a:cubicBezTo>
                  <a:pt x="1851035" y="1231083"/>
                  <a:pt x="1835038" y="1224920"/>
                  <a:pt x="1821690" y="1215386"/>
                </a:cubicBezTo>
                <a:cubicBezTo>
                  <a:pt x="1784481" y="1188808"/>
                  <a:pt x="1755332" y="1168511"/>
                  <a:pt x="1726156" y="1133500"/>
                </a:cubicBezTo>
                <a:cubicBezTo>
                  <a:pt x="1715655" y="1120899"/>
                  <a:pt x="1709362" y="1105158"/>
                  <a:pt x="1698861" y="1092557"/>
                </a:cubicBezTo>
                <a:cubicBezTo>
                  <a:pt x="1686505" y="1077729"/>
                  <a:pt x="1669767" y="1066848"/>
                  <a:pt x="1657917" y="1051613"/>
                </a:cubicBezTo>
                <a:cubicBezTo>
                  <a:pt x="1637777" y="1025718"/>
                  <a:pt x="1621523" y="997022"/>
                  <a:pt x="1603326" y="969727"/>
                </a:cubicBezTo>
                <a:cubicBezTo>
                  <a:pt x="1594227" y="956079"/>
                  <a:pt x="1587630" y="940381"/>
                  <a:pt x="1576031" y="928783"/>
                </a:cubicBezTo>
                <a:cubicBezTo>
                  <a:pt x="1562383" y="915135"/>
                  <a:pt x="1549915" y="900196"/>
                  <a:pt x="1535087" y="887840"/>
                </a:cubicBezTo>
                <a:cubicBezTo>
                  <a:pt x="1476417" y="838949"/>
                  <a:pt x="1514754" y="877674"/>
                  <a:pt x="1453201" y="846897"/>
                </a:cubicBezTo>
                <a:cubicBezTo>
                  <a:pt x="1438530" y="839561"/>
                  <a:pt x="1425906" y="828700"/>
                  <a:pt x="1412258" y="819601"/>
                </a:cubicBezTo>
                <a:cubicBezTo>
                  <a:pt x="1359197" y="740011"/>
                  <a:pt x="1416317" y="815848"/>
                  <a:pt x="1330371" y="737715"/>
                </a:cubicBezTo>
                <a:cubicBezTo>
                  <a:pt x="1297048" y="707421"/>
                  <a:pt x="1266682" y="674025"/>
                  <a:pt x="1234837" y="642180"/>
                </a:cubicBezTo>
                <a:lnTo>
                  <a:pt x="1152950" y="560294"/>
                </a:lnTo>
                <a:cubicBezTo>
                  <a:pt x="1116556" y="505703"/>
                  <a:pt x="1139303" y="528449"/>
                  <a:pt x="1084711" y="492055"/>
                </a:cubicBezTo>
                <a:cubicBezTo>
                  <a:pt x="1075613" y="478407"/>
                  <a:pt x="1069014" y="462710"/>
                  <a:pt x="1057416" y="451112"/>
                </a:cubicBezTo>
                <a:cubicBezTo>
                  <a:pt x="1045817" y="439513"/>
                  <a:pt x="1026973" y="436417"/>
                  <a:pt x="1016472" y="423816"/>
                </a:cubicBezTo>
                <a:cubicBezTo>
                  <a:pt x="1003448" y="408187"/>
                  <a:pt x="1003563" y="383611"/>
                  <a:pt x="989177" y="369225"/>
                </a:cubicBezTo>
                <a:cubicBezTo>
                  <a:pt x="883547" y="263595"/>
                  <a:pt x="943574" y="343891"/>
                  <a:pt x="866347" y="300986"/>
                </a:cubicBezTo>
                <a:cubicBezTo>
                  <a:pt x="837670" y="285054"/>
                  <a:pt x="815583" y="256768"/>
                  <a:pt x="784461" y="246395"/>
                </a:cubicBezTo>
                <a:cubicBezTo>
                  <a:pt x="725722" y="226817"/>
                  <a:pt x="757474" y="236237"/>
                  <a:pt x="688926" y="219100"/>
                </a:cubicBezTo>
                <a:cubicBezTo>
                  <a:pt x="592907" y="155086"/>
                  <a:pt x="714660" y="228750"/>
                  <a:pt x="579744" y="178157"/>
                </a:cubicBezTo>
                <a:cubicBezTo>
                  <a:pt x="564386" y="172398"/>
                  <a:pt x="553877" y="157322"/>
                  <a:pt x="538801" y="150861"/>
                </a:cubicBezTo>
                <a:cubicBezTo>
                  <a:pt x="521561" y="143472"/>
                  <a:pt x="502407" y="141762"/>
                  <a:pt x="484210" y="137213"/>
                </a:cubicBezTo>
                <a:cubicBezTo>
                  <a:pt x="456914" y="119016"/>
                  <a:pt x="434149" y="90579"/>
                  <a:pt x="402323" y="82622"/>
                </a:cubicBezTo>
                <a:cubicBezTo>
                  <a:pt x="333776" y="65485"/>
                  <a:pt x="365527" y="74905"/>
                  <a:pt x="306789" y="55327"/>
                </a:cubicBezTo>
                <a:cubicBezTo>
                  <a:pt x="198137" y="-17107"/>
                  <a:pt x="257378" y="-3903"/>
                  <a:pt x="129368" y="14383"/>
                </a:cubicBezTo>
                <a:cubicBezTo>
                  <a:pt x="101694" y="97406"/>
                  <a:pt x="133778" y="13122"/>
                  <a:pt x="88425" y="96270"/>
                </a:cubicBezTo>
                <a:cubicBezTo>
                  <a:pt x="36118" y="192166"/>
                  <a:pt x="43619" y="176097"/>
                  <a:pt x="20186" y="246395"/>
                </a:cubicBezTo>
                <a:cubicBezTo>
                  <a:pt x="29064" y="503854"/>
                  <a:pt x="-58713" y="571881"/>
                  <a:pt x="74777" y="683124"/>
                </a:cubicBezTo>
                <a:cubicBezTo>
                  <a:pt x="87378" y="693625"/>
                  <a:pt x="102072" y="701321"/>
                  <a:pt x="115720" y="710419"/>
                </a:cubicBezTo>
                <a:cubicBezTo>
                  <a:pt x="140344" y="747355"/>
                  <a:pt x="152993" y="762659"/>
                  <a:pt x="170311" y="805954"/>
                </a:cubicBezTo>
                <a:cubicBezTo>
                  <a:pt x="197775" y="874615"/>
                  <a:pt x="184509" y="880311"/>
                  <a:pt x="224902" y="928783"/>
                </a:cubicBezTo>
                <a:cubicBezTo>
                  <a:pt x="237258" y="943611"/>
                  <a:pt x="250611" y="957877"/>
                  <a:pt x="265846" y="969727"/>
                </a:cubicBezTo>
                <a:cubicBezTo>
                  <a:pt x="291741" y="989867"/>
                  <a:pt x="320437" y="1006121"/>
                  <a:pt x="347732" y="1024318"/>
                </a:cubicBezTo>
                <a:lnTo>
                  <a:pt x="388675" y="1051613"/>
                </a:lnTo>
                <a:cubicBezTo>
                  <a:pt x="397774" y="1065261"/>
                  <a:pt x="408635" y="1077886"/>
                  <a:pt x="415971" y="1092557"/>
                </a:cubicBezTo>
                <a:cubicBezTo>
                  <a:pt x="472446" y="1205506"/>
                  <a:pt x="371717" y="1046096"/>
                  <a:pt x="456914" y="1188091"/>
                </a:cubicBezTo>
                <a:cubicBezTo>
                  <a:pt x="473792" y="1216221"/>
                  <a:pt x="511505" y="1269977"/>
                  <a:pt x="511505" y="1269977"/>
                </a:cubicBezTo>
                <a:cubicBezTo>
                  <a:pt x="516054" y="1297273"/>
                  <a:pt x="517872" y="1325167"/>
                  <a:pt x="525153" y="1351864"/>
                </a:cubicBezTo>
                <a:cubicBezTo>
                  <a:pt x="541023" y="1410054"/>
                  <a:pt x="557256" y="1422223"/>
                  <a:pt x="579744" y="1474694"/>
                </a:cubicBezTo>
                <a:cubicBezTo>
                  <a:pt x="585411" y="1487917"/>
                  <a:pt x="585412" y="1503667"/>
                  <a:pt x="593392" y="1515637"/>
                </a:cubicBezTo>
                <a:cubicBezTo>
                  <a:pt x="614408" y="1547161"/>
                  <a:pt x="645067" y="1563735"/>
                  <a:pt x="675278" y="1583876"/>
                </a:cubicBezTo>
                <a:cubicBezTo>
                  <a:pt x="707372" y="1632016"/>
                  <a:pt x="689804" y="1623818"/>
                  <a:pt x="743517" y="1638467"/>
                </a:cubicBezTo>
                <a:cubicBezTo>
                  <a:pt x="779709" y="1648338"/>
                  <a:pt x="852699" y="1665762"/>
                  <a:pt x="852699" y="1665762"/>
                </a:cubicBezTo>
                <a:cubicBezTo>
                  <a:pt x="902743" y="1740828"/>
                  <a:pt x="852698" y="1677134"/>
                  <a:pt x="920938" y="1734001"/>
                </a:cubicBezTo>
                <a:cubicBezTo>
                  <a:pt x="935765" y="1746357"/>
                  <a:pt x="945822" y="1764239"/>
                  <a:pt x="961881" y="1774945"/>
                </a:cubicBezTo>
                <a:cubicBezTo>
                  <a:pt x="973851" y="1782925"/>
                  <a:pt x="989602" y="1782925"/>
                  <a:pt x="1002825" y="1788592"/>
                </a:cubicBezTo>
                <a:cubicBezTo>
                  <a:pt x="1021525" y="1796606"/>
                  <a:pt x="1037296" y="1812870"/>
                  <a:pt x="1057416" y="1815888"/>
                </a:cubicBezTo>
                <a:cubicBezTo>
                  <a:pt x="1129539" y="1826707"/>
                  <a:pt x="1202992" y="1824987"/>
                  <a:pt x="1275780" y="1829536"/>
                </a:cubicBezTo>
                <a:cubicBezTo>
                  <a:pt x="1289428" y="1834085"/>
                  <a:pt x="1302425" y="1844772"/>
                  <a:pt x="1316723" y="1843183"/>
                </a:cubicBezTo>
                <a:cubicBezTo>
                  <a:pt x="1375194" y="1836686"/>
                  <a:pt x="1396890" y="1817035"/>
                  <a:pt x="1439553" y="1788592"/>
                </a:cubicBezTo>
                <a:cubicBezTo>
                  <a:pt x="1466849" y="1793141"/>
                  <a:pt x="1496689" y="1789865"/>
                  <a:pt x="1521440" y="1802240"/>
                </a:cubicBezTo>
                <a:cubicBezTo>
                  <a:pt x="1536111" y="1809575"/>
                  <a:pt x="1535087" y="1834085"/>
                  <a:pt x="1548735" y="1843183"/>
                </a:cubicBezTo>
                <a:cubicBezTo>
                  <a:pt x="1564342" y="1853588"/>
                  <a:pt x="1585291" y="1851678"/>
                  <a:pt x="1603326" y="1856831"/>
                </a:cubicBezTo>
                <a:cubicBezTo>
                  <a:pt x="1652766" y="1870957"/>
                  <a:pt x="1640353" y="1867869"/>
                  <a:pt x="1685213" y="1897774"/>
                </a:cubicBezTo>
                <a:cubicBezTo>
                  <a:pt x="1717058" y="1893225"/>
                  <a:pt x="1751975" y="1898513"/>
                  <a:pt x="1780747" y="1884127"/>
                </a:cubicBezTo>
                <a:cubicBezTo>
                  <a:pt x="1793614" y="1877693"/>
                  <a:pt x="1787961" y="1856050"/>
                  <a:pt x="1794395" y="1843183"/>
                </a:cubicBezTo>
                <a:cubicBezTo>
                  <a:pt x="1801730" y="1828512"/>
                  <a:pt x="1814355" y="1816911"/>
                  <a:pt x="1821690" y="1802240"/>
                </a:cubicBezTo>
                <a:cubicBezTo>
                  <a:pt x="1828124" y="1789373"/>
                  <a:pt x="1828904" y="1774164"/>
                  <a:pt x="1835338" y="1761297"/>
                </a:cubicBezTo>
                <a:cubicBezTo>
                  <a:pt x="1854338" y="1723297"/>
                  <a:pt x="1873396" y="1709592"/>
                  <a:pt x="1903577" y="1679410"/>
                </a:cubicBezTo>
                <a:cubicBezTo>
                  <a:pt x="1912567" y="1652439"/>
                  <a:pt x="1920470" y="1616764"/>
                  <a:pt x="1944520" y="1597524"/>
                </a:cubicBezTo>
                <a:cubicBezTo>
                  <a:pt x="1955699" y="1588581"/>
                  <a:pt x="2033516" y="1573497"/>
                  <a:pt x="2040055" y="1570228"/>
                </a:cubicBezTo>
                <a:cubicBezTo>
                  <a:pt x="2051564" y="1564474"/>
                  <a:pt x="2051428" y="1558855"/>
                  <a:pt x="2053702" y="1556580"/>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Shape 6"/>
          <p:cNvSpPr/>
          <p:nvPr/>
        </p:nvSpPr>
        <p:spPr>
          <a:xfrm>
            <a:off x="6857035" y="1379662"/>
            <a:ext cx="2455776" cy="3080368"/>
          </a:xfrm>
          <a:custGeom>
            <a:avLst/>
            <a:gdLst>
              <a:gd name="connsiteX0" fmla="*/ 272955 w 1924334"/>
              <a:gd name="connsiteY0" fmla="*/ 0 h 2333767"/>
              <a:gd name="connsiteX1" fmla="*/ 272955 w 1924334"/>
              <a:gd name="connsiteY1" fmla="*/ 0 h 2333767"/>
              <a:gd name="connsiteX2" fmla="*/ 204716 w 1924334"/>
              <a:gd name="connsiteY2" fmla="*/ 150125 h 2333767"/>
              <a:gd name="connsiteX3" fmla="*/ 163773 w 1924334"/>
              <a:gd name="connsiteY3" fmla="*/ 177421 h 2333767"/>
              <a:gd name="connsiteX4" fmla="*/ 81886 w 1924334"/>
              <a:gd name="connsiteY4" fmla="*/ 341194 h 2333767"/>
              <a:gd name="connsiteX5" fmla="*/ 54591 w 1924334"/>
              <a:gd name="connsiteY5" fmla="*/ 395785 h 2333767"/>
              <a:gd name="connsiteX6" fmla="*/ 27295 w 1924334"/>
              <a:gd name="connsiteY6" fmla="*/ 464024 h 2333767"/>
              <a:gd name="connsiteX7" fmla="*/ 0 w 1924334"/>
              <a:gd name="connsiteY7" fmla="*/ 545910 h 2333767"/>
              <a:gd name="connsiteX8" fmla="*/ 13647 w 1924334"/>
              <a:gd name="connsiteY8" fmla="*/ 696036 h 2333767"/>
              <a:gd name="connsiteX9" fmla="*/ 68238 w 1924334"/>
              <a:gd name="connsiteY9" fmla="*/ 709684 h 2333767"/>
              <a:gd name="connsiteX10" fmla="*/ 109182 w 1924334"/>
              <a:gd name="connsiteY10" fmla="*/ 723331 h 2333767"/>
              <a:gd name="connsiteX11" fmla="*/ 191068 w 1924334"/>
              <a:gd name="connsiteY11" fmla="*/ 736979 h 2333767"/>
              <a:gd name="connsiteX12" fmla="*/ 286602 w 1924334"/>
              <a:gd name="connsiteY12" fmla="*/ 764275 h 2333767"/>
              <a:gd name="connsiteX13" fmla="*/ 341194 w 1924334"/>
              <a:gd name="connsiteY13" fmla="*/ 805218 h 2333767"/>
              <a:gd name="connsiteX14" fmla="*/ 395785 w 1924334"/>
              <a:gd name="connsiteY14" fmla="*/ 900752 h 2333767"/>
              <a:gd name="connsiteX15" fmla="*/ 436728 w 1924334"/>
              <a:gd name="connsiteY15" fmla="*/ 955343 h 2333767"/>
              <a:gd name="connsiteX16" fmla="*/ 477671 w 1924334"/>
              <a:gd name="connsiteY16" fmla="*/ 996287 h 2333767"/>
              <a:gd name="connsiteX17" fmla="*/ 559558 w 1924334"/>
              <a:gd name="connsiteY17" fmla="*/ 1105469 h 2333767"/>
              <a:gd name="connsiteX18" fmla="*/ 600501 w 1924334"/>
              <a:gd name="connsiteY18" fmla="*/ 1078173 h 2333767"/>
              <a:gd name="connsiteX19" fmla="*/ 736979 w 1924334"/>
              <a:gd name="connsiteY19" fmla="*/ 1160060 h 2333767"/>
              <a:gd name="connsiteX20" fmla="*/ 777922 w 1924334"/>
              <a:gd name="connsiteY20" fmla="*/ 1187355 h 2333767"/>
              <a:gd name="connsiteX21" fmla="*/ 832513 w 1924334"/>
              <a:gd name="connsiteY21" fmla="*/ 1282890 h 2333767"/>
              <a:gd name="connsiteX22" fmla="*/ 859808 w 1924334"/>
              <a:gd name="connsiteY22" fmla="*/ 1364776 h 2333767"/>
              <a:gd name="connsiteX23" fmla="*/ 887104 w 1924334"/>
              <a:gd name="connsiteY23" fmla="*/ 1446663 h 2333767"/>
              <a:gd name="connsiteX24" fmla="*/ 900752 w 1924334"/>
              <a:gd name="connsiteY24" fmla="*/ 1528549 h 2333767"/>
              <a:gd name="connsiteX25" fmla="*/ 914400 w 1924334"/>
              <a:gd name="connsiteY25" fmla="*/ 1569493 h 2333767"/>
              <a:gd name="connsiteX26" fmla="*/ 955343 w 1924334"/>
              <a:gd name="connsiteY26" fmla="*/ 1583140 h 2333767"/>
              <a:gd name="connsiteX27" fmla="*/ 1091820 w 1924334"/>
              <a:gd name="connsiteY27" fmla="*/ 1596788 h 2333767"/>
              <a:gd name="connsiteX28" fmla="*/ 1146411 w 1924334"/>
              <a:gd name="connsiteY28" fmla="*/ 1624084 h 2333767"/>
              <a:gd name="connsiteX29" fmla="*/ 1173707 w 1924334"/>
              <a:gd name="connsiteY29" fmla="*/ 1678675 h 2333767"/>
              <a:gd name="connsiteX30" fmla="*/ 1214650 w 1924334"/>
              <a:gd name="connsiteY30" fmla="*/ 1719618 h 2333767"/>
              <a:gd name="connsiteX31" fmla="*/ 1269241 w 1924334"/>
              <a:gd name="connsiteY31" fmla="*/ 1801505 h 2333767"/>
              <a:gd name="connsiteX32" fmla="*/ 1282889 w 1924334"/>
              <a:gd name="connsiteY32" fmla="*/ 1869743 h 2333767"/>
              <a:gd name="connsiteX33" fmla="*/ 1323832 w 1924334"/>
              <a:gd name="connsiteY33" fmla="*/ 1924334 h 2333767"/>
              <a:gd name="connsiteX34" fmla="*/ 1337480 w 1924334"/>
              <a:gd name="connsiteY34" fmla="*/ 1965278 h 2333767"/>
              <a:gd name="connsiteX35" fmla="*/ 1364776 w 1924334"/>
              <a:gd name="connsiteY35" fmla="*/ 2006221 h 2333767"/>
              <a:gd name="connsiteX36" fmla="*/ 1392071 w 1924334"/>
              <a:gd name="connsiteY36" fmla="*/ 2060812 h 2333767"/>
              <a:gd name="connsiteX37" fmla="*/ 1433014 w 1924334"/>
              <a:gd name="connsiteY37" fmla="*/ 2047164 h 2333767"/>
              <a:gd name="connsiteX38" fmla="*/ 1460310 w 1924334"/>
              <a:gd name="connsiteY38" fmla="*/ 2088108 h 2333767"/>
              <a:gd name="connsiteX39" fmla="*/ 1501253 w 1924334"/>
              <a:gd name="connsiteY39" fmla="*/ 2129051 h 2333767"/>
              <a:gd name="connsiteX40" fmla="*/ 1542197 w 1924334"/>
              <a:gd name="connsiteY40" fmla="*/ 2210937 h 2333767"/>
              <a:gd name="connsiteX41" fmla="*/ 1555844 w 1924334"/>
              <a:gd name="connsiteY41" fmla="*/ 2251881 h 2333767"/>
              <a:gd name="connsiteX42" fmla="*/ 1637731 w 1924334"/>
              <a:gd name="connsiteY42" fmla="*/ 2279176 h 2333767"/>
              <a:gd name="connsiteX43" fmla="*/ 1678674 w 1924334"/>
              <a:gd name="connsiteY43" fmla="*/ 2292824 h 2333767"/>
              <a:gd name="connsiteX44" fmla="*/ 1719617 w 1924334"/>
              <a:gd name="connsiteY44" fmla="*/ 2306472 h 2333767"/>
              <a:gd name="connsiteX45" fmla="*/ 1760561 w 1924334"/>
              <a:gd name="connsiteY45" fmla="*/ 2333767 h 2333767"/>
              <a:gd name="connsiteX46" fmla="*/ 1801504 w 1924334"/>
              <a:gd name="connsiteY46" fmla="*/ 2320119 h 2333767"/>
              <a:gd name="connsiteX47" fmla="*/ 1828800 w 1924334"/>
              <a:gd name="connsiteY47" fmla="*/ 2210937 h 2333767"/>
              <a:gd name="connsiteX48" fmla="*/ 1842447 w 1924334"/>
              <a:gd name="connsiteY48" fmla="*/ 2169994 h 2333767"/>
              <a:gd name="connsiteX49" fmla="*/ 1869743 w 1924334"/>
              <a:gd name="connsiteY49" fmla="*/ 1719618 h 2333767"/>
              <a:gd name="connsiteX50" fmla="*/ 1897038 w 1924334"/>
              <a:gd name="connsiteY50" fmla="*/ 1665027 h 2333767"/>
              <a:gd name="connsiteX51" fmla="*/ 1924334 w 1924334"/>
              <a:gd name="connsiteY51" fmla="*/ 1542197 h 2333767"/>
              <a:gd name="connsiteX52" fmla="*/ 1897038 w 1924334"/>
              <a:gd name="connsiteY52" fmla="*/ 1241946 h 2333767"/>
              <a:gd name="connsiteX53" fmla="*/ 1856095 w 1924334"/>
              <a:gd name="connsiteY53" fmla="*/ 1105469 h 2333767"/>
              <a:gd name="connsiteX54" fmla="*/ 1801504 w 1924334"/>
              <a:gd name="connsiteY54" fmla="*/ 900752 h 2333767"/>
              <a:gd name="connsiteX55" fmla="*/ 1760561 w 1924334"/>
              <a:gd name="connsiteY55" fmla="*/ 818866 h 2333767"/>
              <a:gd name="connsiteX56" fmla="*/ 1705970 w 1924334"/>
              <a:gd name="connsiteY56" fmla="*/ 777922 h 2333767"/>
              <a:gd name="connsiteX57" fmla="*/ 1596788 w 1924334"/>
              <a:gd name="connsiteY57" fmla="*/ 736979 h 2333767"/>
              <a:gd name="connsiteX58" fmla="*/ 1555844 w 1924334"/>
              <a:gd name="connsiteY58" fmla="*/ 696036 h 2333767"/>
              <a:gd name="connsiteX59" fmla="*/ 1460310 w 1924334"/>
              <a:gd name="connsiteY59" fmla="*/ 627797 h 2333767"/>
              <a:gd name="connsiteX60" fmla="*/ 1419367 w 1924334"/>
              <a:gd name="connsiteY60" fmla="*/ 573206 h 2333767"/>
              <a:gd name="connsiteX61" fmla="*/ 1392071 w 1924334"/>
              <a:gd name="connsiteY61" fmla="*/ 532263 h 2333767"/>
              <a:gd name="connsiteX62" fmla="*/ 1296537 w 1924334"/>
              <a:gd name="connsiteY62" fmla="*/ 450376 h 2333767"/>
              <a:gd name="connsiteX63" fmla="*/ 1255594 w 1924334"/>
              <a:gd name="connsiteY63" fmla="*/ 423081 h 2333767"/>
              <a:gd name="connsiteX64" fmla="*/ 1160059 w 1924334"/>
              <a:gd name="connsiteY64" fmla="*/ 395785 h 2333767"/>
              <a:gd name="connsiteX65" fmla="*/ 1119116 w 1924334"/>
              <a:gd name="connsiteY65" fmla="*/ 368490 h 2333767"/>
              <a:gd name="connsiteX66" fmla="*/ 1064525 w 1924334"/>
              <a:gd name="connsiteY66" fmla="*/ 382137 h 2333767"/>
              <a:gd name="connsiteX67" fmla="*/ 1023582 w 1924334"/>
              <a:gd name="connsiteY67" fmla="*/ 395785 h 2333767"/>
              <a:gd name="connsiteX68" fmla="*/ 928047 w 1924334"/>
              <a:gd name="connsiteY68" fmla="*/ 382137 h 2333767"/>
              <a:gd name="connsiteX69" fmla="*/ 818865 w 1924334"/>
              <a:gd name="connsiteY69" fmla="*/ 300251 h 2333767"/>
              <a:gd name="connsiteX70" fmla="*/ 736979 w 1924334"/>
              <a:gd name="connsiteY70" fmla="*/ 232012 h 2333767"/>
              <a:gd name="connsiteX71" fmla="*/ 682388 w 1924334"/>
              <a:gd name="connsiteY71" fmla="*/ 150125 h 2333767"/>
              <a:gd name="connsiteX72" fmla="*/ 614149 w 1924334"/>
              <a:gd name="connsiteY72" fmla="*/ 136478 h 2333767"/>
              <a:gd name="connsiteX73" fmla="*/ 518614 w 1924334"/>
              <a:gd name="connsiteY73" fmla="*/ 109182 h 2333767"/>
              <a:gd name="connsiteX74" fmla="*/ 368489 w 1924334"/>
              <a:gd name="connsiteY74" fmla="*/ 95534 h 2333767"/>
              <a:gd name="connsiteX75" fmla="*/ 300250 w 1924334"/>
              <a:gd name="connsiteY75" fmla="*/ 81887 h 2333767"/>
              <a:gd name="connsiteX76" fmla="*/ 259307 w 1924334"/>
              <a:gd name="connsiteY76" fmla="*/ 68239 h 2333767"/>
              <a:gd name="connsiteX77" fmla="*/ 259307 w 1924334"/>
              <a:gd name="connsiteY77"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76" fmla="*/ 259307 w 1924334"/>
              <a:gd name="connsiteY76"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73" fmla="*/ 204716 w 1924334"/>
              <a:gd name="connsiteY73" fmla="*/ 54591 h 22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24334" h="2238233">
                <a:moveTo>
                  <a:pt x="204716" y="54591"/>
                </a:moveTo>
                <a:cubicBezTo>
                  <a:pt x="193118" y="66189"/>
                  <a:pt x="177421" y="72788"/>
                  <a:pt x="163773" y="81887"/>
                </a:cubicBezTo>
                <a:lnTo>
                  <a:pt x="81886" y="245660"/>
                </a:lnTo>
                <a:cubicBezTo>
                  <a:pt x="72788" y="263857"/>
                  <a:pt x="62147" y="281361"/>
                  <a:pt x="54591" y="300251"/>
                </a:cubicBezTo>
                <a:cubicBezTo>
                  <a:pt x="45492" y="322997"/>
                  <a:pt x="35667" y="345466"/>
                  <a:pt x="27295" y="368490"/>
                </a:cubicBezTo>
                <a:cubicBezTo>
                  <a:pt x="17462" y="395530"/>
                  <a:pt x="0" y="450376"/>
                  <a:pt x="0" y="450376"/>
                </a:cubicBezTo>
                <a:cubicBezTo>
                  <a:pt x="4549" y="500418"/>
                  <a:pt x="-5679" y="554119"/>
                  <a:pt x="13647" y="600502"/>
                </a:cubicBezTo>
                <a:cubicBezTo>
                  <a:pt x="20861" y="617816"/>
                  <a:pt x="50203" y="608997"/>
                  <a:pt x="68238" y="614150"/>
                </a:cubicBezTo>
                <a:cubicBezTo>
                  <a:pt x="82071" y="618102"/>
                  <a:pt x="95138" y="624676"/>
                  <a:pt x="109182" y="627797"/>
                </a:cubicBezTo>
                <a:cubicBezTo>
                  <a:pt x="136195" y="633800"/>
                  <a:pt x="163934" y="636018"/>
                  <a:pt x="191068" y="641445"/>
                </a:cubicBezTo>
                <a:cubicBezTo>
                  <a:pt x="233911" y="650014"/>
                  <a:pt x="247579" y="655733"/>
                  <a:pt x="286602" y="668741"/>
                </a:cubicBezTo>
                <a:cubicBezTo>
                  <a:pt x="304799" y="682389"/>
                  <a:pt x="325110" y="693600"/>
                  <a:pt x="341194" y="709684"/>
                </a:cubicBezTo>
                <a:cubicBezTo>
                  <a:pt x="366234" y="734724"/>
                  <a:pt x="377948" y="776679"/>
                  <a:pt x="395785" y="805218"/>
                </a:cubicBezTo>
                <a:cubicBezTo>
                  <a:pt x="407840" y="824507"/>
                  <a:pt x="421925" y="842539"/>
                  <a:pt x="436728" y="859809"/>
                </a:cubicBezTo>
                <a:cubicBezTo>
                  <a:pt x="449289" y="874463"/>
                  <a:pt x="466965" y="884694"/>
                  <a:pt x="477671" y="900753"/>
                </a:cubicBezTo>
                <a:cubicBezTo>
                  <a:pt x="554916" y="1016621"/>
                  <a:pt x="477653" y="955332"/>
                  <a:pt x="559558" y="1009935"/>
                </a:cubicBezTo>
                <a:cubicBezTo>
                  <a:pt x="573206" y="1000836"/>
                  <a:pt x="584098" y="982639"/>
                  <a:pt x="600501" y="982639"/>
                </a:cubicBezTo>
                <a:cubicBezTo>
                  <a:pt x="713876" y="982639"/>
                  <a:pt x="678931" y="1006479"/>
                  <a:pt x="736979" y="1064526"/>
                </a:cubicBezTo>
                <a:cubicBezTo>
                  <a:pt x="748577" y="1076124"/>
                  <a:pt x="764274" y="1082723"/>
                  <a:pt x="777922" y="1091821"/>
                </a:cubicBezTo>
                <a:cubicBezTo>
                  <a:pt x="819666" y="1217054"/>
                  <a:pt x="749888" y="1022104"/>
                  <a:pt x="832513" y="1187356"/>
                </a:cubicBezTo>
                <a:cubicBezTo>
                  <a:pt x="845380" y="1213090"/>
                  <a:pt x="850710" y="1241947"/>
                  <a:pt x="859808" y="1269242"/>
                </a:cubicBezTo>
                <a:lnTo>
                  <a:pt x="887104" y="1351129"/>
                </a:lnTo>
                <a:cubicBezTo>
                  <a:pt x="891653" y="1378424"/>
                  <a:pt x="894749" y="1406002"/>
                  <a:pt x="900752" y="1433015"/>
                </a:cubicBezTo>
                <a:cubicBezTo>
                  <a:pt x="903873" y="1447059"/>
                  <a:pt x="904227" y="1463786"/>
                  <a:pt x="914400" y="1473959"/>
                </a:cubicBezTo>
                <a:cubicBezTo>
                  <a:pt x="924572" y="1484131"/>
                  <a:pt x="941124" y="1485419"/>
                  <a:pt x="955343" y="1487606"/>
                </a:cubicBezTo>
                <a:cubicBezTo>
                  <a:pt x="1000531" y="1494558"/>
                  <a:pt x="1046328" y="1496705"/>
                  <a:pt x="1091820" y="1501254"/>
                </a:cubicBezTo>
                <a:cubicBezTo>
                  <a:pt x="1110017" y="1510353"/>
                  <a:pt x="1132025" y="1514164"/>
                  <a:pt x="1146411" y="1528550"/>
                </a:cubicBezTo>
                <a:cubicBezTo>
                  <a:pt x="1160797" y="1542936"/>
                  <a:pt x="1161882" y="1566586"/>
                  <a:pt x="1173707" y="1583141"/>
                </a:cubicBezTo>
                <a:cubicBezTo>
                  <a:pt x="1184925" y="1598847"/>
                  <a:pt x="1202801" y="1608849"/>
                  <a:pt x="1214650" y="1624084"/>
                </a:cubicBezTo>
                <a:cubicBezTo>
                  <a:pt x="1234790" y="1649979"/>
                  <a:pt x="1269241" y="1705971"/>
                  <a:pt x="1269241" y="1705971"/>
                </a:cubicBezTo>
                <a:cubicBezTo>
                  <a:pt x="1273790" y="1728717"/>
                  <a:pt x="1273468" y="1753012"/>
                  <a:pt x="1282889" y="1774209"/>
                </a:cubicBezTo>
                <a:cubicBezTo>
                  <a:pt x="1292127" y="1794995"/>
                  <a:pt x="1312547" y="1809051"/>
                  <a:pt x="1323832" y="1828800"/>
                </a:cubicBezTo>
                <a:cubicBezTo>
                  <a:pt x="1330970" y="1841291"/>
                  <a:pt x="1331046" y="1856877"/>
                  <a:pt x="1337480" y="1869744"/>
                </a:cubicBezTo>
                <a:cubicBezTo>
                  <a:pt x="1344816" y="1884415"/>
                  <a:pt x="1356638" y="1896446"/>
                  <a:pt x="1364776" y="1910687"/>
                </a:cubicBezTo>
                <a:cubicBezTo>
                  <a:pt x="1374870" y="1928351"/>
                  <a:pt x="1382973" y="1947081"/>
                  <a:pt x="1392071" y="1965278"/>
                </a:cubicBezTo>
                <a:cubicBezTo>
                  <a:pt x="1405719" y="1960729"/>
                  <a:pt x="1419657" y="1946287"/>
                  <a:pt x="1433014" y="1951630"/>
                </a:cubicBezTo>
                <a:cubicBezTo>
                  <a:pt x="1448244" y="1957722"/>
                  <a:pt x="1449809" y="1979973"/>
                  <a:pt x="1460310" y="1992574"/>
                </a:cubicBezTo>
                <a:cubicBezTo>
                  <a:pt x="1472666" y="2007401"/>
                  <a:pt x="1487605" y="2019869"/>
                  <a:pt x="1501253" y="2033517"/>
                </a:cubicBezTo>
                <a:cubicBezTo>
                  <a:pt x="1535561" y="2136438"/>
                  <a:pt x="1489279" y="2009566"/>
                  <a:pt x="1542197" y="2115403"/>
                </a:cubicBezTo>
                <a:cubicBezTo>
                  <a:pt x="1548631" y="2128270"/>
                  <a:pt x="1544138" y="2147985"/>
                  <a:pt x="1555844" y="2156347"/>
                </a:cubicBezTo>
                <a:cubicBezTo>
                  <a:pt x="1579257" y="2173071"/>
                  <a:pt x="1610435" y="2174544"/>
                  <a:pt x="1637731" y="2183642"/>
                </a:cubicBezTo>
                <a:lnTo>
                  <a:pt x="1678674" y="2197290"/>
                </a:lnTo>
                <a:cubicBezTo>
                  <a:pt x="1692322" y="2201839"/>
                  <a:pt x="1707647" y="2202958"/>
                  <a:pt x="1719617" y="2210938"/>
                </a:cubicBezTo>
                <a:lnTo>
                  <a:pt x="1760561" y="2238233"/>
                </a:lnTo>
                <a:cubicBezTo>
                  <a:pt x="1774209" y="2233684"/>
                  <a:pt x="1794518" y="2237161"/>
                  <a:pt x="1801504" y="2224585"/>
                </a:cubicBezTo>
                <a:cubicBezTo>
                  <a:pt x="1819722" y="2191792"/>
                  <a:pt x="1816938" y="2150992"/>
                  <a:pt x="1828800" y="2115403"/>
                </a:cubicBezTo>
                <a:lnTo>
                  <a:pt x="1842447" y="2074460"/>
                </a:lnTo>
                <a:cubicBezTo>
                  <a:pt x="1851546" y="1924335"/>
                  <a:pt x="1853578" y="1773614"/>
                  <a:pt x="1869743" y="1624084"/>
                </a:cubicBezTo>
                <a:cubicBezTo>
                  <a:pt x="1871930" y="1603857"/>
                  <a:pt x="1891055" y="1588938"/>
                  <a:pt x="1897038" y="1569493"/>
                </a:cubicBezTo>
                <a:cubicBezTo>
                  <a:pt x="1909373" y="1529406"/>
                  <a:pt x="1915235" y="1487606"/>
                  <a:pt x="1924334" y="1446663"/>
                </a:cubicBezTo>
                <a:cubicBezTo>
                  <a:pt x="1915101" y="1298946"/>
                  <a:pt x="1920345" y="1262952"/>
                  <a:pt x="1897038" y="1146412"/>
                </a:cubicBezTo>
                <a:cubicBezTo>
                  <a:pt x="1875373" y="1038082"/>
                  <a:pt x="1890919" y="1149231"/>
                  <a:pt x="1856095" y="1009935"/>
                </a:cubicBezTo>
                <a:cubicBezTo>
                  <a:pt x="1789380" y="743076"/>
                  <a:pt x="1864309" y="972696"/>
                  <a:pt x="1801504" y="805218"/>
                </a:cubicBezTo>
                <a:cubicBezTo>
                  <a:pt x="1788184" y="769699"/>
                  <a:pt x="1789548" y="752319"/>
                  <a:pt x="1760561" y="723332"/>
                </a:cubicBezTo>
                <a:cubicBezTo>
                  <a:pt x="1744477" y="707248"/>
                  <a:pt x="1725259" y="694444"/>
                  <a:pt x="1705970" y="682388"/>
                </a:cubicBezTo>
                <a:cubicBezTo>
                  <a:pt x="1658394" y="652653"/>
                  <a:pt x="1649181" y="654544"/>
                  <a:pt x="1596788" y="641445"/>
                </a:cubicBezTo>
                <a:cubicBezTo>
                  <a:pt x="1583140" y="627797"/>
                  <a:pt x="1571550" y="611720"/>
                  <a:pt x="1555844" y="600502"/>
                </a:cubicBezTo>
                <a:cubicBezTo>
                  <a:pt x="1471444" y="540216"/>
                  <a:pt x="1527541" y="610700"/>
                  <a:pt x="1460310" y="532263"/>
                </a:cubicBezTo>
                <a:cubicBezTo>
                  <a:pt x="1445507" y="514993"/>
                  <a:pt x="1432588" y="496181"/>
                  <a:pt x="1419367" y="477672"/>
                </a:cubicBezTo>
                <a:cubicBezTo>
                  <a:pt x="1409833" y="464325"/>
                  <a:pt x="1402572" y="449330"/>
                  <a:pt x="1392071" y="436729"/>
                </a:cubicBezTo>
                <a:cubicBezTo>
                  <a:pt x="1362892" y="401715"/>
                  <a:pt x="1333750" y="381422"/>
                  <a:pt x="1296537" y="354842"/>
                </a:cubicBezTo>
                <a:cubicBezTo>
                  <a:pt x="1283190" y="345308"/>
                  <a:pt x="1270670" y="334008"/>
                  <a:pt x="1255594" y="327547"/>
                </a:cubicBezTo>
                <a:cubicBezTo>
                  <a:pt x="1194372" y="301310"/>
                  <a:pt x="1213177" y="326810"/>
                  <a:pt x="1160059" y="300251"/>
                </a:cubicBezTo>
                <a:cubicBezTo>
                  <a:pt x="1145388" y="292916"/>
                  <a:pt x="1132764" y="282054"/>
                  <a:pt x="1119116" y="272956"/>
                </a:cubicBezTo>
                <a:cubicBezTo>
                  <a:pt x="1100919" y="277505"/>
                  <a:pt x="1082560" y="281450"/>
                  <a:pt x="1064525" y="286603"/>
                </a:cubicBezTo>
                <a:cubicBezTo>
                  <a:pt x="1050693" y="290555"/>
                  <a:pt x="1037968" y="300251"/>
                  <a:pt x="1023582" y="300251"/>
                </a:cubicBezTo>
                <a:cubicBezTo>
                  <a:pt x="991414" y="300251"/>
                  <a:pt x="959892" y="291152"/>
                  <a:pt x="928047" y="286603"/>
                </a:cubicBezTo>
                <a:cubicBezTo>
                  <a:pt x="805397" y="237544"/>
                  <a:pt x="905418" y="291271"/>
                  <a:pt x="818865" y="204717"/>
                </a:cubicBezTo>
                <a:cubicBezTo>
                  <a:pt x="740014" y="125865"/>
                  <a:pt x="815230" y="237087"/>
                  <a:pt x="736979" y="136478"/>
                </a:cubicBezTo>
                <a:cubicBezTo>
                  <a:pt x="716839" y="110583"/>
                  <a:pt x="714556" y="61024"/>
                  <a:pt x="682388" y="54591"/>
                </a:cubicBezTo>
                <a:cubicBezTo>
                  <a:pt x="659642" y="50042"/>
                  <a:pt x="636653" y="46570"/>
                  <a:pt x="614149" y="40944"/>
                </a:cubicBezTo>
                <a:cubicBezTo>
                  <a:pt x="566027" y="28914"/>
                  <a:pt x="573319" y="20942"/>
                  <a:pt x="518614" y="13648"/>
                </a:cubicBezTo>
                <a:cubicBezTo>
                  <a:pt x="468807" y="7007"/>
                  <a:pt x="418531" y="4549"/>
                  <a:pt x="368489" y="0"/>
                </a:cubicBezTo>
                <a:lnTo>
                  <a:pt x="204716" y="54591"/>
                </a:lnTo>
                <a:close/>
              </a:path>
            </a:pathLst>
          </a:cu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2695" y="15516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grpSp>
        <p:nvGrpSpPr>
          <p:cNvPr id="12" name="Group 11"/>
          <p:cNvGrpSpPr/>
          <p:nvPr/>
        </p:nvGrpSpPr>
        <p:grpSpPr>
          <a:xfrm>
            <a:off x="6224664" y="3452947"/>
            <a:ext cx="855437" cy="298581"/>
            <a:chOff x="6224664" y="3452947"/>
            <a:chExt cx="855437" cy="298581"/>
          </a:xfrm>
        </p:grpSpPr>
        <p:sp>
          <p:nvSpPr>
            <p:cNvPr id="13" name="Oval 12"/>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16" name="TextBox 15"/>
          <p:cNvSpPr txBox="1"/>
          <p:nvPr/>
        </p:nvSpPr>
        <p:spPr>
          <a:xfrm>
            <a:off x="7377922" y="3751528"/>
            <a:ext cx="535724" cy="369332"/>
          </a:xfrm>
          <a:prstGeom prst="rect">
            <a:avLst/>
          </a:prstGeom>
          <a:noFill/>
        </p:spPr>
        <p:txBody>
          <a:bodyPr wrap="none" rtlCol="0">
            <a:spAutoFit/>
          </a:bodyPr>
          <a:lstStyle/>
          <a:p>
            <a:pPr algn="ctr"/>
            <a:r>
              <a:rPr lang="en-US" b="1" dirty="0">
                <a:solidFill>
                  <a:srgbClr val="FF0000"/>
                </a:solidFill>
              </a:rPr>
              <a:t>616</a:t>
            </a:r>
          </a:p>
        </p:txBody>
      </p:sp>
    </p:spTree>
    <p:extLst>
      <p:ext uri="{BB962C8B-B14F-4D97-AF65-F5344CB8AC3E}">
        <p14:creationId xmlns:p14="http://schemas.microsoft.com/office/powerpoint/2010/main" val="279373185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9" name="Freeform: Shape 8"/>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1973882" y="-466506"/>
            <a:ext cx="4465033" cy="6768832"/>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057400 w 6858000"/>
              <a:gd name="connsiteY0" fmla="*/ 5867400 h 6093668"/>
              <a:gd name="connsiteX1" fmla="*/ 0 w 6858000"/>
              <a:gd name="connsiteY1" fmla="*/ 5924550 h 6093668"/>
              <a:gd name="connsiteX2" fmla="*/ 0 w 6858000"/>
              <a:gd name="connsiteY2" fmla="*/ 3524250 h 6093668"/>
              <a:gd name="connsiteX3" fmla="*/ 114300 w 6858000"/>
              <a:gd name="connsiteY3" fmla="*/ 3505200 h 6093668"/>
              <a:gd name="connsiteX4" fmla="*/ 266700 w 6858000"/>
              <a:gd name="connsiteY4" fmla="*/ 3409950 h 6093668"/>
              <a:gd name="connsiteX5" fmla="*/ 400050 w 6858000"/>
              <a:gd name="connsiteY5" fmla="*/ 3371850 h 6093668"/>
              <a:gd name="connsiteX6" fmla="*/ 685800 w 6858000"/>
              <a:gd name="connsiteY6" fmla="*/ 3295650 h 6093668"/>
              <a:gd name="connsiteX7" fmla="*/ 857250 w 6858000"/>
              <a:gd name="connsiteY7" fmla="*/ 3295650 h 6093668"/>
              <a:gd name="connsiteX8" fmla="*/ 1009650 w 6858000"/>
              <a:gd name="connsiteY8" fmla="*/ 3371850 h 6093668"/>
              <a:gd name="connsiteX9" fmla="*/ 1162050 w 6858000"/>
              <a:gd name="connsiteY9" fmla="*/ 3429000 h 6093668"/>
              <a:gd name="connsiteX10" fmla="*/ 1352550 w 6858000"/>
              <a:gd name="connsiteY10" fmla="*/ 3467100 h 6093668"/>
              <a:gd name="connsiteX11" fmla="*/ 1504950 w 6858000"/>
              <a:gd name="connsiteY11" fmla="*/ 3448050 h 6093668"/>
              <a:gd name="connsiteX12" fmla="*/ 1695450 w 6858000"/>
              <a:gd name="connsiteY12" fmla="*/ 3390900 h 6093668"/>
              <a:gd name="connsiteX13" fmla="*/ 1905000 w 6858000"/>
              <a:gd name="connsiteY13" fmla="*/ 3314700 h 6093668"/>
              <a:gd name="connsiteX14" fmla="*/ 2000250 w 6858000"/>
              <a:gd name="connsiteY14" fmla="*/ 3105150 h 6093668"/>
              <a:gd name="connsiteX15" fmla="*/ 2095500 w 6858000"/>
              <a:gd name="connsiteY15" fmla="*/ 2857500 h 6093668"/>
              <a:gd name="connsiteX16" fmla="*/ 2228850 w 6858000"/>
              <a:gd name="connsiteY16" fmla="*/ 2495550 h 6093668"/>
              <a:gd name="connsiteX17" fmla="*/ 2266950 w 6858000"/>
              <a:gd name="connsiteY17" fmla="*/ 2362200 h 6093668"/>
              <a:gd name="connsiteX18" fmla="*/ 2343150 w 6858000"/>
              <a:gd name="connsiteY18" fmla="*/ 2171700 h 6093668"/>
              <a:gd name="connsiteX19" fmla="*/ 2381250 w 6858000"/>
              <a:gd name="connsiteY19" fmla="*/ 2019300 h 6093668"/>
              <a:gd name="connsiteX20" fmla="*/ 2362200 w 6858000"/>
              <a:gd name="connsiteY20" fmla="*/ 1771650 h 6093668"/>
              <a:gd name="connsiteX21" fmla="*/ 2362200 w 6858000"/>
              <a:gd name="connsiteY21" fmla="*/ 1543050 h 6093668"/>
              <a:gd name="connsiteX22" fmla="*/ 2400300 w 6858000"/>
              <a:gd name="connsiteY22" fmla="*/ 1390650 h 6093668"/>
              <a:gd name="connsiteX23" fmla="*/ 2400300 w 6858000"/>
              <a:gd name="connsiteY23" fmla="*/ 1390650 h 6093668"/>
              <a:gd name="connsiteX24" fmla="*/ 2438400 w 6858000"/>
              <a:gd name="connsiteY24" fmla="*/ 1181100 h 6093668"/>
              <a:gd name="connsiteX25" fmla="*/ 2438400 w 6858000"/>
              <a:gd name="connsiteY25" fmla="*/ 1181100 h 6093668"/>
              <a:gd name="connsiteX26" fmla="*/ 2228850 w 6858000"/>
              <a:gd name="connsiteY26" fmla="*/ 1295400 h 6093668"/>
              <a:gd name="connsiteX27" fmla="*/ 2076450 w 6858000"/>
              <a:gd name="connsiteY27" fmla="*/ 1238250 h 6093668"/>
              <a:gd name="connsiteX28" fmla="*/ 1924050 w 6858000"/>
              <a:gd name="connsiteY28" fmla="*/ 1238250 h 6093668"/>
              <a:gd name="connsiteX29" fmla="*/ 1885950 w 6858000"/>
              <a:gd name="connsiteY29" fmla="*/ 1257300 h 6093668"/>
              <a:gd name="connsiteX30" fmla="*/ 1790700 w 6858000"/>
              <a:gd name="connsiteY30" fmla="*/ 762000 h 6093668"/>
              <a:gd name="connsiteX31" fmla="*/ 1771650 w 6858000"/>
              <a:gd name="connsiteY31" fmla="*/ 476250 h 6093668"/>
              <a:gd name="connsiteX32" fmla="*/ 1771650 w 6858000"/>
              <a:gd name="connsiteY32" fmla="*/ 247650 h 6093668"/>
              <a:gd name="connsiteX33" fmla="*/ 1943100 w 6858000"/>
              <a:gd name="connsiteY33" fmla="*/ 95250 h 6093668"/>
              <a:gd name="connsiteX34" fmla="*/ 2247900 w 6858000"/>
              <a:gd name="connsiteY34" fmla="*/ 0 h 6093668"/>
              <a:gd name="connsiteX35" fmla="*/ 2495550 w 6858000"/>
              <a:gd name="connsiteY35" fmla="*/ 0 h 6093668"/>
              <a:gd name="connsiteX36" fmla="*/ 2743200 w 6858000"/>
              <a:gd name="connsiteY36" fmla="*/ 0 h 6093668"/>
              <a:gd name="connsiteX37" fmla="*/ 2971800 w 6858000"/>
              <a:gd name="connsiteY37" fmla="*/ 19050 h 6093668"/>
              <a:gd name="connsiteX38" fmla="*/ 3238500 w 6858000"/>
              <a:gd name="connsiteY38" fmla="*/ 19050 h 6093668"/>
              <a:gd name="connsiteX39" fmla="*/ 3409950 w 6858000"/>
              <a:gd name="connsiteY39" fmla="*/ 19050 h 6093668"/>
              <a:gd name="connsiteX40" fmla="*/ 3790950 w 6858000"/>
              <a:gd name="connsiteY40" fmla="*/ 76200 h 6093668"/>
              <a:gd name="connsiteX41" fmla="*/ 4000500 w 6858000"/>
              <a:gd name="connsiteY41" fmla="*/ 76200 h 6093668"/>
              <a:gd name="connsiteX42" fmla="*/ 4248150 w 6858000"/>
              <a:gd name="connsiteY42" fmla="*/ 57150 h 6093668"/>
              <a:gd name="connsiteX43" fmla="*/ 4629150 w 6858000"/>
              <a:gd name="connsiteY43" fmla="*/ 0 h 6093668"/>
              <a:gd name="connsiteX44" fmla="*/ 5029200 w 6858000"/>
              <a:gd name="connsiteY44" fmla="*/ 76200 h 6093668"/>
              <a:gd name="connsiteX45" fmla="*/ 5200650 w 6858000"/>
              <a:gd name="connsiteY45" fmla="*/ 152400 h 6093668"/>
              <a:gd name="connsiteX46" fmla="*/ 5276850 w 6858000"/>
              <a:gd name="connsiteY46" fmla="*/ 495300 h 6093668"/>
              <a:gd name="connsiteX47" fmla="*/ 5353050 w 6858000"/>
              <a:gd name="connsiteY47" fmla="*/ 876300 h 6093668"/>
              <a:gd name="connsiteX48" fmla="*/ 5353050 w 6858000"/>
              <a:gd name="connsiteY48" fmla="*/ 876300 h 6093668"/>
              <a:gd name="connsiteX49" fmla="*/ 5391150 w 6858000"/>
              <a:gd name="connsiteY49" fmla="*/ 1238250 h 6093668"/>
              <a:gd name="connsiteX50" fmla="*/ 5429250 w 6858000"/>
              <a:gd name="connsiteY50" fmla="*/ 1352550 h 6093668"/>
              <a:gd name="connsiteX51" fmla="*/ 5486400 w 6858000"/>
              <a:gd name="connsiteY51" fmla="*/ 1390650 h 6093668"/>
              <a:gd name="connsiteX52" fmla="*/ 5524500 w 6858000"/>
              <a:gd name="connsiteY52" fmla="*/ 1447800 h 6093668"/>
              <a:gd name="connsiteX53" fmla="*/ 5581650 w 6858000"/>
              <a:gd name="connsiteY53" fmla="*/ 1485900 h 6093668"/>
              <a:gd name="connsiteX54" fmla="*/ 5600700 w 6858000"/>
              <a:gd name="connsiteY54" fmla="*/ 1543050 h 6093668"/>
              <a:gd name="connsiteX55" fmla="*/ 5715000 w 6858000"/>
              <a:gd name="connsiteY55" fmla="*/ 1581150 h 6093668"/>
              <a:gd name="connsiteX56" fmla="*/ 5829300 w 6858000"/>
              <a:gd name="connsiteY56" fmla="*/ 1657350 h 6093668"/>
              <a:gd name="connsiteX57" fmla="*/ 5886450 w 6858000"/>
              <a:gd name="connsiteY57" fmla="*/ 1695450 h 6093668"/>
              <a:gd name="connsiteX58" fmla="*/ 5943600 w 6858000"/>
              <a:gd name="connsiteY58" fmla="*/ 1714500 h 6093668"/>
              <a:gd name="connsiteX59" fmla="*/ 6057900 w 6858000"/>
              <a:gd name="connsiteY59" fmla="*/ 1771650 h 6093668"/>
              <a:gd name="connsiteX60" fmla="*/ 6248400 w 6858000"/>
              <a:gd name="connsiteY60" fmla="*/ 1790700 h 6093668"/>
              <a:gd name="connsiteX61" fmla="*/ 6419850 w 6858000"/>
              <a:gd name="connsiteY61" fmla="*/ 1885950 h 6093668"/>
              <a:gd name="connsiteX62" fmla="*/ 6477000 w 6858000"/>
              <a:gd name="connsiteY62" fmla="*/ 1924050 h 6093668"/>
              <a:gd name="connsiteX63" fmla="*/ 6515100 w 6858000"/>
              <a:gd name="connsiteY63" fmla="*/ 2038350 h 6093668"/>
              <a:gd name="connsiteX64" fmla="*/ 6553200 w 6858000"/>
              <a:gd name="connsiteY64" fmla="*/ 2114550 h 6093668"/>
              <a:gd name="connsiteX65" fmla="*/ 6610350 w 6858000"/>
              <a:gd name="connsiteY65" fmla="*/ 2247900 h 6093668"/>
              <a:gd name="connsiteX66" fmla="*/ 6648450 w 6858000"/>
              <a:gd name="connsiteY66" fmla="*/ 2400300 h 6093668"/>
              <a:gd name="connsiteX67" fmla="*/ 6667500 w 6858000"/>
              <a:gd name="connsiteY67" fmla="*/ 2476500 h 6093668"/>
              <a:gd name="connsiteX68" fmla="*/ 6705600 w 6858000"/>
              <a:gd name="connsiteY68" fmla="*/ 2590800 h 6093668"/>
              <a:gd name="connsiteX69" fmla="*/ 6743700 w 6858000"/>
              <a:gd name="connsiteY69" fmla="*/ 2647950 h 6093668"/>
              <a:gd name="connsiteX70" fmla="*/ 6781800 w 6858000"/>
              <a:gd name="connsiteY70" fmla="*/ 2762250 h 6093668"/>
              <a:gd name="connsiteX71" fmla="*/ 6800850 w 6858000"/>
              <a:gd name="connsiteY71" fmla="*/ 2819400 h 6093668"/>
              <a:gd name="connsiteX72" fmla="*/ 6838950 w 6858000"/>
              <a:gd name="connsiteY72" fmla="*/ 2990850 h 6093668"/>
              <a:gd name="connsiteX73" fmla="*/ 6858000 w 6858000"/>
              <a:gd name="connsiteY73" fmla="*/ 3067050 h 6093668"/>
              <a:gd name="connsiteX74" fmla="*/ 6838950 w 6858000"/>
              <a:gd name="connsiteY74" fmla="*/ 3638550 h 6093668"/>
              <a:gd name="connsiteX75" fmla="*/ 6819900 w 6858000"/>
              <a:gd name="connsiteY75" fmla="*/ 3695700 h 6093668"/>
              <a:gd name="connsiteX76" fmla="*/ 6762750 w 6858000"/>
              <a:gd name="connsiteY76" fmla="*/ 3752850 h 6093668"/>
              <a:gd name="connsiteX77" fmla="*/ 6705600 w 6858000"/>
              <a:gd name="connsiteY77" fmla="*/ 3771900 h 6093668"/>
              <a:gd name="connsiteX78" fmla="*/ 6629400 w 6858000"/>
              <a:gd name="connsiteY78" fmla="*/ 3886200 h 6093668"/>
              <a:gd name="connsiteX79" fmla="*/ 6610350 w 6858000"/>
              <a:gd name="connsiteY79" fmla="*/ 3943350 h 6093668"/>
              <a:gd name="connsiteX80" fmla="*/ 6572250 w 6858000"/>
              <a:gd name="connsiteY80" fmla="*/ 4000500 h 6093668"/>
              <a:gd name="connsiteX81" fmla="*/ 6534150 w 6858000"/>
              <a:gd name="connsiteY81" fmla="*/ 4114800 h 6093668"/>
              <a:gd name="connsiteX82" fmla="*/ 6515100 w 6858000"/>
              <a:gd name="connsiteY82" fmla="*/ 4171950 h 6093668"/>
              <a:gd name="connsiteX83" fmla="*/ 6400800 w 6858000"/>
              <a:gd name="connsiteY83" fmla="*/ 4229100 h 6093668"/>
              <a:gd name="connsiteX84" fmla="*/ 6343650 w 6858000"/>
              <a:gd name="connsiteY84" fmla="*/ 4267200 h 6093668"/>
              <a:gd name="connsiteX85" fmla="*/ 6286500 w 6858000"/>
              <a:gd name="connsiteY85" fmla="*/ 4286250 h 6093668"/>
              <a:gd name="connsiteX86" fmla="*/ 6134100 w 6858000"/>
              <a:gd name="connsiteY86" fmla="*/ 4324350 h 6093668"/>
              <a:gd name="connsiteX87" fmla="*/ 5791200 w 6858000"/>
              <a:gd name="connsiteY87" fmla="*/ 4343400 h 6093668"/>
              <a:gd name="connsiteX88" fmla="*/ 5772150 w 6858000"/>
              <a:gd name="connsiteY88" fmla="*/ 4419600 h 6093668"/>
              <a:gd name="connsiteX89" fmla="*/ 5600700 w 6858000"/>
              <a:gd name="connsiteY89" fmla="*/ 4438650 h 6093668"/>
              <a:gd name="connsiteX90" fmla="*/ 5543550 w 6858000"/>
              <a:gd name="connsiteY90" fmla="*/ 4419600 h 6093668"/>
              <a:gd name="connsiteX91" fmla="*/ 5295900 w 6858000"/>
              <a:gd name="connsiteY91" fmla="*/ 4210050 h 6093668"/>
              <a:gd name="connsiteX92" fmla="*/ 5219700 w 6858000"/>
              <a:gd name="connsiteY92" fmla="*/ 4191000 h 6093668"/>
              <a:gd name="connsiteX93" fmla="*/ 5143500 w 6858000"/>
              <a:gd name="connsiteY93" fmla="*/ 4133850 h 6093668"/>
              <a:gd name="connsiteX94" fmla="*/ 5029200 w 6858000"/>
              <a:gd name="connsiteY94" fmla="*/ 4114800 h 6093668"/>
              <a:gd name="connsiteX95" fmla="*/ 4514850 w 6858000"/>
              <a:gd name="connsiteY95" fmla="*/ 4171950 h 6093668"/>
              <a:gd name="connsiteX96" fmla="*/ 4457700 w 6858000"/>
              <a:gd name="connsiteY96" fmla="*/ 4191000 h 6093668"/>
              <a:gd name="connsiteX97" fmla="*/ 4286250 w 6858000"/>
              <a:gd name="connsiteY97" fmla="*/ 4229100 h 6093668"/>
              <a:gd name="connsiteX98" fmla="*/ 4210050 w 6858000"/>
              <a:gd name="connsiteY98" fmla="*/ 4267200 h 6093668"/>
              <a:gd name="connsiteX99" fmla="*/ 4114800 w 6858000"/>
              <a:gd name="connsiteY99" fmla="*/ 4286250 h 6093668"/>
              <a:gd name="connsiteX100" fmla="*/ 4038600 w 6858000"/>
              <a:gd name="connsiteY100" fmla="*/ 4305300 h 6093668"/>
              <a:gd name="connsiteX101" fmla="*/ 3829050 w 6858000"/>
              <a:gd name="connsiteY101" fmla="*/ 4381500 h 6093668"/>
              <a:gd name="connsiteX102" fmla="*/ 3409950 w 6858000"/>
              <a:gd name="connsiteY102" fmla="*/ 4362450 h 6093668"/>
              <a:gd name="connsiteX103" fmla="*/ 3352800 w 6858000"/>
              <a:gd name="connsiteY103" fmla="*/ 4305300 h 6093668"/>
              <a:gd name="connsiteX104" fmla="*/ 3238500 w 6858000"/>
              <a:gd name="connsiteY104" fmla="*/ 4267200 h 6093668"/>
              <a:gd name="connsiteX105" fmla="*/ 3181350 w 6858000"/>
              <a:gd name="connsiteY105" fmla="*/ 4248150 h 6093668"/>
              <a:gd name="connsiteX106" fmla="*/ 2838450 w 6858000"/>
              <a:gd name="connsiteY106" fmla="*/ 4324350 h 6093668"/>
              <a:gd name="connsiteX107" fmla="*/ 2647950 w 6858000"/>
              <a:gd name="connsiteY107" fmla="*/ 4438650 h 6093668"/>
              <a:gd name="connsiteX108" fmla="*/ 2590800 w 6858000"/>
              <a:gd name="connsiteY108" fmla="*/ 4476750 h 6093668"/>
              <a:gd name="connsiteX109" fmla="*/ 2419350 w 6858000"/>
              <a:gd name="connsiteY109" fmla="*/ 4533900 h 6093668"/>
              <a:gd name="connsiteX110" fmla="*/ 2362200 w 6858000"/>
              <a:gd name="connsiteY110" fmla="*/ 4552950 h 6093668"/>
              <a:gd name="connsiteX111" fmla="*/ 2305050 w 6858000"/>
              <a:gd name="connsiteY111" fmla="*/ 4572000 h 6093668"/>
              <a:gd name="connsiteX112" fmla="*/ 2190750 w 6858000"/>
              <a:gd name="connsiteY112" fmla="*/ 4591050 h 6093668"/>
              <a:gd name="connsiteX113" fmla="*/ 2057400 w 6858000"/>
              <a:gd name="connsiteY113" fmla="*/ 4572000 h 6093668"/>
              <a:gd name="connsiteX114" fmla="*/ 2000250 w 6858000"/>
              <a:gd name="connsiteY114" fmla="*/ 4552950 h 6093668"/>
              <a:gd name="connsiteX115" fmla="*/ 1787857 w 6858000"/>
              <a:gd name="connsiteY115" fmla="*/ 4713880 h 6093668"/>
              <a:gd name="connsiteX116" fmla="*/ 1635457 w 6858000"/>
              <a:gd name="connsiteY116" fmla="*/ 4615787 h 6093668"/>
              <a:gd name="connsiteX117" fmla="*/ 1518598 w 6858000"/>
              <a:gd name="connsiteY117" fmla="*/ 4439218 h 6093668"/>
              <a:gd name="connsiteX118" fmla="*/ 1390650 w 6858000"/>
              <a:gd name="connsiteY118" fmla="*/ 4171950 h 6093668"/>
              <a:gd name="connsiteX119" fmla="*/ 1371600 w 6858000"/>
              <a:gd name="connsiteY119" fmla="*/ 4114800 h 6093668"/>
              <a:gd name="connsiteX120" fmla="*/ 1257300 w 6858000"/>
              <a:gd name="connsiteY120" fmla="*/ 4019550 h 6093668"/>
              <a:gd name="connsiteX121" fmla="*/ 1238534 w 6858000"/>
              <a:gd name="connsiteY121" fmla="*/ 4161430 h 6093668"/>
              <a:gd name="connsiteX122" fmla="*/ 1257584 w 6858000"/>
              <a:gd name="connsiteY122" fmla="*/ 4305300 h 6093668"/>
              <a:gd name="connsiteX123" fmla="*/ 1540775 w 6858000"/>
              <a:gd name="connsiteY123" fmla="*/ 4651043 h 6093668"/>
              <a:gd name="connsiteX124" fmla="*/ 1586837 w 6858000"/>
              <a:gd name="connsiteY124" fmla="*/ 4822493 h 6093668"/>
              <a:gd name="connsiteX125" fmla="*/ 1799514 w 6858000"/>
              <a:gd name="connsiteY125" fmla="*/ 5321489 h 6093668"/>
              <a:gd name="connsiteX126" fmla="*/ 1891921 w 6858000"/>
              <a:gd name="connsiteY126" fmla="*/ 5459389 h 6093668"/>
              <a:gd name="connsiteX127" fmla="*/ 2003377 w 6858000"/>
              <a:gd name="connsiteY127" fmla="*/ 5649604 h 6093668"/>
              <a:gd name="connsiteX128" fmla="*/ 2057400 w 6858000"/>
              <a:gd name="connsiteY128" fmla="*/ 5867400 h 6093668"/>
              <a:gd name="connsiteX0" fmla="*/ 2003377 w 6858000"/>
              <a:gd name="connsiteY0" fmla="*/ 5649604 h 6042136"/>
              <a:gd name="connsiteX1" fmla="*/ 0 w 6858000"/>
              <a:gd name="connsiteY1" fmla="*/ 5924550 h 6042136"/>
              <a:gd name="connsiteX2" fmla="*/ 0 w 6858000"/>
              <a:gd name="connsiteY2" fmla="*/ 3524250 h 6042136"/>
              <a:gd name="connsiteX3" fmla="*/ 114300 w 6858000"/>
              <a:gd name="connsiteY3" fmla="*/ 3505200 h 6042136"/>
              <a:gd name="connsiteX4" fmla="*/ 266700 w 6858000"/>
              <a:gd name="connsiteY4" fmla="*/ 3409950 h 6042136"/>
              <a:gd name="connsiteX5" fmla="*/ 400050 w 6858000"/>
              <a:gd name="connsiteY5" fmla="*/ 3371850 h 6042136"/>
              <a:gd name="connsiteX6" fmla="*/ 685800 w 6858000"/>
              <a:gd name="connsiteY6" fmla="*/ 3295650 h 6042136"/>
              <a:gd name="connsiteX7" fmla="*/ 857250 w 6858000"/>
              <a:gd name="connsiteY7" fmla="*/ 3295650 h 6042136"/>
              <a:gd name="connsiteX8" fmla="*/ 1009650 w 6858000"/>
              <a:gd name="connsiteY8" fmla="*/ 3371850 h 6042136"/>
              <a:gd name="connsiteX9" fmla="*/ 1162050 w 6858000"/>
              <a:gd name="connsiteY9" fmla="*/ 3429000 h 6042136"/>
              <a:gd name="connsiteX10" fmla="*/ 1352550 w 6858000"/>
              <a:gd name="connsiteY10" fmla="*/ 3467100 h 6042136"/>
              <a:gd name="connsiteX11" fmla="*/ 1504950 w 6858000"/>
              <a:gd name="connsiteY11" fmla="*/ 3448050 h 6042136"/>
              <a:gd name="connsiteX12" fmla="*/ 1695450 w 6858000"/>
              <a:gd name="connsiteY12" fmla="*/ 3390900 h 6042136"/>
              <a:gd name="connsiteX13" fmla="*/ 1905000 w 6858000"/>
              <a:gd name="connsiteY13" fmla="*/ 3314700 h 6042136"/>
              <a:gd name="connsiteX14" fmla="*/ 2000250 w 6858000"/>
              <a:gd name="connsiteY14" fmla="*/ 3105150 h 6042136"/>
              <a:gd name="connsiteX15" fmla="*/ 2095500 w 6858000"/>
              <a:gd name="connsiteY15" fmla="*/ 2857500 h 6042136"/>
              <a:gd name="connsiteX16" fmla="*/ 2228850 w 6858000"/>
              <a:gd name="connsiteY16" fmla="*/ 2495550 h 6042136"/>
              <a:gd name="connsiteX17" fmla="*/ 2266950 w 6858000"/>
              <a:gd name="connsiteY17" fmla="*/ 2362200 h 6042136"/>
              <a:gd name="connsiteX18" fmla="*/ 2343150 w 6858000"/>
              <a:gd name="connsiteY18" fmla="*/ 2171700 h 6042136"/>
              <a:gd name="connsiteX19" fmla="*/ 2381250 w 6858000"/>
              <a:gd name="connsiteY19" fmla="*/ 2019300 h 6042136"/>
              <a:gd name="connsiteX20" fmla="*/ 2362200 w 6858000"/>
              <a:gd name="connsiteY20" fmla="*/ 1771650 h 6042136"/>
              <a:gd name="connsiteX21" fmla="*/ 2362200 w 6858000"/>
              <a:gd name="connsiteY21" fmla="*/ 1543050 h 6042136"/>
              <a:gd name="connsiteX22" fmla="*/ 2400300 w 6858000"/>
              <a:gd name="connsiteY22" fmla="*/ 1390650 h 6042136"/>
              <a:gd name="connsiteX23" fmla="*/ 2400300 w 6858000"/>
              <a:gd name="connsiteY23" fmla="*/ 1390650 h 6042136"/>
              <a:gd name="connsiteX24" fmla="*/ 2438400 w 6858000"/>
              <a:gd name="connsiteY24" fmla="*/ 1181100 h 6042136"/>
              <a:gd name="connsiteX25" fmla="*/ 2438400 w 6858000"/>
              <a:gd name="connsiteY25" fmla="*/ 1181100 h 6042136"/>
              <a:gd name="connsiteX26" fmla="*/ 2228850 w 6858000"/>
              <a:gd name="connsiteY26" fmla="*/ 1295400 h 6042136"/>
              <a:gd name="connsiteX27" fmla="*/ 2076450 w 6858000"/>
              <a:gd name="connsiteY27" fmla="*/ 1238250 h 6042136"/>
              <a:gd name="connsiteX28" fmla="*/ 1924050 w 6858000"/>
              <a:gd name="connsiteY28" fmla="*/ 1238250 h 6042136"/>
              <a:gd name="connsiteX29" fmla="*/ 1885950 w 6858000"/>
              <a:gd name="connsiteY29" fmla="*/ 1257300 h 6042136"/>
              <a:gd name="connsiteX30" fmla="*/ 1790700 w 6858000"/>
              <a:gd name="connsiteY30" fmla="*/ 762000 h 6042136"/>
              <a:gd name="connsiteX31" fmla="*/ 1771650 w 6858000"/>
              <a:gd name="connsiteY31" fmla="*/ 476250 h 6042136"/>
              <a:gd name="connsiteX32" fmla="*/ 1771650 w 6858000"/>
              <a:gd name="connsiteY32" fmla="*/ 247650 h 6042136"/>
              <a:gd name="connsiteX33" fmla="*/ 1943100 w 6858000"/>
              <a:gd name="connsiteY33" fmla="*/ 95250 h 6042136"/>
              <a:gd name="connsiteX34" fmla="*/ 2247900 w 6858000"/>
              <a:gd name="connsiteY34" fmla="*/ 0 h 6042136"/>
              <a:gd name="connsiteX35" fmla="*/ 2495550 w 6858000"/>
              <a:gd name="connsiteY35" fmla="*/ 0 h 6042136"/>
              <a:gd name="connsiteX36" fmla="*/ 2743200 w 6858000"/>
              <a:gd name="connsiteY36" fmla="*/ 0 h 6042136"/>
              <a:gd name="connsiteX37" fmla="*/ 2971800 w 6858000"/>
              <a:gd name="connsiteY37" fmla="*/ 19050 h 6042136"/>
              <a:gd name="connsiteX38" fmla="*/ 3238500 w 6858000"/>
              <a:gd name="connsiteY38" fmla="*/ 19050 h 6042136"/>
              <a:gd name="connsiteX39" fmla="*/ 3409950 w 6858000"/>
              <a:gd name="connsiteY39" fmla="*/ 19050 h 6042136"/>
              <a:gd name="connsiteX40" fmla="*/ 3790950 w 6858000"/>
              <a:gd name="connsiteY40" fmla="*/ 76200 h 6042136"/>
              <a:gd name="connsiteX41" fmla="*/ 4000500 w 6858000"/>
              <a:gd name="connsiteY41" fmla="*/ 76200 h 6042136"/>
              <a:gd name="connsiteX42" fmla="*/ 4248150 w 6858000"/>
              <a:gd name="connsiteY42" fmla="*/ 57150 h 6042136"/>
              <a:gd name="connsiteX43" fmla="*/ 4629150 w 6858000"/>
              <a:gd name="connsiteY43" fmla="*/ 0 h 6042136"/>
              <a:gd name="connsiteX44" fmla="*/ 5029200 w 6858000"/>
              <a:gd name="connsiteY44" fmla="*/ 76200 h 6042136"/>
              <a:gd name="connsiteX45" fmla="*/ 5200650 w 6858000"/>
              <a:gd name="connsiteY45" fmla="*/ 152400 h 6042136"/>
              <a:gd name="connsiteX46" fmla="*/ 5276850 w 6858000"/>
              <a:gd name="connsiteY46" fmla="*/ 495300 h 6042136"/>
              <a:gd name="connsiteX47" fmla="*/ 5353050 w 6858000"/>
              <a:gd name="connsiteY47" fmla="*/ 876300 h 6042136"/>
              <a:gd name="connsiteX48" fmla="*/ 5353050 w 6858000"/>
              <a:gd name="connsiteY48" fmla="*/ 876300 h 6042136"/>
              <a:gd name="connsiteX49" fmla="*/ 5391150 w 6858000"/>
              <a:gd name="connsiteY49" fmla="*/ 1238250 h 6042136"/>
              <a:gd name="connsiteX50" fmla="*/ 5429250 w 6858000"/>
              <a:gd name="connsiteY50" fmla="*/ 1352550 h 6042136"/>
              <a:gd name="connsiteX51" fmla="*/ 5486400 w 6858000"/>
              <a:gd name="connsiteY51" fmla="*/ 1390650 h 6042136"/>
              <a:gd name="connsiteX52" fmla="*/ 5524500 w 6858000"/>
              <a:gd name="connsiteY52" fmla="*/ 1447800 h 6042136"/>
              <a:gd name="connsiteX53" fmla="*/ 5581650 w 6858000"/>
              <a:gd name="connsiteY53" fmla="*/ 1485900 h 6042136"/>
              <a:gd name="connsiteX54" fmla="*/ 5600700 w 6858000"/>
              <a:gd name="connsiteY54" fmla="*/ 1543050 h 6042136"/>
              <a:gd name="connsiteX55" fmla="*/ 5715000 w 6858000"/>
              <a:gd name="connsiteY55" fmla="*/ 1581150 h 6042136"/>
              <a:gd name="connsiteX56" fmla="*/ 5829300 w 6858000"/>
              <a:gd name="connsiteY56" fmla="*/ 1657350 h 6042136"/>
              <a:gd name="connsiteX57" fmla="*/ 5886450 w 6858000"/>
              <a:gd name="connsiteY57" fmla="*/ 1695450 h 6042136"/>
              <a:gd name="connsiteX58" fmla="*/ 5943600 w 6858000"/>
              <a:gd name="connsiteY58" fmla="*/ 1714500 h 6042136"/>
              <a:gd name="connsiteX59" fmla="*/ 6057900 w 6858000"/>
              <a:gd name="connsiteY59" fmla="*/ 1771650 h 6042136"/>
              <a:gd name="connsiteX60" fmla="*/ 6248400 w 6858000"/>
              <a:gd name="connsiteY60" fmla="*/ 1790700 h 6042136"/>
              <a:gd name="connsiteX61" fmla="*/ 6419850 w 6858000"/>
              <a:gd name="connsiteY61" fmla="*/ 1885950 h 6042136"/>
              <a:gd name="connsiteX62" fmla="*/ 6477000 w 6858000"/>
              <a:gd name="connsiteY62" fmla="*/ 1924050 h 6042136"/>
              <a:gd name="connsiteX63" fmla="*/ 6515100 w 6858000"/>
              <a:gd name="connsiteY63" fmla="*/ 2038350 h 6042136"/>
              <a:gd name="connsiteX64" fmla="*/ 6553200 w 6858000"/>
              <a:gd name="connsiteY64" fmla="*/ 2114550 h 6042136"/>
              <a:gd name="connsiteX65" fmla="*/ 6610350 w 6858000"/>
              <a:gd name="connsiteY65" fmla="*/ 2247900 h 6042136"/>
              <a:gd name="connsiteX66" fmla="*/ 6648450 w 6858000"/>
              <a:gd name="connsiteY66" fmla="*/ 2400300 h 6042136"/>
              <a:gd name="connsiteX67" fmla="*/ 6667500 w 6858000"/>
              <a:gd name="connsiteY67" fmla="*/ 2476500 h 6042136"/>
              <a:gd name="connsiteX68" fmla="*/ 6705600 w 6858000"/>
              <a:gd name="connsiteY68" fmla="*/ 2590800 h 6042136"/>
              <a:gd name="connsiteX69" fmla="*/ 6743700 w 6858000"/>
              <a:gd name="connsiteY69" fmla="*/ 2647950 h 6042136"/>
              <a:gd name="connsiteX70" fmla="*/ 6781800 w 6858000"/>
              <a:gd name="connsiteY70" fmla="*/ 2762250 h 6042136"/>
              <a:gd name="connsiteX71" fmla="*/ 6800850 w 6858000"/>
              <a:gd name="connsiteY71" fmla="*/ 2819400 h 6042136"/>
              <a:gd name="connsiteX72" fmla="*/ 6838950 w 6858000"/>
              <a:gd name="connsiteY72" fmla="*/ 2990850 h 6042136"/>
              <a:gd name="connsiteX73" fmla="*/ 6858000 w 6858000"/>
              <a:gd name="connsiteY73" fmla="*/ 3067050 h 6042136"/>
              <a:gd name="connsiteX74" fmla="*/ 6838950 w 6858000"/>
              <a:gd name="connsiteY74" fmla="*/ 3638550 h 6042136"/>
              <a:gd name="connsiteX75" fmla="*/ 6819900 w 6858000"/>
              <a:gd name="connsiteY75" fmla="*/ 3695700 h 6042136"/>
              <a:gd name="connsiteX76" fmla="*/ 6762750 w 6858000"/>
              <a:gd name="connsiteY76" fmla="*/ 3752850 h 6042136"/>
              <a:gd name="connsiteX77" fmla="*/ 6705600 w 6858000"/>
              <a:gd name="connsiteY77" fmla="*/ 3771900 h 6042136"/>
              <a:gd name="connsiteX78" fmla="*/ 6629400 w 6858000"/>
              <a:gd name="connsiteY78" fmla="*/ 3886200 h 6042136"/>
              <a:gd name="connsiteX79" fmla="*/ 6610350 w 6858000"/>
              <a:gd name="connsiteY79" fmla="*/ 3943350 h 6042136"/>
              <a:gd name="connsiteX80" fmla="*/ 6572250 w 6858000"/>
              <a:gd name="connsiteY80" fmla="*/ 4000500 h 6042136"/>
              <a:gd name="connsiteX81" fmla="*/ 6534150 w 6858000"/>
              <a:gd name="connsiteY81" fmla="*/ 4114800 h 6042136"/>
              <a:gd name="connsiteX82" fmla="*/ 6515100 w 6858000"/>
              <a:gd name="connsiteY82" fmla="*/ 4171950 h 6042136"/>
              <a:gd name="connsiteX83" fmla="*/ 6400800 w 6858000"/>
              <a:gd name="connsiteY83" fmla="*/ 4229100 h 6042136"/>
              <a:gd name="connsiteX84" fmla="*/ 6343650 w 6858000"/>
              <a:gd name="connsiteY84" fmla="*/ 4267200 h 6042136"/>
              <a:gd name="connsiteX85" fmla="*/ 6286500 w 6858000"/>
              <a:gd name="connsiteY85" fmla="*/ 4286250 h 6042136"/>
              <a:gd name="connsiteX86" fmla="*/ 6134100 w 6858000"/>
              <a:gd name="connsiteY86" fmla="*/ 4324350 h 6042136"/>
              <a:gd name="connsiteX87" fmla="*/ 5791200 w 6858000"/>
              <a:gd name="connsiteY87" fmla="*/ 4343400 h 6042136"/>
              <a:gd name="connsiteX88" fmla="*/ 5772150 w 6858000"/>
              <a:gd name="connsiteY88" fmla="*/ 4419600 h 6042136"/>
              <a:gd name="connsiteX89" fmla="*/ 5600700 w 6858000"/>
              <a:gd name="connsiteY89" fmla="*/ 4438650 h 6042136"/>
              <a:gd name="connsiteX90" fmla="*/ 5543550 w 6858000"/>
              <a:gd name="connsiteY90" fmla="*/ 4419600 h 6042136"/>
              <a:gd name="connsiteX91" fmla="*/ 5295900 w 6858000"/>
              <a:gd name="connsiteY91" fmla="*/ 4210050 h 6042136"/>
              <a:gd name="connsiteX92" fmla="*/ 5219700 w 6858000"/>
              <a:gd name="connsiteY92" fmla="*/ 4191000 h 6042136"/>
              <a:gd name="connsiteX93" fmla="*/ 5143500 w 6858000"/>
              <a:gd name="connsiteY93" fmla="*/ 4133850 h 6042136"/>
              <a:gd name="connsiteX94" fmla="*/ 5029200 w 6858000"/>
              <a:gd name="connsiteY94" fmla="*/ 4114800 h 6042136"/>
              <a:gd name="connsiteX95" fmla="*/ 4514850 w 6858000"/>
              <a:gd name="connsiteY95" fmla="*/ 4171950 h 6042136"/>
              <a:gd name="connsiteX96" fmla="*/ 4457700 w 6858000"/>
              <a:gd name="connsiteY96" fmla="*/ 4191000 h 6042136"/>
              <a:gd name="connsiteX97" fmla="*/ 4286250 w 6858000"/>
              <a:gd name="connsiteY97" fmla="*/ 4229100 h 6042136"/>
              <a:gd name="connsiteX98" fmla="*/ 4210050 w 6858000"/>
              <a:gd name="connsiteY98" fmla="*/ 4267200 h 6042136"/>
              <a:gd name="connsiteX99" fmla="*/ 4114800 w 6858000"/>
              <a:gd name="connsiteY99" fmla="*/ 4286250 h 6042136"/>
              <a:gd name="connsiteX100" fmla="*/ 4038600 w 6858000"/>
              <a:gd name="connsiteY100" fmla="*/ 4305300 h 6042136"/>
              <a:gd name="connsiteX101" fmla="*/ 3829050 w 6858000"/>
              <a:gd name="connsiteY101" fmla="*/ 4381500 h 6042136"/>
              <a:gd name="connsiteX102" fmla="*/ 3409950 w 6858000"/>
              <a:gd name="connsiteY102" fmla="*/ 4362450 h 6042136"/>
              <a:gd name="connsiteX103" fmla="*/ 3352800 w 6858000"/>
              <a:gd name="connsiteY103" fmla="*/ 4305300 h 6042136"/>
              <a:gd name="connsiteX104" fmla="*/ 3238500 w 6858000"/>
              <a:gd name="connsiteY104" fmla="*/ 4267200 h 6042136"/>
              <a:gd name="connsiteX105" fmla="*/ 3181350 w 6858000"/>
              <a:gd name="connsiteY105" fmla="*/ 4248150 h 6042136"/>
              <a:gd name="connsiteX106" fmla="*/ 2838450 w 6858000"/>
              <a:gd name="connsiteY106" fmla="*/ 4324350 h 6042136"/>
              <a:gd name="connsiteX107" fmla="*/ 2647950 w 6858000"/>
              <a:gd name="connsiteY107" fmla="*/ 4438650 h 6042136"/>
              <a:gd name="connsiteX108" fmla="*/ 2590800 w 6858000"/>
              <a:gd name="connsiteY108" fmla="*/ 4476750 h 6042136"/>
              <a:gd name="connsiteX109" fmla="*/ 2419350 w 6858000"/>
              <a:gd name="connsiteY109" fmla="*/ 4533900 h 6042136"/>
              <a:gd name="connsiteX110" fmla="*/ 2362200 w 6858000"/>
              <a:gd name="connsiteY110" fmla="*/ 4552950 h 6042136"/>
              <a:gd name="connsiteX111" fmla="*/ 2305050 w 6858000"/>
              <a:gd name="connsiteY111" fmla="*/ 4572000 h 6042136"/>
              <a:gd name="connsiteX112" fmla="*/ 2190750 w 6858000"/>
              <a:gd name="connsiteY112" fmla="*/ 4591050 h 6042136"/>
              <a:gd name="connsiteX113" fmla="*/ 2057400 w 6858000"/>
              <a:gd name="connsiteY113" fmla="*/ 4572000 h 6042136"/>
              <a:gd name="connsiteX114" fmla="*/ 2000250 w 6858000"/>
              <a:gd name="connsiteY114" fmla="*/ 4552950 h 6042136"/>
              <a:gd name="connsiteX115" fmla="*/ 1787857 w 6858000"/>
              <a:gd name="connsiteY115" fmla="*/ 4713880 h 6042136"/>
              <a:gd name="connsiteX116" fmla="*/ 1635457 w 6858000"/>
              <a:gd name="connsiteY116" fmla="*/ 4615787 h 6042136"/>
              <a:gd name="connsiteX117" fmla="*/ 1518598 w 6858000"/>
              <a:gd name="connsiteY117" fmla="*/ 4439218 h 6042136"/>
              <a:gd name="connsiteX118" fmla="*/ 1390650 w 6858000"/>
              <a:gd name="connsiteY118" fmla="*/ 4171950 h 6042136"/>
              <a:gd name="connsiteX119" fmla="*/ 1371600 w 6858000"/>
              <a:gd name="connsiteY119" fmla="*/ 4114800 h 6042136"/>
              <a:gd name="connsiteX120" fmla="*/ 1257300 w 6858000"/>
              <a:gd name="connsiteY120" fmla="*/ 4019550 h 6042136"/>
              <a:gd name="connsiteX121" fmla="*/ 1238534 w 6858000"/>
              <a:gd name="connsiteY121" fmla="*/ 4161430 h 6042136"/>
              <a:gd name="connsiteX122" fmla="*/ 1257584 w 6858000"/>
              <a:gd name="connsiteY122" fmla="*/ 4305300 h 6042136"/>
              <a:gd name="connsiteX123" fmla="*/ 1540775 w 6858000"/>
              <a:gd name="connsiteY123" fmla="*/ 4651043 h 6042136"/>
              <a:gd name="connsiteX124" fmla="*/ 1586837 w 6858000"/>
              <a:gd name="connsiteY124" fmla="*/ 4822493 h 6042136"/>
              <a:gd name="connsiteX125" fmla="*/ 1799514 w 6858000"/>
              <a:gd name="connsiteY125" fmla="*/ 5321489 h 6042136"/>
              <a:gd name="connsiteX126" fmla="*/ 1891921 w 6858000"/>
              <a:gd name="connsiteY126" fmla="*/ 5459389 h 6042136"/>
              <a:gd name="connsiteX127" fmla="*/ 2003377 w 6858000"/>
              <a:gd name="connsiteY127" fmla="*/ 5649604 h 6042136"/>
              <a:gd name="connsiteX0" fmla="*/ 1891921 w 6858000"/>
              <a:gd name="connsiteY0" fmla="*/ 5459389 h 6010000"/>
              <a:gd name="connsiteX1" fmla="*/ 0 w 6858000"/>
              <a:gd name="connsiteY1" fmla="*/ 5924550 h 6010000"/>
              <a:gd name="connsiteX2" fmla="*/ 0 w 6858000"/>
              <a:gd name="connsiteY2" fmla="*/ 3524250 h 6010000"/>
              <a:gd name="connsiteX3" fmla="*/ 114300 w 6858000"/>
              <a:gd name="connsiteY3" fmla="*/ 3505200 h 6010000"/>
              <a:gd name="connsiteX4" fmla="*/ 266700 w 6858000"/>
              <a:gd name="connsiteY4" fmla="*/ 3409950 h 6010000"/>
              <a:gd name="connsiteX5" fmla="*/ 400050 w 6858000"/>
              <a:gd name="connsiteY5" fmla="*/ 3371850 h 6010000"/>
              <a:gd name="connsiteX6" fmla="*/ 685800 w 6858000"/>
              <a:gd name="connsiteY6" fmla="*/ 3295650 h 6010000"/>
              <a:gd name="connsiteX7" fmla="*/ 857250 w 6858000"/>
              <a:gd name="connsiteY7" fmla="*/ 3295650 h 6010000"/>
              <a:gd name="connsiteX8" fmla="*/ 1009650 w 6858000"/>
              <a:gd name="connsiteY8" fmla="*/ 3371850 h 6010000"/>
              <a:gd name="connsiteX9" fmla="*/ 1162050 w 6858000"/>
              <a:gd name="connsiteY9" fmla="*/ 3429000 h 6010000"/>
              <a:gd name="connsiteX10" fmla="*/ 1352550 w 6858000"/>
              <a:gd name="connsiteY10" fmla="*/ 3467100 h 6010000"/>
              <a:gd name="connsiteX11" fmla="*/ 1504950 w 6858000"/>
              <a:gd name="connsiteY11" fmla="*/ 3448050 h 6010000"/>
              <a:gd name="connsiteX12" fmla="*/ 1695450 w 6858000"/>
              <a:gd name="connsiteY12" fmla="*/ 3390900 h 6010000"/>
              <a:gd name="connsiteX13" fmla="*/ 1905000 w 6858000"/>
              <a:gd name="connsiteY13" fmla="*/ 3314700 h 6010000"/>
              <a:gd name="connsiteX14" fmla="*/ 2000250 w 6858000"/>
              <a:gd name="connsiteY14" fmla="*/ 3105150 h 6010000"/>
              <a:gd name="connsiteX15" fmla="*/ 2095500 w 6858000"/>
              <a:gd name="connsiteY15" fmla="*/ 2857500 h 6010000"/>
              <a:gd name="connsiteX16" fmla="*/ 2228850 w 6858000"/>
              <a:gd name="connsiteY16" fmla="*/ 2495550 h 6010000"/>
              <a:gd name="connsiteX17" fmla="*/ 2266950 w 6858000"/>
              <a:gd name="connsiteY17" fmla="*/ 2362200 h 6010000"/>
              <a:gd name="connsiteX18" fmla="*/ 2343150 w 6858000"/>
              <a:gd name="connsiteY18" fmla="*/ 2171700 h 6010000"/>
              <a:gd name="connsiteX19" fmla="*/ 2381250 w 6858000"/>
              <a:gd name="connsiteY19" fmla="*/ 2019300 h 6010000"/>
              <a:gd name="connsiteX20" fmla="*/ 2362200 w 6858000"/>
              <a:gd name="connsiteY20" fmla="*/ 1771650 h 6010000"/>
              <a:gd name="connsiteX21" fmla="*/ 2362200 w 6858000"/>
              <a:gd name="connsiteY21" fmla="*/ 1543050 h 6010000"/>
              <a:gd name="connsiteX22" fmla="*/ 2400300 w 6858000"/>
              <a:gd name="connsiteY22" fmla="*/ 1390650 h 6010000"/>
              <a:gd name="connsiteX23" fmla="*/ 2400300 w 6858000"/>
              <a:gd name="connsiteY23" fmla="*/ 1390650 h 6010000"/>
              <a:gd name="connsiteX24" fmla="*/ 2438400 w 6858000"/>
              <a:gd name="connsiteY24" fmla="*/ 1181100 h 6010000"/>
              <a:gd name="connsiteX25" fmla="*/ 2438400 w 6858000"/>
              <a:gd name="connsiteY25" fmla="*/ 1181100 h 6010000"/>
              <a:gd name="connsiteX26" fmla="*/ 2228850 w 6858000"/>
              <a:gd name="connsiteY26" fmla="*/ 1295400 h 6010000"/>
              <a:gd name="connsiteX27" fmla="*/ 2076450 w 6858000"/>
              <a:gd name="connsiteY27" fmla="*/ 1238250 h 6010000"/>
              <a:gd name="connsiteX28" fmla="*/ 1924050 w 6858000"/>
              <a:gd name="connsiteY28" fmla="*/ 1238250 h 6010000"/>
              <a:gd name="connsiteX29" fmla="*/ 1885950 w 6858000"/>
              <a:gd name="connsiteY29" fmla="*/ 1257300 h 6010000"/>
              <a:gd name="connsiteX30" fmla="*/ 1790700 w 6858000"/>
              <a:gd name="connsiteY30" fmla="*/ 762000 h 6010000"/>
              <a:gd name="connsiteX31" fmla="*/ 1771650 w 6858000"/>
              <a:gd name="connsiteY31" fmla="*/ 476250 h 6010000"/>
              <a:gd name="connsiteX32" fmla="*/ 1771650 w 6858000"/>
              <a:gd name="connsiteY32" fmla="*/ 247650 h 6010000"/>
              <a:gd name="connsiteX33" fmla="*/ 1943100 w 6858000"/>
              <a:gd name="connsiteY33" fmla="*/ 95250 h 6010000"/>
              <a:gd name="connsiteX34" fmla="*/ 2247900 w 6858000"/>
              <a:gd name="connsiteY34" fmla="*/ 0 h 6010000"/>
              <a:gd name="connsiteX35" fmla="*/ 2495550 w 6858000"/>
              <a:gd name="connsiteY35" fmla="*/ 0 h 6010000"/>
              <a:gd name="connsiteX36" fmla="*/ 2743200 w 6858000"/>
              <a:gd name="connsiteY36" fmla="*/ 0 h 6010000"/>
              <a:gd name="connsiteX37" fmla="*/ 2971800 w 6858000"/>
              <a:gd name="connsiteY37" fmla="*/ 19050 h 6010000"/>
              <a:gd name="connsiteX38" fmla="*/ 3238500 w 6858000"/>
              <a:gd name="connsiteY38" fmla="*/ 19050 h 6010000"/>
              <a:gd name="connsiteX39" fmla="*/ 3409950 w 6858000"/>
              <a:gd name="connsiteY39" fmla="*/ 19050 h 6010000"/>
              <a:gd name="connsiteX40" fmla="*/ 3790950 w 6858000"/>
              <a:gd name="connsiteY40" fmla="*/ 76200 h 6010000"/>
              <a:gd name="connsiteX41" fmla="*/ 4000500 w 6858000"/>
              <a:gd name="connsiteY41" fmla="*/ 76200 h 6010000"/>
              <a:gd name="connsiteX42" fmla="*/ 4248150 w 6858000"/>
              <a:gd name="connsiteY42" fmla="*/ 57150 h 6010000"/>
              <a:gd name="connsiteX43" fmla="*/ 4629150 w 6858000"/>
              <a:gd name="connsiteY43" fmla="*/ 0 h 6010000"/>
              <a:gd name="connsiteX44" fmla="*/ 5029200 w 6858000"/>
              <a:gd name="connsiteY44" fmla="*/ 76200 h 6010000"/>
              <a:gd name="connsiteX45" fmla="*/ 5200650 w 6858000"/>
              <a:gd name="connsiteY45" fmla="*/ 152400 h 6010000"/>
              <a:gd name="connsiteX46" fmla="*/ 5276850 w 6858000"/>
              <a:gd name="connsiteY46" fmla="*/ 495300 h 6010000"/>
              <a:gd name="connsiteX47" fmla="*/ 5353050 w 6858000"/>
              <a:gd name="connsiteY47" fmla="*/ 876300 h 6010000"/>
              <a:gd name="connsiteX48" fmla="*/ 5353050 w 6858000"/>
              <a:gd name="connsiteY48" fmla="*/ 876300 h 6010000"/>
              <a:gd name="connsiteX49" fmla="*/ 5391150 w 6858000"/>
              <a:gd name="connsiteY49" fmla="*/ 1238250 h 6010000"/>
              <a:gd name="connsiteX50" fmla="*/ 5429250 w 6858000"/>
              <a:gd name="connsiteY50" fmla="*/ 1352550 h 6010000"/>
              <a:gd name="connsiteX51" fmla="*/ 5486400 w 6858000"/>
              <a:gd name="connsiteY51" fmla="*/ 1390650 h 6010000"/>
              <a:gd name="connsiteX52" fmla="*/ 5524500 w 6858000"/>
              <a:gd name="connsiteY52" fmla="*/ 1447800 h 6010000"/>
              <a:gd name="connsiteX53" fmla="*/ 5581650 w 6858000"/>
              <a:gd name="connsiteY53" fmla="*/ 1485900 h 6010000"/>
              <a:gd name="connsiteX54" fmla="*/ 5600700 w 6858000"/>
              <a:gd name="connsiteY54" fmla="*/ 1543050 h 6010000"/>
              <a:gd name="connsiteX55" fmla="*/ 5715000 w 6858000"/>
              <a:gd name="connsiteY55" fmla="*/ 1581150 h 6010000"/>
              <a:gd name="connsiteX56" fmla="*/ 5829300 w 6858000"/>
              <a:gd name="connsiteY56" fmla="*/ 1657350 h 6010000"/>
              <a:gd name="connsiteX57" fmla="*/ 5886450 w 6858000"/>
              <a:gd name="connsiteY57" fmla="*/ 1695450 h 6010000"/>
              <a:gd name="connsiteX58" fmla="*/ 5943600 w 6858000"/>
              <a:gd name="connsiteY58" fmla="*/ 1714500 h 6010000"/>
              <a:gd name="connsiteX59" fmla="*/ 6057900 w 6858000"/>
              <a:gd name="connsiteY59" fmla="*/ 1771650 h 6010000"/>
              <a:gd name="connsiteX60" fmla="*/ 6248400 w 6858000"/>
              <a:gd name="connsiteY60" fmla="*/ 1790700 h 6010000"/>
              <a:gd name="connsiteX61" fmla="*/ 6419850 w 6858000"/>
              <a:gd name="connsiteY61" fmla="*/ 1885950 h 6010000"/>
              <a:gd name="connsiteX62" fmla="*/ 6477000 w 6858000"/>
              <a:gd name="connsiteY62" fmla="*/ 1924050 h 6010000"/>
              <a:gd name="connsiteX63" fmla="*/ 6515100 w 6858000"/>
              <a:gd name="connsiteY63" fmla="*/ 2038350 h 6010000"/>
              <a:gd name="connsiteX64" fmla="*/ 6553200 w 6858000"/>
              <a:gd name="connsiteY64" fmla="*/ 2114550 h 6010000"/>
              <a:gd name="connsiteX65" fmla="*/ 6610350 w 6858000"/>
              <a:gd name="connsiteY65" fmla="*/ 2247900 h 6010000"/>
              <a:gd name="connsiteX66" fmla="*/ 6648450 w 6858000"/>
              <a:gd name="connsiteY66" fmla="*/ 2400300 h 6010000"/>
              <a:gd name="connsiteX67" fmla="*/ 6667500 w 6858000"/>
              <a:gd name="connsiteY67" fmla="*/ 2476500 h 6010000"/>
              <a:gd name="connsiteX68" fmla="*/ 6705600 w 6858000"/>
              <a:gd name="connsiteY68" fmla="*/ 2590800 h 6010000"/>
              <a:gd name="connsiteX69" fmla="*/ 6743700 w 6858000"/>
              <a:gd name="connsiteY69" fmla="*/ 2647950 h 6010000"/>
              <a:gd name="connsiteX70" fmla="*/ 6781800 w 6858000"/>
              <a:gd name="connsiteY70" fmla="*/ 2762250 h 6010000"/>
              <a:gd name="connsiteX71" fmla="*/ 6800850 w 6858000"/>
              <a:gd name="connsiteY71" fmla="*/ 2819400 h 6010000"/>
              <a:gd name="connsiteX72" fmla="*/ 6838950 w 6858000"/>
              <a:gd name="connsiteY72" fmla="*/ 2990850 h 6010000"/>
              <a:gd name="connsiteX73" fmla="*/ 6858000 w 6858000"/>
              <a:gd name="connsiteY73" fmla="*/ 3067050 h 6010000"/>
              <a:gd name="connsiteX74" fmla="*/ 6838950 w 6858000"/>
              <a:gd name="connsiteY74" fmla="*/ 3638550 h 6010000"/>
              <a:gd name="connsiteX75" fmla="*/ 6819900 w 6858000"/>
              <a:gd name="connsiteY75" fmla="*/ 3695700 h 6010000"/>
              <a:gd name="connsiteX76" fmla="*/ 6762750 w 6858000"/>
              <a:gd name="connsiteY76" fmla="*/ 3752850 h 6010000"/>
              <a:gd name="connsiteX77" fmla="*/ 6705600 w 6858000"/>
              <a:gd name="connsiteY77" fmla="*/ 3771900 h 6010000"/>
              <a:gd name="connsiteX78" fmla="*/ 6629400 w 6858000"/>
              <a:gd name="connsiteY78" fmla="*/ 3886200 h 6010000"/>
              <a:gd name="connsiteX79" fmla="*/ 6610350 w 6858000"/>
              <a:gd name="connsiteY79" fmla="*/ 3943350 h 6010000"/>
              <a:gd name="connsiteX80" fmla="*/ 6572250 w 6858000"/>
              <a:gd name="connsiteY80" fmla="*/ 4000500 h 6010000"/>
              <a:gd name="connsiteX81" fmla="*/ 6534150 w 6858000"/>
              <a:gd name="connsiteY81" fmla="*/ 4114800 h 6010000"/>
              <a:gd name="connsiteX82" fmla="*/ 6515100 w 6858000"/>
              <a:gd name="connsiteY82" fmla="*/ 4171950 h 6010000"/>
              <a:gd name="connsiteX83" fmla="*/ 6400800 w 6858000"/>
              <a:gd name="connsiteY83" fmla="*/ 4229100 h 6010000"/>
              <a:gd name="connsiteX84" fmla="*/ 6343650 w 6858000"/>
              <a:gd name="connsiteY84" fmla="*/ 4267200 h 6010000"/>
              <a:gd name="connsiteX85" fmla="*/ 6286500 w 6858000"/>
              <a:gd name="connsiteY85" fmla="*/ 4286250 h 6010000"/>
              <a:gd name="connsiteX86" fmla="*/ 6134100 w 6858000"/>
              <a:gd name="connsiteY86" fmla="*/ 4324350 h 6010000"/>
              <a:gd name="connsiteX87" fmla="*/ 5791200 w 6858000"/>
              <a:gd name="connsiteY87" fmla="*/ 4343400 h 6010000"/>
              <a:gd name="connsiteX88" fmla="*/ 5772150 w 6858000"/>
              <a:gd name="connsiteY88" fmla="*/ 4419600 h 6010000"/>
              <a:gd name="connsiteX89" fmla="*/ 5600700 w 6858000"/>
              <a:gd name="connsiteY89" fmla="*/ 4438650 h 6010000"/>
              <a:gd name="connsiteX90" fmla="*/ 5543550 w 6858000"/>
              <a:gd name="connsiteY90" fmla="*/ 4419600 h 6010000"/>
              <a:gd name="connsiteX91" fmla="*/ 5295900 w 6858000"/>
              <a:gd name="connsiteY91" fmla="*/ 4210050 h 6010000"/>
              <a:gd name="connsiteX92" fmla="*/ 5219700 w 6858000"/>
              <a:gd name="connsiteY92" fmla="*/ 4191000 h 6010000"/>
              <a:gd name="connsiteX93" fmla="*/ 5143500 w 6858000"/>
              <a:gd name="connsiteY93" fmla="*/ 4133850 h 6010000"/>
              <a:gd name="connsiteX94" fmla="*/ 5029200 w 6858000"/>
              <a:gd name="connsiteY94" fmla="*/ 4114800 h 6010000"/>
              <a:gd name="connsiteX95" fmla="*/ 4514850 w 6858000"/>
              <a:gd name="connsiteY95" fmla="*/ 4171950 h 6010000"/>
              <a:gd name="connsiteX96" fmla="*/ 4457700 w 6858000"/>
              <a:gd name="connsiteY96" fmla="*/ 4191000 h 6010000"/>
              <a:gd name="connsiteX97" fmla="*/ 4286250 w 6858000"/>
              <a:gd name="connsiteY97" fmla="*/ 4229100 h 6010000"/>
              <a:gd name="connsiteX98" fmla="*/ 4210050 w 6858000"/>
              <a:gd name="connsiteY98" fmla="*/ 4267200 h 6010000"/>
              <a:gd name="connsiteX99" fmla="*/ 4114800 w 6858000"/>
              <a:gd name="connsiteY99" fmla="*/ 4286250 h 6010000"/>
              <a:gd name="connsiteX100" fmla="*/ 4038600 w 6858000"/>
              <a:gd name="connsiteY100" fmla="*/ 4305300 h 6010000"/>
              <a:gd name="connsiteX101" fmla="*/ 3829050 w 6858000"/>
              <a:gd name="connsiteY101" fmla="*/ 4381500 h 6010000"/>
              <a:gd name="connsiteX102" fmla="*/ 3409950 w 6858000"/>
              <a:gd name="connsiteY102" fmla="*/ 4362450 h 6010000"/>
              <a:gd name="connsiteX103" fmla="*/ 3352800 w 6858000"/>
              <a:gd name="connsiteY103" fmla="*/ 4305300 h 6010000"/>
              <a:gd name="connsiteX104" fmla="*/ 3238500 w 6858000"/>
              <a:gd name="connsiteY104" fmla="*/ 4267200 h 6010000"/>
              <a:gd name="connsiteX105" fmla="*/ 3181350 w 6858000"/>
              <a:gd name="connsiteY105" fmla="*/ 4248150 h 6010000"/>
              <a:gd name="connsiteX106" fmla="*/ 2838450 w 6858000"/>
              <a:gd name="connsiteY106" fmla="*/ 4324350 h 6010000"/>
              <a:gd name="connsiteX107" fmla="*/ 2647950 w 6858000"/>
              <a:gd name="connsiteY107" fmla="*/ 4438650 h 6010000"/>
              <a:gd name="connsiteX108" fmla="*/ 2590800 w 6858000"/>
              <a:gd name="connsiteY108" fmla="*/ 4476750 h 6010000"/>
              <a:gd name="connsiteX109" fmla="*/ 2419350 w 6858000"/>
              <a:gd name="connsiteY109" fmla="*/ 4533900 h 6010000"/>
              <a:gd name="connsiteX110" fmla="*/ 2362200 w 6858000"/>
              <a:gd name="connsiteY110" fmla="*/ 4552950 h 6010000"/>
              <a:gd name="connsiteX111" fmla="*/ 2305050 w 6858000"/>
              <a:gd name="connsiteY111" fmla="*/ 4572000 h 6010000"/>
              <a:gd name="connsiteX112" fmla="*/ 2190750 w 6858000"/>
              <a:gd name="connsiteY112" fmla="*/ 4591050 h 6010000"/>
              <a:gd name="connsiteX113" fmla="*/ 2057400 w 6858000"/>
              <a:gd name="connsiteY113" fmla="*/ 4572000 h 6010000"/>
              <a:gd name="connsiteX114" fmla="*/ 2000250 w 6858000"/>
              <a:gd name="connsiteY114" fmla="*/ 4552950 h 6010000"/>
              <a:gd name="connsiteX115" fmla="*/ 1787857 w 6858000"/>
              <a:gd name="connsiteY115" fmla="*/ 4713880 h 6010000"/>
              <a:gd name="connsiteX116" fmla="*/ 1635457 w 6858000"/>
              <a:gd name="connsiteY116" fmla="*/ 4615787 h 6010000"/>
              <a:gd name="connsiteX117" fmla="*/ 1518598 w 6858000"/>
              <a:gd name="connsiteY117" fmla="*/ 4439218 h 6010000"/>
              <a:gd name="connsiteX118" fmla="*/ 1390650 w 6858000"/>
              <a:gd name="connsiteY118" fmla="*/ 4171950 h 6010000"/>
              <a:gd name="connsiteX119" fmla="*/ 1371600 w 6858000"/>
              <a:gd name="connsiteY119" fmla="*/ 4114800 h 6010000"/>
              <a:gd name="connsiteX120" fmla="*/ 1257300 w 6858000"/>
              <a:gd name="connsiteY120" fmla="*/ 4019550 h 6010000"/>
              <a:gd name="connsiteX121" fmla="*/ 1238534 w 6858000"/>
              <a:gd name="connsiteY121" fmla="*/ 4161430 h 6010000"/>
              <a:gd name="connsiteX122" fmla="*/ 1257584 w 6858000"/>
              <a:gd name="connsiteY122" fmla="*/ 4305300 h 6010000"/>
              <a:gd name="connsiteX123" fmla="*/ 1540775 w 6858000"/>
              <a:gd name="connsiteY123" fmla="*/ 4651043 h 6010000"/>
              <a:gd name="connsiteX124" fmla="*/ 1586837 w 6858000"/>
              <a:gd name="connsiteY124" fmla="*/ 4822493 h 6010000"/>
              <a:gd name="connsiteX125" fmla="*/ 1799514 w 6858000"/>
              <a:gd name="connsiteY125" fmla="*/ 5321489 h 6010000"/>
              <a:gd name="connsiteX126" fmla="*/ 1891921 w 6858000"/>
              <a:gd name="connsiteY126" fmla="*/ 5459389 h 6010000"/>
              <a:gd name="connsiteX0" fmla="*/ 1799514 w 6858000"/>
              <a:gd name="connsiteY0" fmla="*/ 5321489 h 5996651"/>
              <a:gd name="connsiteX1" fmla="*/ 0 w 6858000"/>
              <a:gd name="connsiteY1" fmla="*/ 5924550 h 5996651"/>
              <a:gd name="connsiteX2" fmla="*/ 0 w 6858000"/>
              <a:gd name="connsiteY2" fmla="*/ 3524250 h 5996651"/>
              <a:gd name="connsiteX3" fmla="*/ 114300 w 6858000"/>
              <a:gd name="connsiteY3" fmla="*/ 3505200 h 5996651"/>
              <a:gd name="connsiteX4" fmla="*/ 266700 w 6858000"/>
              <a:gd name="connsiteY4" fmla="*/ 3409950 h 5996651"/>
              <a:gd name="connsiteX5" fmla="*/ 400050 w 6858000"/>
              <a:gd name="connsiteY5" fmla="*/ 3371850 h 5996651"/>
              <a:gd name="connsiteX6" fmla="*/ 685800 w 6858000"/>
              <a:gd name="connsiteY6" fmla="*/ 3295650 h 5996651"/>
              <a:gd name="connsiteX7" fmla="*/ 857250 w 6858000"/>
              <a:gd name="connsiteY7" fmla="*/ 3295650 h 5996651"/>
              <a:gd name="connsiteX8" fmla="*/ 1009650 w 6858000"/>
              <a:gd name="connsiteY8" fmla="*/ 3371850 h 5996651"/>
              <a:gd name="connsiteX9" fmla="*/ 1162050 w 6858000"/>
              <a:gd name="connsiteY9" fmla="*/ 3429000 h 5996651"/>
              <a:gd name="connsiteX10" fmla="*/ 1352550 w 6858000"/>
              <a:gd name="connsiteY10" fmla="*/ 3467100 h 5996651"/>
              <a:gd name="connsiteX11" fmla="*/ 1504950 w 6858000"/>
              <a:gd name="connsiteY11" fmla="*/ 3448050 h 5996651"/>
              <a:gd name="connsiteX12" fmla="*/ 1695450 w 6858000"/>
              <a:gd name="connsiteY12" fmla="*/ 3390900 h 5996651"/>
              <a:gd name="connsiteX13" fmla="*/ 1905000 w 6858000"/>
              <a:gd name="connsiteY13" fmla="*/ 3314700 h 5996651"/>
              <a:gd name="connsiteX14" fmla="*/ 2000250 w 6858000"/>
              <a:gd name="connsiteY14" fmla="*/ 3105150 h 5996651"/>
              <a:gd name="connsiteX15" fmla="*/ 2095500 w 6858000"/>
              <a:gd name="connsiteY15" fmla="*/ 2857500 h 5996651"/>
              <a:gd name="connsiteX16" fmla="*/ 2228850 w 6858000"/>
              <a:gd name="connsiteY16" fmla="*/ 2495550 h 5996651"/>
              <a:gd name="connsiteX17" fmla="*/ 2266950 w 6858000"/>
              <a:gd name="connsiteY17" fmla="*/ 2362200 h 5996651"/>
              <a:gd name="connsiteX18" fmla="*/ 2343150 w 6858000"/>
              <a:gd name="connsiteY18" fmla="*/ 2171700 h 5996651"/>
              <a:gd name="connsiteX19" fmla="*/ 2381250 w 6858000"/>
              <a:gd name="connsiteY19" fmla="*/ 2019300 h 5996651"/>
              <a:gd name="connsiteX20" fmla="*/ 2362200 w 6858000"/>
              <a:gd name="connsiteY20" fmla="*/ 1771650 h 5996651"/>
              <a:gd name="connsiteX21" fmla="*/ 2362200 w 6858000"/>
              <a:gd name="connsiteY21" fmla="*/ 1543050 h 5996651"/>
              <a:gd name="connsiteX22" fmla="*/ 2400300 w 6858000"/>
              <a:gd name="connsiteY22" fmla="*/ 1390650 h 5996651"/>
              <a:gd name="connsiteX23" fmla="*/ 2400300 w 6858000"/>
              <a:gd name="connsiteY23" fmla="*/ 1390650 h 5996651"/>
              <a:gd name="connsiteX24" fmla="*/ 2438400 w 6858000"/>
              <a:gd name="connsiteY24" fmla="*/ 1181100 h 5996651"/>
              <a:gd name="connsiteX25" fmla="*/ 2438400 w 6858000"/>
              <a:gd name="connsiteY25" fmla="*/ 1181100 h 5996651"/>
              <a:gd name="connsiteX26" fmla="*/ 2228850 w 6858000"/>
              <a:gd name="connsiteY26" fmla="*/ 1295400 h 5996651"/>
              <a:gd name="connsiteX27" fmla="*/ 2076450 w 6858000"/>
              <a:gd name="connsiteY27" fmla="*/ 1238250 h 5996651"/>
              <a:gd name="connsiteX28" fmla="*/ 1924050 w 6858000"/>
              <a:gd name="connsiteY28" fmla="*/ 1238250 h 5996651"/>
              <a:gd name="connsiteX29" fmla="*/ 1885950 w 6858000"/>
              <a:gd name="connsiteY29" fmla="*/ 1257300 h 5996651"/>
              <a:gd name="connsiteX30" fmla="*/ 1790700 w 6858000"/>
              <a:gd name="connsiteY30" fmla="*/ 762000 h 5996651"/>
              <a:gd name="connsiteX31" fmla="*/ 1771650 w 6858000"/>
              <a:gd name="connsiteY31" fmla="*/ 476250 h 5996651"/>
              <a:gd name="connsiteX32" fmla="*/ 1771650 w 6858000"/>
              <a:gd name="connsiteY32" fmla="*/ 247650 h 5996651"/>
              <a:gd name="connsiteX33" fmla="*/ 1943100 w 6858000"/>
              <a:gd name="connsiteY33" fmla="*/ 95250 h 5996651"/>
              <a:gd name="connsiteX34" fmla="*/ 2247900 w 6858000"/>
              <a:gd name="connsiteY34" fmla="*/ 0 h 5996651"/>
              <a:gd name="connsiteX35" fmla="*/ 2495550 w 6858000"/>
              <a:gd name="connsiteY35" fmla="*/ 0 h 5996651"/>
              <a:gd name="connsiteX36" fmla="*/ 2743200 w 6858000"/>
              <a:gd name="connsiteY36" fmla="*/ 0 h 5996651"/>
              <a:gd name="connsiteX37" fmla="*/ 2971800 w 6858000"/>
              <a:gd name="connsiteY37" fmla="*/ 19050 h 5996651"/>
              <a:gd name="connsiteX38" fmla="*/ 3238500 w 6858000"/>
              <a:gd name="connsiteY38" fmla="*/ 19050 h 5996651"/>
              <a:gd name="connsiteX39" fmla="*/ 3409950 w 6858000"/>
              <a:gd name="connsiteY39" fmla="*/ 19050 h 5996651"/>
              <a:gd name="connsiteX40" fmla="*/ 3790950 w 6858000"/>
              <a:gd name="connsiteY40" fmla="*/ 76200 h 5996651"/>
              <a:gd name="connsiteX41" fmla="*/ 4000500 w 6858000"/>
              <a:gd name="connsiteY41" fmla="*/ 76200 h 5996651"/>
              <a:gd name="connsiteX42" fmla="*/ 4248150 w 6858000"/>
              <a:gd name="connsiteY42" fmla="*/ 57150 h 5996651"/>
              <a:gd name="connsiteX43" fmla="*/ 4629150 w 6858000"/>
              <a:gd name="connsiteY43" fmla="*/ 0 h 5996651"/>
              <a:gd name="connsiteX44" fmla="*/ 5029200 w 6858000"/>
              <a:gd name="connsiteY44" fmla="*/ 76200 h 5996651"/>
              <a:gd name="connsiteX45" fmla="*/ 5200650 w 6858000"/>
              <a:gd name="connsiteY45" fmla="*/ 152400 h 5996651"/>
              <a:gd name="connsiteX46" fmla="*/ 5276850 w 6858000"/>
              <a:gd name="connsiteY46" fmla="*/ 495300 h 5996651"/>
              <a:gd name="connsiteX47" fmla="*/ 5353050 w 6858000"/>
              <a:gd name="connsiteY47" fmla="*/ 876300 h 5996651"/>
              <a:gd name="connsiteX48" fmla="*/ 5353050 w 6858000"/>
              <a:gd name="connsiteY48" fmla="*/ 876300 h 5996651"/>
              <a:gd name="connsiteX49" fmla="*/ 5391150 w 6858000"/>
              <a:gd name="connsiteY49" fmla="*/ 1238250 h 5996651"/>
              <a:gd name="connsiteX50" fmla="*/ 5429250 w 6858000"/>
              <a:gd name="connsiteY50" fmla="*/ 1352550 h 5996651"/>
              <a:gd name="connsiteX51" fmla="*/ 5486400 w 6858000"/>
              <a:gd name="connsiteY51" fmla="*/ 1390650 h 5996651"/>
              <a:gd name="connsiteX52" fmla="*/ 5524500 w 6858000"/>
              <a:gd name="connsiteY52" fmla="*/ 1447800 h 5996651"/>
              <a:gd name="connsiteX53" fmla="*/ 5581650 w 6858000"/>
              <a:gd name="connsiteY53" fmla="*/ 1485900 h 5996651"/>
              <a:gd name="connsiteX54" fmla="*/ 5600700 w 6858000"/>
              <a:gd name="connsiteY54" fmla="*/ 1543050 h 5996651"/>
              <a:gd name="connsiteX55" fmla="*/ 5715000 w 6858000"/>
              <a:gd name="connsiteY55" fmla="*/ 1581150 h 5996651"/>
              <a:gd name="connsiteX56" fmla="*/ 5829300 w 6858000"/>
              <a:gd name="connsiteY56" fmla="*/ 1657350 h 5996651"/>
              <a:gd name="connsiteX57" fmla="*/ 5886450 w 6858000"/>
              <a:gd name="connsiteY57" fmla="*/ 1695450 h 5996651"/>
              <a:gd name="connsiteX58" fmla="*/ 5943600 w 6858000"/>
              <a:gd name="connsiteY58" fmla="*/ 1714500 h 5996651"/>
              <a:gd name="connsiteX59" fmla="*/ 6057900 w 6858000"/>
              <a:gd name="connsiteY59" fmla="*/ 1771650 h 5996651"/>
              <a:gd name="connsiteX60" fmla="*/ 6248400 w 6858000"/>
              <a:gd name="connsiteY60" fmla="*/ 1790700 h 5996651"/>
              <a:gd name="connsiteX61" fmla="*/ 6419850 w 6858000"/>
              <a:gd name="connsiteY61" fmla="*/ 1885950 h 5996651"/>
              <a:gd name="connsiteX62" fmla="*/ 6477000 w 6858000"/>
              <a:gd name="connsiteY62" fmla="*/ 1924050 h 5996651"/>
              <a:gd name="connsiteX63" fmla="*/ 6515100 w 6858000"/>
              <a:gd name="connsiteY63" fmla="*/ 2038350 h 5996651"/>
              <a:gd name="connsiteX64" fmla="*/ 6553200 w 6858000"/>
              <a:gd name="connsiteY64" fmla="*/ 2114550 h 5996651"/>
              <a:gd name="connsiteX65" fmla="*/ 6610350 w 6858000"/>
              <a:gd name="connsiteY65" fmla="*/ 2247900 h 5996651"/>
              <a:gd name="connsiteX66" fmla="*/ 6648450 w 6858000"/>
              <a:gd name="connsiteY66" fmla="*/ 2400300 h 5996651"/>
              <a:gd name="connsiteX67" fmla="*/ 6667500 w 6858000"/>
              <a:gd name="connsiteY67" fmla="*/ 2476500 h 5996651"/>
              <a:gd name="connsiteX68" fmla="*/ 6705600 w 6858000"/>
              <a:gd name="connsiteY68" fmla="*/ 2590800 h 5996651"/>
              <a:gd name="connsiteX69" fmla="*/ 6743700 w 6858000"/>
              <a:gd name="connsiteY69" fmla="*/ 2647950 h 5996651"/>
              <a:gd name="connsiteX70" fmla="*/ 6781800 w 6858000"/>
              <a:gd name="connsiteY70" fmla="*/ 2762250 h 5996651"/>
              <a:gd name="connsiteX71" fmla="*/ 6800850 w 6858000"/>
              <a:gd name="connsiteY71" fmla="*/ 2819400 h 5996651"/>
              <a:gd name="connsiteX72" fmla="*/ 6838950 w 6858000"/>
              <a:gd name="connsiteY72" fmla="*/ 2990850 h 5996651"/>
              <a:gd name="connsiteX73" fmla="*/ 6858000 w 6858000"/>
              <a:gd name="connsiteY73" fmla="*/ 3067050 h 5996651"/>
              <a:gd name="connsiteX74" fmla="*/ 6838950 w 6858000"/>
              <a:gd name="connsiteY74" fmla="*/ 3638550 h 5996651"/>
              <a:gd name="connsiteX75" fmla="*/ 6819900 w 6858000"/>
              <a:gd name="connsiteY75" fmla="*/ 3695700 h 5996651"/>
              <a:gd name="connsiteX76" fmla="*/ 6762750 w 6858000"/>
              <a:gd name="connsiteY76" fmla="*/ 3752850 h 5996651"/>
              <a:gd name="connsiteX77" fmla="*/ 6705600 w 6858000"/>
              <a:gd name="connsiteY77" fmla="*/ 3771900 h 5996651"/>
              <a:gd name="connsiteX78" fmla="*/ 6629400 w 6858000"/>
              <a:gd name="connsiteY78" fmla="*/ 3886200 h 5996651"/>
              <a:gd name="connsiteX79" fmla="*/ 6610350 w 6858000"/>
              <a:gd name="connsiteY79" fmla="*/ 3943350 h 5996651"/>
              <a:gd name="connsiteX80" fmla="*/ 6572250 w 6858000"/>
              <a:gd name="connsiteY80" fmla="*/ 4000500 h 5996651"/>
              <a:gd name="connsiteX81" fmla="*/ 6534150 w 6858000"/>
              <a:gd name="connsiteY81" fmla="*/ 4114800 h 5996651"/>
              <a:gd name="connsiteX82" fmla="*/ 6515100 w 6858000"/>
              <a:gd name="connsiteY82" fmla="*/ 4171950 h 5996651"/>
              <a:gd name="connsiteX83" fmla="*/ 6400800 w 6858000"/>
              <a:gd name="connsiteY83" fmla="*/ 4229100 h 5996651"/>
              <a:gd name="connsiteX84" fmla="*/ 6343650 w 6858000"/>
              <a:gd name="connsiteY84" fmla="*/ 4267200 h 5996651"/>
              <a:gd name="connsiteX85" fmla="*/ 6286500 w 6858000"/>
              <a:gd name="connsiteY85" fmla="*/ 4286250 h 5996651"/>
              <a:gd name="connsiteX86" fmla="*/ 6134100 w 6858000"/>
              <a:gd name="connsiteY86" fmla="*/ 4324350 h 5996651"/>
              <a:gd name="connsiteX87" fmla="*/ 5791200 w 6858000"/>
              <a:gd name="connsiteY87" fmla="*/ 4343400 h 5996651"/>
              <a:gd name="connsiteX88" fmla="*/ 5772150 w 6858000"/>
              <a:gd name="connsiteY88" fmla="*/ 4419600 h 5996651"/>
              <a:gd name="connsiteX89" fmla="*/ 5600700 w 6858000"/>
              <a:gd name="connsiteY89" fmla="*/ 4438650 h 5996651"/>
              <a:gd name="connsiteX90" fmla="*/ 5543550 w 6858000"/>
              <a:gd name="connsiteY90" fmla="*/ 4419600 h 5996651"/>
              <a:gd name="connsiteX91" fmla="*/ 5295900 w 6858000"/>
              <a:gd name="connsiteY91" fmla="*/ 4210050 h 5996651"/>
              <a:gd name="connsiteX92" fmla="*/ 5219700 w 6858000"/>
              <a:gd name="connsiteY92" fmla="*/ 4191000 h 5996651"/>
              <a:gd name="connsiteX93" fmla="*/ 5143500 w 6858000"/>
              <a:gd name="connsiteY93" fmla="*/ 4133850 h 5996651"/>
              <a:gd name="connsiteX94" fmla="*/ 5029200 w 6858000"/>
              <a:gd name="connsiteY94" fmla="*/ 4114800 h 5996651"/>
              <a:gd name="connsiteX95" fmla="*/ 4514850 w 6858000"/>
              <a:gd name="connsiteY95" fmla="*/ 4171950 h 5996651"/>
              <a:gd name="connsiteX96" fmla="*/ 4457700 w 6858000"/>
              <a:gd name="connsiteY96" fmla="*/ 4191000 h 5996651"/>
              <a:gd name="connsiteX97" fmla="*/ 4286250 w 6858000"/>
              <a:gd name="connsiteY97" fmla="*/ 4229100 h 5996651"/>
              <a:gd name="connsiteX98" fmla="*/ 4210050 w 6858000"/>
              <a:gd name="connsiteY98" fmla="*/ 4267200 h 5996651"/>
              <a:gd name="connsiteX99" fmla="*/ 4114800 w 6858000"/>
              <a:gd name="connsiteY99" fmla="*/ 4286250 h 5996651"/>
              <a:gd name="connsiteX100" fmla="*/ 4038600 w 6858000"/>
              <a:gd name="connsiteY100" fmla="*/ 4305300 h 5996651"/>
              <a:gd name="connsiteX101" fmla="*/ 3829050 w 6858000"/>
              <a:gd name="connsiteY101" fmla="*/ 4381500 h 5996651"/>
              <a:gd name="connsiteX102" fmla="*/ 3409950 w 6858000"/>
              <a:gd name="connsiteY102" fmla="*/ 4362450 h 5996651"/>
              <a:gd name="connsiteX103" fmla="*/ 3352800 w 6858000"/>
              <a:gd name="connsiteY103" fmla="*/ 4305300 h 5996651"/>
              <a:gd name="connsiteX104" fmla="*/ 3238500 w 6858000"/>
              <a:gd name="connsiteY104" fmla="*/ 4267200 h 5996651"/>
              <a:gd name="connsiteX105" fmla="*/ 3181350 w 6858000"/>
              <a:gd name="connsiteY105" fmla="*/ 4248150 h 5996651"/>
              <a:gd name="connsiteX106" fmla="*/ 2838450 w 6858000"/>
              <a:gd name="connsiteY106" fmla="*/ 4324350 h 5996651"/>
              <a:gd name="connsiteX107" fmla="*/ 2647950 w 6858000"/>
              <a:gd name="connsiteY107" fmla="*/ 4438650 h 5996651"/>
              <a:gd name="connsiteX108" fmla="*/ 2590800 w 6858000"/>
              <a:gd name="connsiteY108" fmla="*/ 4476750 h 5996651"/>
              <a:gd name="connsiteX109" fmla="*/ 2419350 w 6858000"/>
              <a:gd name="connsiteY109" fmla="*/ 4533900 h 5996651"/>
              <a:gd name="connsiteX110" fmla="*/ 2362200 w 6858000"/>
              <a:gd name="connsiteY110" fmla="*/ 4552950 h 5996651"/>
              <a:gd name="connsiteX111" fmla="*/ 2305050 w 6858000"/>
              <a:gd name="connsiteY111" fmla="*/ 4572000 h 5996651"/>
              <a:gd name="connsiteX112" fmla="*/ 2190750 w 6858000"/>
              <a:gd name="connsiteY112" fmla="*/ 4591050 h 5996651"/>
              <a:gd name="connsiteX113" fmla="*/ 2057400 w 6858000"/>
              <a:gd name="connsiteY113" fmla="*/ 4572000 h 5996651"/>
              <a:gd name="connsiteX114" fmla="*/ 2000250 w 6858000"/>
              <a:gd name="connsiteY114" fmla="*/ 4552950 h 5996651"/>
              <a:gd name="connsiteX115" fmla="*/ 1787857 w 6858000"/>
              <a:gd name="connsiteY115" fmla="*/ 4713880 h 5996651"/>
              <a:gd name="connsiteX116" fmla="*/ 1635457 w 6858000"/>
              <a:gd name="connsiteY116" fmla="*/ 4615787 h 5996651"/>
              <a:gd name="connsiteX117" fmla="*/ 1518598 w 6858000"/>
              <a:gd name="connsiteY117" fmla="*/ 4439218 h 5996651"/>
              <a:gd name="connsiteX118" fmla="*/ 1390650 w 6858000"/>
              <a:gd name="connsiteY118" fmla="*/ 4171950 h 5996651"/>
              <a:gd name="connsiteX119" fmla="*/ 1371600 w 6858000"/>
              <a:gd name="connsiteY119" fmla="*/ 4114800 h 5996651"/>
              <a:gd name="connsiteX120" fmla="*/ 1257300 w 6858000"/>
              <a:gd name="connsiteY120" fmla="*/ 4019550 h 5996651"/>
              <a:gd name="connsiteX121" fmla="*/ 1238534 w 6858000"/>
              <a:gd name="connsiteY121" fmla="*/ 4161430 h 5996651"/>
              <a:gd name="connsiteX122" fmla="*/ 1257584 w 6858000"/>
              <a:gd name="connsiteY122" fmla="*/ 4305300 h 5996651"/>
              <a:gd name="connsiteX123" fmla="*/ 1540775 w 6858000"/>
              <a:gd name="connsiteY123" fmla="*/ 4651043 h 5996651"/>
              <a:gd name="connsiteX124" fmla="*/ 1586837 w 6858000"/>
              <a:gd name="connsiteY124" fmla="*/ 4822493 h 5996651"/>
              <a:gd name="connsiteX125" fmla="*/ 1799514 w 6858000"/>
              <a:gd name="connsiteY125" fmla="*/ 5321489 h 5996651"/>
              <a:gd name="connsiteX0" fmla="*/ 1586837 w 6858000"/>
              <a:gd name="connsiteY0" fmla="*/ 4822493 h 5952458"/>
              <a:gd name="connsiteX1" fmla="*/ 0 w 6858000"/>
              <a:gd name="connsiteY1" fmla="*/ 5924550 h 5952458"/>
              <a:gd name="connsiteX2" fmla="*/ 0 w 6858000"/>
              <a:gd name="connsiteY2" fmla="*/ 3524250 h 5952458"/>
              <a:gd name="connsiteX3" fmla="*/ 114300 w 6858000"/>
              <a:gd name="connsiteY3" fmla="*/ 3505200 h 5952458"/>
              <a:gd name="connsiteX4" fmla="*/ 266700 w 6858000"/>
              <a:gd name="connsiteY4" fmla="*/ 3409950 h 5952458"/>
              <a:gd name="connsiteX5" fmla="*/ 400050 w 6858000"/>
              <a:gd name="connsiteY5" fmla="*/ 3371850 h 5952458"/>
              <a:gd name="connsiteX6" fmla="*/ 685800 w 6858000"/>
              <a:gd name="connsiteY6" fmla="*/ 3295650 h 5952458"/>
              <a:gd name="connsiteX7" fmla="*/ 857250 w 6858000"/>
              <a:gd name="connsiteY7" fmla="*/ 3295650 h 5952458"/>
              <a:gd name="connsiteX8" fmla="*/ 1009650 w 6858000"/>
              <a:gd name="connsiteY8" fmla="*/ 3371850 h 5952458"/>
              <a:gd name="connsiteX9" fmla="*/ 1162050 w 6858000"/>
              <a:gd name="connsiteY9" fmla="*/ 3429000 h 5952458"/>
              <a:gd name="connsiteX10" fmla="*/ 1352550 w 6858000"/>
              <a:gd name="connsiteY10" fmla="*/ 3467100 h 5952458"/>
              <a:gd name="connsiteX11" fmla="*/ 1504950 w 6858000"/>
              <a:gd name="connsiteY11" fmla="*/ 3448050 h 5952458"/>
              <a:gd name="connsiteX12" fmla="*/ 1695450 w 6858000"/>
              <a:gd name="connsiteY12" fmla="*/ 3390900 h 5952458"/>
              <a:gd name="connsiteX13" fmla="*/ 1905000 w 6858000"/>
              <a:gd name="connsiteY13" fmla="*/ 3314700 h 5952458"/>
              <a:gd name="connsiteX14" fmla="*/ 2000250 w 6858000"/>
              <a:gd name="connsiteY14" fmla="*/ 3105150 h 5952458"/>
              <a:gd name="connsiteX15" fmla="*/ 2095500 w 6858000"/>
              <a:gd name="connsiteY15" fmla="*/ 2857500 h 5952458"/>
              <a:gd name="connsiteX16" fmla="*/ 2228850 w 6858000"/>
              <a:gd name="connsiteY16" fmla="*/ 2495550 h 5952458"/>
              <a:gd name="connsiteX17" fmla="*/ 2266950 w 6858000"/>
              <a:gd name="connsiteY17" fmla="*/ 2362200 h 5952458"/>
              <a:gd name="connsiteX18" fmla="*/ 2343150 w 6858000"/>
              <a:gd name="connsiteY18" fmla="*/ 2171700 h 5952458"/>
              <a:gd name="connsiteX19" fmla="*/ 2381250 w 6858000"/>
              <a:gd name="connsiteY19" fmla="*/ 2019300 h 5952458"/>
              <a:gd name="connsiteX20" fmla="*/ 2362200 w 6858000"/>
              <a:gd name="connsiteY20" fmla="*/ 1771650 h 5952458"/>
              <a:gd name="connsiteX21" fmla="*/ 2362200 w 6858000"/>
              <a:gd name="connsiteY21" fmla="*/ 1543050 h 5952458"/>
              <a:gd name="connsiteX22" fmla="*/ 2400300 w 6858000"/>
              <a:gd name="connsiteY22" fmla="*/ 1390650 h 5952458"/>
              <a:gd name="connsiteX23" fmla="*/ 2400300 w 6858000"/>
              <a:gd name="connsiteY23" fmla="*/ 1390650 h 5952458"/>
              <a:gd name="connsiteX24" fmla="*/ 2438400 w 6858000"/>
              <a:gd name="connsiteY24" fmla="*/ 1181100 h 5952458"/>
              <a:gd name="connsiteX25" fmla="*/ 2438400 w 6858000"/>
              <a:gd name="connsiteY25" fmla="*/ 1181100 h 5952458"/>
              <a:gd name="connsiteX26" fmla="*/ 2228850 w 6858000"/>
              <a:gd name="connsiteY26" fmla="*/ 1295400 h 5952458"/>
              <a:gd name="connsiteX27" fmla="*/ 2076450 w 6858000"/>
              <a:gd name="connsiteY27" fmla="*/ 1238250 h 5952458"/>
              <a:gd name="connsiteX28" fmla="*/ 1924050 w 6858000"/>
              <a:gd name="connsiteY28" fmla="*/ 1238250 h 5952458"/>
              <a:gd name="connsiteX29" fmla="*/ 1885950 w 6858000"/>
              <a:gd name="connsiteY29" fmla="*/ 1257300 h 5952458"/>
              <a:gd name="connsiteX30" fmla="*/ 1790700 w 6858000"/>
              <a:gd name="connsiteY30" fmla="*/ 762000 h 5952458"/>
              <a:gd name="connsiteX31" fmla="*/ 1771650 w 6858000"/>
              <a:gd name="connsiteY31" fmla="*/ 476250 h 5952458"/>
              <a:gd name="connsiteX32" fmla="*/ 1771650 w 6858000"/>
              <a:gd name="connsiteY32" fmla="*/ 247650 h 5952458"/>
              <a:gd name="connsiteX33" fmla="*/ 1943100 w 6858000"/>
              <a:gd name="connsiteY33" fmla="*/ 95250 h 5952458"/>
              <a:gd name="connsiteX34" fmla="*/ 2247900 w 6858000"/>
              <a:gd name="connsiteY34" fmla="*/ 0 h 5952458"/>
              <a:gd name="connsiteX35" fmla="*/ 2495550 w 6858000"/>
              <a:gd name="connsiteY35" fmla="*/ 0 h 5952458"/>
              <a:gd name="connsiteX36" fmla="*/ 2743200 w 6858000"/>
              <a:gd name="connsiteY36" fmla="*/ 0 h 5952458"/>
              <a:gd name="connsiteX37" fmla="*/ 2971800 w 6858000"/>
              <a:gd name="connsiteY37" fmla="*/ 19050 h 5952458"/>
              <a:gd name="connsiteX38" fmla="*/ 3238500 w 6858000"/>
              <a:gd name="connsiteY38" fmla="*/ 19050 h 5952458"/>
              <a:gd name="connsiteX39" fmla="*/ 3409950 w 6858000"/>
              <a:gd name="connsiteY39" fmla="*/ 19050 h 5952458"/>
              <a:gd name="connsiteX40" fmla="*/ 3790950 w 6858000"/>
              <a:gd name="connsiteY40" fmla="*/ 76200 h 5952458"/>
              <a:gd name="connsiteX41" fmla="*/ 4000500 w 6858000"/>
              <a:gd name="connsiteY41" fmla="*/ 76200 h 5952458"/>
              <a:gd name="connsiteX42" fmla="*/ 4248150 w 6858000"/>
              <a:gd name="connsiteY42" fmla="*/ 57150 h 5952458"/>
              <a:gd name="connsiteX43" fmla="*/ 4629150 w 6858000"/>
              <a:gd name="connsiteY43" fmla="*/ 0 h 5952458"/>
              <a:gd name="connsiteX44" fmla="*/ 5029200 w 6858000"/>
              <a:gd name="connsiteY44" fmla="*/ 76200 h 5952458"/>
              <a:gd name="connsiteX45" fmla="*/ 5200650 w 6858000"/>
              <a:gd name="connsiteY45" fmla="*/ 152400 h 5952458"/>
              <a:gd name="connsiteX46" fmla="*/ 5276850 w 6858000"/>
              <a:gd name="connsiteY46" fmla="*/ 495300 h 5952458"/>
              <a:gd name="connsiteX47" fmla="*/ 5353050 w 6858000"/>
              <a:gd name="connsiteY47" fmla="*/ 876300 h 5952458"/>
              <a:gd name="connsiteX48" fmla="*/ 5353050 w 6858000"/>
              <a:gd name="connsiteY48" fmla="*/ 876300 h 5952458"/>
              <a:gd name="connsiteX49" fmla="*/ 5391150 w 6858000"/>
              <a:gd name="connsiteY49" fmla="*/ 1238250 h 5952458"/>
              <a:gd name="connsiteX50" fmla="*/ 5429250 w 6858000"/>
              <a:gd name="connsiteY50" fmla="*/ 1352550 h 5952458"/>
              <a:gd name="connsiteX51" fmla="*/ 5486400 w 6858000"/>
              <a:gd name="connsiteY51" fmla="*/ 1390650 h 5952458"/>
              <a:gd name="connsiteX52" fmla="*/ 5524500 w 6858000"/>
              <a:gd name="connsiteY52" fmla="*/ 1447800 h 5952458"/>
              <a:gd name="connsiteX53" fmla="*/ 5581650 w 6858000"/>
              <a:gd name="connsiteY53" fmla="*/ 1485900 h 5952458"/>
              <a:gd name="connsiteX54" fmla="*/ 5600700 w 6858000"/>
              <a:gd name="connsiteY54" fmla="*/ 1543050 h 5952458"/>
              <a:gd name="connsiteX55" fmla="*/ 5715000 w 6858000"/>
              <a:gd name="connsiteY55" fmla="*/ 1581150 h 5952458"/>
              <a:gd name="connsiteX56" fmla="*/ 5829300 w 6858000"/>
              <a:gd name="connsiteY56" fmla="*/ 1657350 h 5952458"/>
              <a:gd name="connsiteX57" fmla="*/ 5886450 w 6858000"/>
              <a:gd name="connsiteY57" fmla="*/ 1695450 h 5952458"/>
              <a:gd name="connsiteX58" fmla="*/ 5943600 w 6858000"/>
              <a:gd name="connsiteY58" fmla="*/ 1714500 h 5952458"/>
              <a:gd name="connsiteX59" fmla="*/ 6057900 w 6858000"/>
              <a:gd name="connsiteY59" fmla="*/ 1771650 h 5952458"/>
              <a:gd name="connsiteX60" fmla="*/ 6248400 w 6858000"/>
              <a:gd name="connsiteY60" fmla="*/ 1790700 h 5952458"/>
              <a:gd name="connsiteX61" fmla="*/ 6419850 w 6858000"/>
              <a:gd name="connsiteY61" fmla="*/ 1885950 h 5952458"/>
              <a:gd name="connsiteX62" fmla="*/ 6477000 w 6858000"/>
              <a:gd name="connsiteY62" fmla="*/ 1924050 h 5952458"/>
              <a:gd name="connsiteX63" fmla="*/ 6515100 w 6858000"/>
              <a:gd name="connsiteY63" fmla="*/ 2038350 h 5952458"/>
              <a:gd name="connsiteX64" fmla="*/ 6553200 w 6858000"/>
              <a:gd name="connsiteY64" fmla="*/ 2114550 h 5952458"/>
              <a:gd name="connsiteX65" fmla="*/ 6610350 w 6858000"/>
              <a:gd name="connsiteY65" fmla="*/ 2247900 h 5952458"/>
              <a:gd name="connsiteX66" fmla="*/ 6648450 w 6858000"/>
              <a:gd name="connsiteY66" fmla="*/ 2400300 h 5952458"/>
              <a:gd name="connsiteX67" fmla="*/ 6667500 w 6858000"/>
              <a:gd name="connsiteY67" fmla="*/ 2476500 h 5952458"/>
              <a:gd name="connsiteX68" fmla="*/ 6705600 w 6858000"/>
              <a:gd name="connsiteY68" fmla="*/ 2590800 h 5952458"/>
              <a:gd name="connsiteX69" fmla="*/ 6743700 w 6858000"/>
              <a:gd name="connsiteY69" fmla="*/ 2647950 h 5952458"/>
              <a:gd name="connsiteX70" fmla="*/ 6781800 w 6858000"/>
              <a:gd name="connsiteY70" fmla="*/ 2762250 h 5952458"/>
              <a:gd name="connsiteX71" fmla="*/ 6800850 w 6858000"/>
              <a:gd name="connsiteY71" fmla="*/ 2819400 h 5952458"/>
              <a:gd name="connsiteX72" fmla="*/ 6838950 w 6858000"/>
              <a:gd name="connsiteY72" fmla="*/ 2990850 h 5952458"/>
              <a:gd name="connsiteX73" fmla="*/ 6858000 w 6858000"/>
              <a:gd name="connsiteY73" fmla="*/ 3067050 h 5952458"/>
              <a:gd name="connsiteX74" fmla="*/ 6838950 w 6858000"/>
              <a:gd name="connsiteY74" fmla="*/ 3638550 h 5952458"/>
              <a:gd name="connsiteX75" fmla="*/ 6819900 w 6858000"/>
              <a:gd name="connsiteY75" fmla="*/ 3695700 h 5952458"/>
              <a:gd name="connsiteX76" fmla="*/ 6762750 w 6858000"/>
              <a:gd name="connsiteY76" fmla="*/ 3752850 h 5952458"/>
              <a:gd name="connsiteX77" fmla="*/ 6705600 w 6858000"/>
              <a:gd name="connsiteY77" fmla="*/ 3771900 h 5952458"/>
              <a:gd name="connsiteX78" fmla="*/ 6629400 w 6858000"/>
              <a:gd name="connsiteY78" fmla="*/ 3886200 h 5952458"/>
              <a:gd name="connsiteX79" fmla="*/ 6610350 w 6858000"/>
              <a:gd name="connsiteY79" fmla="*/ 3943350 h 5952458"/>
              <a:gd name="connsiteX80" fmla="*/ 6572250 w 6858000"/>
              <a:gd name="connsiteY80" fmla="*/ 4000500 h 5952458"/>
              <a:gd name="connsiteX81" fmla="*/ 6534150 w 6858000"/>
              <a:gd name="connsiteY81" fmla="*/ 4114800 h 5952458"/>
              <a:gd name="connsiteX82" fmla="*/ 6515100 w 6858000"/>
              <a:gd name="connsiteY82" fmla="*/ 4171950 h 5952458"/>
              <a:gd name="connsiteX83" fmla="*/ 6400800 w 6858000"/>
              <a:gd name="connsiteY83" fmla="*/ 4229100 h 5952458"/>
              <a:gd name="connsiteX84" fmla="*/ 6343650 w 6858000"/>
              <a:gd name="connsiteY84" fmla="*/ 4267200 h 5952458"/>
              <a:gd name="connsiteX85" fmla="*/ 6286500 w 6858000"/>
              <a:gd name="connsiteY85" fmla="*/ 4286250 h 5952458"/>
              <a:gd name="connsiteX86" fmla="*/ 6134100 w 6858000"/>
              <a:gd name="connsiteY86" fmla="*/ 4324350 h 5952458"/>
              <a:gd name="connsiteX87" fmla="*/ 5791200 w 6858000"/>
              <a:gd name="connsiteY87" fmla="*/ 4343400 h 5952458"/>
              <a:gd name="connsiteX88" fmla="*/ 5772150 w 6858000"/>
              <a:gd name="connsiteY88" fmla="*/ 4419600 h 5952458"/>
              <a:gd name="connsiteX89" fmla="*/ 5600700 w 6858000"/>
              <a:gd name="connsiteY89" fmla="*/ 4438650 h 5952458"/>
              <a:gd name="connsiteX90" fmla="*/ 5543550 w 6858000"/>
              <a:gd name="connsiteY90" fmla="*/ 4419600 h 5952458"/>
              <a:gd name="connsiteX91" fmla="*/ 5295900 w 6858000"/>
              <a:gd name="connsiteY91" fmla="*/ 4210050 h 5952458"/>
              <a:gd name="connsiteX92" fmla="*/ 5219700 w 6858000"/>
              <a:gd name="connsiteY92" fmla="*/ 4191000 h 5952458"/>
              <a:gd name="connsiteX93" fmla="*/ 5143500 w 6858000"/>
              <a:gd name="connsiteY93" fmla="*/ 4133850 h 5952458"/>
              <a:gd name="connsiteX94" fmla="*/ 5029200 w 6858000"/>
              <a:gd name="connsiteY94" fmla="*/ 4114800 h 5952458"/>
              <a:gd name="connsiteX95" fmla="*/ 4514850 w 6858000"/>
              <a:gd name="connsiteY95" fmla="*/ 4171950 h 5952458"/>
              <a:gd name="connsiteX96" fmla="*/ 4457700 w 6858000"/>
              <a:gd name="connsiteY96" fmla="*/ 4191000 h 5952458"/>
              <a:gd name="connsiteX97" fmla="*/ 4286250 w 6858000"/>
              <a:gd name="connsiteY97" fmla="*/ 4229100 h 5952458"/>
              <a:gd name="connsiteX98" fmla="*/ 4210050 w 6858000"/>
              <a:gd name="connsiteY98" fmla="*/ 4267200 h 5952458"/>
              <a:gd name="connsiteX99" fmla="*/ 4114800 w 6858000"/>
              <a:gd name="connsiteY99" fmla="*/ 4286250 h 5952458"/>
              <a:gd name="connsiteX100" fmla="*/ 4038600 w 6858000"/>
              <a:gd name="connsiteY100" fmla="*/ 4305300 h 5952458"/>
              <a:gd name="connsiteX101" fmla="*/ 3829050 w 6858000"/>
              <a:gd name="connsiteY101" fmla="*/ 4381500 h 5952458"/>
              <a:gd name="connsiteX102" fmla="*/ 3409950 w 6858000"/>
              <a:gd name="connsiteY102" fmla="*/ 4362450 h 5952458"/>
              <a:gd name="connsiteX103" fmla="*/ 3352800 w 6858000"/>
              <a:gd name="connsiteY103" fmla="*/ 4305300 h 5952458"/>
              <a:gd name="connsiteX104" fmla="*/ 3238500 w 6858000"/>
              <a:gd name="connsiteY104" fmla="*/ 4267200 h 5952458"/>
              <a:gd name="connsiteX105" fmla="*/ 3181350 w 6858000"/>
              <a:gd name="connsiteY105" fmla="*/ 4248150 h 5952458"/>
              <a:gd name="connsiteX106" fmla="*/ 2838450 w 6858000"/>
              <a:gd name="connsiteY106" fmla="*/ 4324350 h 5952458"/>
              <a:gd name="connsiteX107" fmla="*/ 2647950 w 6858000"/>
              <a:gd name="connsiteY107" fmla="*/ 4438650 h 5952458"/>
              <a:gd name="connsiteX108" fmla="*/ 2590800 w 6858000"/>
              <a:gd name="connsiteY108" fmla="*/ 4476750 h 5952458"/>
              <a:gd name="connsiteX109" fmla="*/ 2419350 w 6858000"/>
              <a:gd name="connsiteY109" fmla="*/ 4533900 h 5952458"/>
              <a:gd name="connsiteX110" fmla="*/ 2362200 w 6858000"/>
              <a:gd name="connsiteY110" fmla="*/ 4552950 h 5952458"/>
              <a:gd name="connsiteX111" fmla="*/ 2305050 w 6858000"/>
              <a:gd name="connsiteY111" fmla="*/ 4572000 h 5952458"/>
              <a:gd name="connsiteX112" fmla="*/ 2190750 w 6858000"/>
              <a:gd name="connsiteY112" fmla="*/ 4591050 h 5952458"/>
              <a:gd name="connsiteX113" fmla="*/ 2057400 w 6858000"/>
              <a:gd name="connsiteY113" fmla="*/ 4572000 h 5952458"/>
              <a:gd name="connsiteX114" fmla="*/ 2000250 w 6858000"/>
              <a:gd name="connsiteY114" fmla="*/ 4552950 h 5952458"/>
              <a:gd name="connsiteX115" fmla="*/ 1787857 w 6858000"/>
              <a:gd name="connsiteY115" fmla="*/ 4713880 h 5952458"/>
              <a:gd name="connsiteX116" fmla="*/ 1635457 w 6858000"/>
              <a:gd name="connsiteY116" fmla="*/ 4615787 h 5952458"/>
              <a:gd name="connsiteX117" fmla="*/ 1518598 w 6858000"/>
              <a:gd name="connsiteY117" fmla="*/ 4439218 h 5952458"/>
              <a:gd name="connsiteX118" fmla="*/ 1390650 w 6858000"/>
              <a:gd name="connsiteY118" fmla="*/ 4171950 h 5952458"/>
              <a:gd name="connsiteX119" fmla="*/ 1371600 w 6858000"/>
              <a:gd name="connsiteY119" fmla="*/ 4114800 h 5952458"/>
              <a:gd name="connsiteX120" fmla="*/ 1257300 w 6858000"/>
              <a:gd name="connsiteY120" fmla="*/ 4019550 h 5952458"/>
              <a:gd name="connsiteX121" fmla="*/ 1238534 w 6858000"/>
              <a:gd name="connsiteY121" fmla="*/ 4161430 h 5952458"/>
              <a:gd name="connsiteX122" fmla="*/ 1257584 w 6858000"/>
              <a:gd name="connsiteY122" fmla="*/ 4305300 h 5952458"/>
              <a:gd name="connsiteX123" fmla="*/ 1540775 w 6858000"/>
              <a:gd name="connsiteY123" fmla="*/ 4651043 h 5952458"/>
              <a:gd name="connsiteX124" fmla="*/ 1586837 w 6858000"/>
              <a:gd name="connsiteY124" fmla="*/ 4822493 h 5952458"/>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38534 w 6858000"/>
              <a:gd name="connsiteY121" fmla="*/ 4161430 h 5944524"/>
              <a:gd name="connsiteX122" fmla="*/ 1257584 w 6858000"/>
              <a:gd name="connsiteY122" fmla="*/ 4305300 h 5944524"/>
              <a:gd name="connsiteX123" fmla="*/ 1540775 w 6858000"/>
              <a:gd name="connsiteY123"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57584 w 6858000"/>
              <a:gd name="connsiteY121" fmla="*/ 4305300 h 5944524"/>
              <a:gd name="connsiteX122" fmla="*/ 1540775 w 6858000"/>
              <a:gd name="connsiteY122"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584 w 6858000"/>
              <a:gd name="connsiteY120" fmla="*/ 4305300 h 5944524"/>
              <a:gd name="connsiteX121" fmla="*/ 1540775 w 6858000"/>
              <a:gd name="connsiteY121"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540775 w 6858000"/>
              <a:gd name="connsiteY120" fmla="*/ 4651043 h 5944524"/>
              <a:gd name="connsiteX0" fmla="*/ 1371600 w 6858000"/>
              <a:gd name="connsiteY0" fmla="*/ 4114800 h 5928862"/>
              <a:gd name="connsiteX1" fmla="*/ 0 w 6858000"/>
              <a:gd name="connsiteY1" fmla="*/ 5924550 h 5928862"/>
              <a:gd name="connsiteX2" fmla="*/ 0 w 6858000"/>
              <a:gd name="connsiteY2" fmla="*/ 3524250 h 5928862"/>
              <a:gd name="connsiteX3" fmla="*/ 114300 w 6858000"/>
              <a:gd name="connsiteY3" fmla="*/ 3505200 h 5928862"/>
              <a:gd name="connsiteX4" fmla="*/ 266700 w 6858000"/>
              <a:gd name="connsiteY4" fmla="*/ 3409950 h 5928862"/>
              <a:gd name="connsiteX5" fmla="*/ 400050 w 6858000"/>
              <a:gd name="connsiteY5" fmla="*/ 3371850 h 5928862"/>
              <a:gd name="connsiteX6" fmla="*/ 685800 w 6858000"/>
              <a:gd name="connsiteY6" fmla="*/ 3295650 h 5928862"/>
              <a:gd name="connsiteX7" fmla="*/ 857250 w 6858000"/>
              <a:gd name="connsiteY7" fmla="*/ 3295650 h 5928862"/>
              <a:gd name="connsiteX8" fmla="*/ 1009650 w 6858000"/>
              <a:gd name="connsiteY8" fmla="*/ 3371850 h 5928862"/>
              <a:gd name="connsiteX9" fmla="*/ 1162050 w 6858000"/>
              <a:gd name="connsiteY9" fmla="*/ 3429000 h 5928862"/>
              <a:gd name="connsiteX10" fmla="*/ 1352550 w 6858000"/>
              <a:gd name="connsiteY10" fmla="*/ 3467100 h 5928862"/>
              <a:gd name="connsiteX11" fmla="*/ 1504950 w 6858000"/>
              <a:gd name="connsiteY11" fmla="*/ 3448050 h 5928862"/>
              <a:gd name="connsiteX12" fmla="*/ 1695450 w 6858000"/>
              <a:gd name="connsiteY12" fmla="*/ 3390900 h 5928862"/>
              <a:gd name="connsiteX13" fmla="*/ 1905000 w 6858000"/>
              <a:gd name="connsiteY13" fmla="*/ 3314700 h 5928862"/>
              <a:gd name="connsiteX14" fmla="*/ 2000250 w 6858000"/>
              <a:gd name="connsiteY14" fmla="*/ 3105150 h 5928862"/>
              <a:gd name="connsiteX15" fmla="*/ 2095500 w 6858000"/>
              <a:gd name="connsiteY15" fmla="*/ 2857500 h 5928862"/>
              <a:gd name="connsiteX16" fmla="*/ 2228850 w 6858000"/>
              <a:gd name="connsiteY16" fmla="*/ 2495550 h 5928862"/>
              <a:gd name="connsiteX17" fmla="*/ 2266950 w 6858000"/>
              <a:gd name="connsiteY17" fmla="*/ 2362200 h 5928862"/>
              <a:gd name="connsiteX18" fmla="*/ 2343150 w 6858000"/>
              <a:gd name="connsiteY18" fmla="*/ 2171700 h 5928862"/>
              <a:gd name="connsiteX19" fmla="*/ 2381250 w 6858000"/>
              <a:gd name="connsiteY19" fmla="*/ 2019300 h 5928862"/>
              <a:gd name="connsiteX20" fmla="*/ 2362200 w 6858000"/>
              <a:gd name="connsiteY20" fmla="*/ 1771650 h 5928862"/>
              <a:gd name="connsiteX21" fmla="*/ 2362200 w 6858000"/>
              <a:gd name="connsiteY21" fmla="*/ 1543050 h 5928862"/>
              <a:gd name="connsiteX22" fmla="*/ 2400300 w 6858000"/>
              <a:gd name="connsiteY22" fmla="*/ 1390650 h 5928862"/>
              <a:gd name="connsiteX23" fmla="*/ 2400300 w 6858000"/>
              <a:gd name="connsiteY23" fmla="*/ 1390650 h 5928862"/>
              <a:gd name="connsiteX24" fmla="*/ 2438400 w 6858000"/>
              <a:gd name="connsiteY24" fmla="*/ 1181100 h 5928862"/>
              <a:gd name="connsiteX25" fmla="*/ 2438400 w 6858000"/>
              <a:gd name="connsiteY25" fmla="*/ 1181100 h 5928862"/>
              <a:gd name="connsiteX26" fmla="*/ 2228850 w 6858000"/>
              <a:gd name="connsiteY26" fmla="*/ 1295400 h 5928862"/>
              <a:gd name="connsiteX27" fmla="*/ 2076450 w 6858000"/>
              <a:gd name="connsiteY27" fmla="*/ 1238250 h 5928862"/>
              <a:gd name="connsiteX28" fmla="*/ 1924050 w 6858000"/>
              <a:gd name="connsiteY28" fmla="*/ 1238250 h 5928862"/>
              <a:gd name="connsiteX29" fmla="*/ 1885950 w 6858000"/>
              <a:gd name="connsiteY29" fmla="*/ 1257300 h 5928862"/>
              <a:gd name="connsiteX30" fmla="*/ 1790700 w 6858000"/>
              <a:gd name="connsiteY30" fmla="*/ 762000 h 5928862"/>
              <a:gd name="connsiteX31" fmla="*/ 1771650 w 6858000"/>
              <a:gd name="connsiteY31" fmla="*/ 476250 h 5928862"/>
              <a:gd name="connsiteX32" fmla="*/ 1771650 w 6858000"/>
              <a:gd name="connsiteY32" fmla="*/ 247650 h 5928862"/>
              <a:gd name="connsiteX33" fmla="*/ 1943100 w 6858000"/>
              <a:gd name="connsiteY33" fmla="*/ 95250 h 5928862"/>
              <a:gd name="connsiteX34" fmla="*/ 2247900 w 6858000"/>
              <a:gd name="connsiteY34" fmla="*/ 0 h 5928862"/>
              <a:gd name="connsiteX35" fmla="*/ 2495550 w 6858000"/>
              <a:gd name="connsiteY35" fmla="*/ 0 h 5928862"/>
              <a:gd name="connsiteX36" fmla="*/ 2743200 w 6858000"/>
              <a:gd name="connsiteY36" fmla="*/ 0 h 5928862"/>
              <a:gd name="connsiteX37" fmla="*/ 2971800 w 6858000"/>
              <a:gd name="connsiteY37" fmla="*/ 19050 h 5928862"/>
              <a:gd name="connsiteX38" fmla="*/ 3238500 w 6858000"/>
              <a:gd name="connsiteY38" fmla="*/ 19050 h 5928862"/>
              <a:gd name="connsiteX39" fmla="*/ 3409950 w 6858000"/>
              <a:gd name="connsiteY39" fmla="*/ 19050 h 5928862"/>
              <a:gd name="connsiteX40" fmla="*/ 3790950 w 6858000"/>
              <a:gd name="connsiteY40" fmla="*/ 76200 h 5928862"/>
              <a:gd name="connsiteX41" fmla="*/ 4000500 w 6858000"/>
              <a:gd name="connsiteY41" fmla="*/ 76200 h 5928862"/>
              <a:gd name="connsiteX42" fmla="*/ 4248150 w 6858000"/>
              <a:gd name="connsiteY42" fmla="*/ 57150 h 5928862"/>
              <a:gd name="connsiteX43" fmla="*/ 4629150 w 6858000"/>
              <a:gd name="connsiteY43" fmla="*/ 0 h 5928862"/>
              <a:gd name="connsiteX44" fmla="*/ 5029200 w 6858000"/>
              <a:gd name="connsiteY44" fmla="*/ 76200 h 5928862"/>
              <a:gd name="connsiteX45" fmla="*/ 5200650 w 6858000"/>
              <a:gd name="connsiteY45" fmla="*/ 152400 h 5928862"/>
              <a:gd name="connsiteX46" fmla="*/ 5276850 w 6858000"/>
              <a:gd name="connsiteY46" fmla="*/ 495300 h 5928862"/>
              <a:gd name="connsiteX47" fmla="*/ 5353050 w 6858000"/>
              <a:gd name="connsiteY47" fmla="*/ 876300 h 5928862"/>
              <a:gd name="connsiteX48" fmla="*/ 5353050 w 6858000"/>
              <a:gd name="connsiteY48" fmla="*/ 876300 h 5928862"/>
              <a:gd name="connsiteX49" fmla="*/ 5391150 w 6858000"/>
              <a:gd name="connsiteY49" fmla="*/ 1238250 h 5928862"/>
              <a:gd name="connsiteX50" fmla="*/ 5429250 w 6858000"/>
              <a:gd name="connsiteY50" fmla="*/ 1352550 h 5928862"/>
              <a:gd name="connsiteX51" fmla="*/ 5486400 w 6858000"/>
              <a:gd name="connsiteY51" fmla="*/ 1390650 h 5928862"/>
              <a:gd name="connsiteX52" fmla="*/ 5524500 w 6858000"/>
              <a:gd name="connsiteY52" fmla="*/ 1447800 h 5928862"/>
              <a:gd name="connsiteX53" fmla="*/ 5581650 w 6858000"/>
              <a:gd name="connsiteY53" fmla="*/ 1485900 h 5928862"/>
              <a:gd name="connsiteX54" fmla="*/ 5600700 w 6858000"/>
              <a:gd name="connsiteY54" fmla="*/ 1543050 h 5928862"/>
              <a:gd name="connsiteX55" fmla="*/ 5715000 w 6858000"/>
              <a:gd name="connsiteY55" fmla="*/ 1581150 h 5928862"/>
              <a:gd name="connsiteX56" fmla="*/ 5829300 w 6858000"/>
              <a:gd name="connsiteY56" fmla="*/ 1657350 h 5928862"/>
              <a:gd name="connsiteX57" fmla="*/ 5886450 w 6858000"/>
              <a:gd name="connsiteY57" fmla="*/ 1695450 h 5928862"/>
              <a:gd name="connsiteX58" fmla="*/ 5943600 w 6858000"/>
              <a:gd name="connsiteY58" fmla="*/ 1714500 h 5928862"/>
              <a:gd name="connsiteX59" fmla="*/ 6057900 w 6858000"/>
              <a:gd name="connsiteY59" fmla="*/ 1771650 h 5928862"/>
              <a:gd name="connsiteX60" fmla="*/ 6248400 w 6858000"/>
              <a:gd name="connsiteY60" fmla="*/ 1790700 h 5928862"/>
              <a:gd name="connsiteX61" fmla="*/ 6419850 w 6858000"/>
              <a:gd name="connsiteY61" fmla="*/ 1885950 h 5928862"/>
              <a:gd name="connsiteX62" fmla="*/ 6477000 w 6858000"/>
              <a:gd name="connsiteY62" fmla="*/ 1924050 h 5928862"/>
              <a:gd name="connsiteX63" fmla="*/ 6515100 w 6858000"/>
              <a:gd name="connsiteY63" fmla="*/ 2038350 h 5928862"/>
              <a:gd name="connsiteX64" fmla="*/ 6553200 w 6858000"/>
              <a:gd name="connsiteY64" fmla="*/ 2114550 h 5928862"/>
              <a:gd name="connsiteX65" fmla="*/ 6610350 w 6858000"/>
              <a:gd name="connsiteY65" fmla="*/ 2247900 h 5928862"/>
              <a:gd name="connsiteX66" fmla="*/ 6648450 w 6858000"/>
              <a:gd name="connsiteY66" fmla="*/ 2400300 h 5928862"/>
              <a:gd name="connsiteX67" fmla="*/ 6667500 w 6858000"/>
              <a:gd name="connsiteY67" fmla="*/ 2476500 h 5928862"/>
              <a:gd name="connsiteX68" fmla="*/ 6705600 w 6858000"/>
              <a:gd name="connsiteY68" fmla="*/ 2590800 h 5928862"/>
              <a:gd name="connsiteX69" fmla="*/ 6743700 w 6858000"/>
              <a:gd name="connsiteY69" fmla="*/ 2647950 h 5928862"/>
              <a:gd name="connsiteX70" fmla="*/ 6781800 w 6858000"/>
              <a:gd name="connsiteY70" fmla="*/ 2762250 h 5928862"/>
              <a:gd name="connsiteX71" fmla="*/ 6800850 w 6858000"/>
              <a:gd name="connsiteY71" fmla="*/ 2819400 h 5928862"/>
              <a:gd name="connsiteX72" fmla="*/ 6838950 w 6858000"/>
              <a:gd name="connsiteY72" fmla="*/ 2990850 h 5928862"/>
              <a:gd name="connsiteX73" fmla="*/ 6858000 w 6858000"/>
              <a:gd name="connsiteY73" fmla="*/ 3067050 h 5928862"/>
              <a:gd name="connsiteX74" fmla="*/ 6838950 w 6858000"/>
              <a:gd name="connsiteY74" fmla="*/ 3638550 h 5928862"/>
              <a:gd name="connsiteX75" fmla="*/ 6819900 w 6858000"/>
              <a:gd name="connsiteY75" fmla="*/ 3695700 h 5928862"/>
              <a:gd name="connsiteX76" fmla="*/ 6762750 w 6858000"/>
              <a:gd name="connsiteY76" fmla="*/ 3752850 h 5928862"/>
              <a:gd name="connsiteX77" fmla="*/ 6705600 w 6858000"/>
              <a:gd name="connsiteY77" fmla="*/ 3771900 h 5928862"/>
              <a:gd name="connsiteX78" fmla="*/ 6629400 w 6858000"/>
              <a:gd name="connsiteY78" fmla="*/ 3886200 h 5928862"/>
              <a:gd name="connsiteX79" fmla="*/ 6610350 w 6858000"/>
              <a:gd name="connsiteY79" fmla="*/ 3943350 h 5928862"/>
              <a:gd name="connsiteX80" fmla="*/ 6572250 w 6858000"/>
              <a:gd name="connsiteY80" fmla="*/ 4000500 h 5928862"/>
              <a:gd name="connsiteX81" fmla="*/ 6534150 w 6858000"/>
              <a:gd name="connsiteY81" fmla="*/ 4114800 h 5928862"/>
              <a:gd name="connsiteX82" fmla="*/ 6515100 w 6858000"/>
              <a:gd name="connsiteY82" fmla="*/ 4171950 h 5928862"/>
              <a:gd name="connsiteX83" fmla="*/ 6400800 w 6858000"/>
              <a:gd name="connsiteY83" fmla="*/ 4229100 h 5928862"/>
              <a:gd name="connsiteX84" fmla="*/ 6343650 w 6858000"/>
              <a:gd name="connsiteY84" fmla="*/ 4267200 h 5928862"/>
              <a:gd name="connsiteX85" fmla="*/ 6286500 w 6858000"/>
              <a:gd name="connsiteY85" fmla="*/ 4286250 h 5928862"/>
              <a:gd name="connsiteX86" fmla="*/ 6134100 w 6858000"/>
              <a:gd name="connsiteY86" fmla="*/ 4324350 h 5928862"/>
              <a:gd name="connsiteX87" fmla="*/ 5791200 w 6858000"/>
              <a:gd name="connsiteY87" fmla="*/ 4343400 h 5928862"/>
              <a:gd name="connsiteX88" fmla="*/ 5772150 w 6858000"/>
              <a:gd name="connsiteY88" fmla="*/ 4419600 h 5928862"/>
              <a:gd name="connsiteX89" fmla="*/ 5600700 w 6858000"/>
              <a:gd name="connsiteY89" fmla="*/ 4438650 h 5928862"/>
              <a:gd name="connsiteX90" fmla="*/ 5543550 w 6858000"/>
              <a:gd name="connsiteY90" fmla="*/ 4419600 h 5928862"/>
              <a:gd name="connsiteX91" fmla="*/ 5295900 w 6858000"/>
              <a:gd name="connsiteY91" fmla="*/ 4210050 h 5928862"/>
              <a:gd name="connsiteX92" fmla="*/ 5219700 w 6858000"/>
              <a:gd name="connsiteY92" fmla="*/ 4191000 h 5928862"/>
              <a:gd name="connsiteX93" fmla="*/ 5143500 w 6858000"/>
              <a:gd name="connsiteY93" fmla="*/ 4133850 h 5928862"/>
              <a:gd name="connsiteX94" fmla="*/ 5029200 w 6858000"/>
              <a:gd name="connsiteY94" fmla="*/ 4114800 h 5928862"/>
              <a:gd name="connsiteX95" fmla="*/ 4514850 w 6858000"/>
              <a:gd name="connsiteY95" fmla="*/ 4171950 h 5928862"/>
              <a:gd name="connsiteX96" fmla="*/ 4457700 w 6858000"/>
              <a:gd name="connsiteY96" fmla="*/ 4191000 h 5928862"/>
              <a:gd name="connsiteX97" fmla="*/ 4286250 w 6858000"/>
              <a:gd name="connsiteY97" fmla="*/ 4229100 h 5928862"/>
              <a:gd name="connsiteX98" fmla="*/ 4210050 w 6858000"/>
              <a:gd name="connsiteY98" fmla="*/ 4267200 h 5928862"/>
              <a:gd name="connsiteX99" fmla="*/ 4114800 w 6858000"/>
              <a:gd name="connsiteY99" fmla="*/ 4286250 h 5928862"/>
              <a:gd name="connsiteX100" fmla="*/ 4038600 w 6858000"/>
              <a:gd name="connsiteY100" fmla="*/ 4305300 h 5928862"/>
              <a:gd name="connsiteX101" fmla="*/ 3829050 w 6858000"/>
              <a:gd name="connsiteY101" fmla="*/ 4381500 h 5928862"/>
              <a:gd name="connsiteX102" fmla="*/ 3409950 w 6858000"/>
              <a:gd name="connsiteY102" fmla="*/ 4362450 h 5928862"/>
              <a:gd name="connsiteX103" fmla="*/ 3352800 w 6858000"/>
              <a:gd name="connsiteY103" fmla="*/ 4305300 h 5928862"/>
              <a:gd name="connsiteX104" fmla="*/ 3238500 w 6858000"/>
              <a:gd name="connsiteY104" fmla="*/ 4267200 h 5928862"/>
              <a:gd name="connsiteX105" fmla="*/ 3181350 w 6858000"/>
              <a:gd name="connsiteY105" fmla="*/ 4248150 h 5928862"/>
              <a:gd name="connsiteX106" fmla="*/ 2838450 w 6858000"/>
              <a:gd name="connsiteY106" fmla="*/ 4324350 h 5928862"/>
              <a:gd name="connsiteX107" fmla="*/ 2647950 w 6858000"/>
              <a:gd name="connsiteY107" fmla="*/ 4438650 h 5928862"/>
              <a:gd name="connsiteX108" fmla="*/ 2590800 w 6858000"/>
              <a:gd name="connsiteY108" fmla="*/ 4476750 h 5928862"/>
              <a:gd name="connsiteX109" fmla="*/ 2419350 w 6858000"/>
              <a:gd name="connsiteY109" fmla="*/ 4533900 h 5928862"/>
              <a:gd name="connsiteX110" fmla="*/ 2362200 w 6858000"/>
              <a:gd name="connsiteY110" fmla="*/ 4552950 h 5928862"/>
              <a:gd name="connsiteX111" fmla="*/ 2305050 w 6858000"/>
              <a:gd name="connsiteY111" fmla="*/ 4572000 h 5928862"/>
              <a:gd name="connsiteX112" fmla="*/ 2190750 w 6858000"/>
              <a:gd name="connsiteY112" fmla="*/ 4591050 h 5928862"/>
              <a:gd name="connsiteX113" fmla="*/ 2057400 w 6858000"/>
              <a:gd name="connsiteY113" fmla="*/ 4572000 h 5928862"/>
              <a:gd name="connsiteX114" fmla="*/ 2000250 w 6858000"/>
              <a:gd name="connsiteY114" fmla="*/ 4552950 h 5928862"/>
              <a:gd name="connsiteX115" fmla="*/ 1787857 w 6858000"/>
              <a:gd name="connsiteY115" fmla="*/ 4713880 h 5928862"/>
              <a:gd name="connsiteX116" fmla="*/ 1635457 w 6858000"/>
              <a:gd name="connsiteY116" fmla="*/ 4615787 h 5928862"/>
              <a:gd name="connsiteX117" fmla="*/ 1518598 w 6858000"/>
              <a:gd name="connsiteY117" fmla="*/ 4439218 h 5928862"/>
              <a:gd name="connsiteX118" fmla="*/ 1390650 w 6858000"/>
              <a:gd name="connsiteY118" fmla="*/ 4171950 h 5928862"/>
              <a:gd name="connsiteX119" fmla="*/ 1371600 w 6858000"/>
              <a:gd name="connsiteY119" fmla="*/ 4114800 h 5928862"/>
              <a:gd name="connsiteX0" fmla="*/ 1371600 w 6858000"/>
              <a:gd name="connsiteY0" fmla="*/ 4114800 h 4713880"/>
              <a:gd name="connsiteX1" fmla="*/ 0 w 6858000"/>
              <a:gd name="connsiteY1" fmla="*/ 3524250 h 4713880"/>
              <a:gd name="connsiteX2" fmla="*/ 114300 w 6858000"/>
              <a:gd name="connsiteY2" fmla="*/ 3505200 h 4713880"/>
              <a:gd name="connsiteX3" fmla="*/ 266700 w 6858000"/>
              <a:gd name="connsiteY3" fmla="*/ 3409950 h 4713880"/>
              <a:gd name="connsiteX4" fmla="*/ 400050 w 6858000"/>
              <a:gd name="connsiteY4" fmla="*/ 3371850 h 4713880"/>
              <a:gd name="connsiteX5" fmla="*/ 685800 w 6858000"/>
              <a:gd name="connsiteY5" fmla="*/ 3295650 h 4713880"/>
              <a:gd name="connsiteX6" fmla="*/ 857250 w 6858000"/>
              <a:gd name="connsiteY6" fmla="*/ 3295650 h 4713880"/>
              <a:gd name="connsiteX7" fmla="*/ 1009650 w 6858000"/>
              <a:gd name="connsiteY7" fmla="*/ 3371850 h 4713880"/>
              <a:gd name="connsiteX8" fmla="*/ 1162050 w 6858000"/>
              <a:gd name="connsiteY8" fmla="*/ 3429000 h 4713880"/>
              <a:gd name="connsiteX9" fmla="*/ 1352550 w 6858000"/>
              <a:gd name="connsiteY9" fmla="*/ 3467100 h 4713880"/>
              <a:gd name="connsiteX10" fmla="*/ 1504950 w 6858000"/>
              <a:gd name="connsiteY10" fmla="*/ 3448050 h 4713880"/>
              <a:gd name="connsiteX11" fmla="*/ 1695450 w 6858000"/>
              <a:gd name="connsiteY11" fmla="*/ 3390900 h 4713880"/>
              <a:gd name="connsiteX12" fmla="*/ 1905000 w 6858000"/>
              <a:gd name="connsiteY12" fmla="*/ 3314700 h 4713880"/>
              <a:gd name="connsiteX13" fmla="*/ 2000250 w 6858000"/>
              <a:gd name="connsiteY13" fmla="*/ 3105150 h 4713880"/>
              <a:gd name="connsiteX14" fmla="*/ 2095500 w 6858000"/>
              <a:gd name="connsiteY14" fmla="*/ 2857500 h 4713880"/>
              <a:gd name="connsiteX15" fmla="*/ 2228850 w 6858000"/>
              <a:gd name="connsiteY15" fmla="*/ 2495550 h 4713880"/>
              <a:gd name="connsiteX16" fmla="*/ 2266950 w 6858000"/>
              <a:gd name="connsiteY16" fmla="*/ 2362200 h 4713880"/>
              <a:gd name="connsiteX17" fmla="*/ 2343150 w 6858000"/>
              <a:gd name="connsiteY17" fmla="*/ 2171700 h 4713880"/>
              <a:gd name="connsiteX18" fmla="*/ 2381250 w 6858000"/>
              <a:gd name="connsiteY18" fmla="*/ 2019300 h 4713880"/>
              <a:gd name="connsiteX19" fmla="*/ 2362200 w 6858000"/>
              <a:gd name="connsiteY19" fmla="*/ 1771650 h 4713880"/>
              <a:gd name="connsiteX20" fmla="*/ 2362200 w 6858000"/>
              <a:gd name="connsiteY20" fmla="*/ 1543050 h 4713880"/>
              <a:gd name="connsiteX21" fmla="*/ 2400300 w 6858000"/>
              <a:gd name="connsiteY21" fmla="*/ 1390650 h 4713880"/>
              <a:gd name="connsiteX22" fmla="*/ 2400300 w 6858000"/>
              <a:gd name="connsiteY22" fmla="*/ 1390650 h 4713880"/>
              <a:gd name="connsiteX23" fmla="*/ 2438400 w 6858000"/>
              <a:gd name="connsiteY23" fmla="*/ 1181100 h 4713880"/>
              <a:gd name="connsiteX24" fmla="*/ 2438400 w 6858000"/>
              <a:gd name="connsiteY24" fmla="*/ 1181100 h 4713880"/>
              <a:gd name="connsiteX25" fmla="*/ 2228850 w 6858000"/>
              <a:gd name="connsiteY25" fmla="*/ 1295400 h 4713880"/>
              <a:gd name="connsiteX26" fmla="*/ 2076450 w 6858000"/>
              <a:gd name="connsiteY26" fmla="*/ 1238250 h 4713880"/>
              <a:gd name="connsiteX27" fmla="*/ 1924050 w 6858000"/>
              <a:gd name="connsiteY27" fmla="*/ 1238250 h 4713880"/>
              <a:gd name="connsiteX28" fmla="*/ 1885950 w 6858000"/>
              <a:gd name="connsiteY28" fmla="*/ 1257300 h 4713880"/>
              <a:gd name="connsiteX29" fmla="*/ 1790700 w 6858000"/>
              <a:gd name="connsiteY29" fmla="*/ 762000 h 4713880"/>
              <a:gd name="connsiteX30" fmla="*/ 1771650 w 6858000"/>
              <a:gd name="connsiteY30" fmla="*/ 476250 h 4713880"/>
              <a:gd name="connsiteX31" fmla="*/ 1771650 w 6858000"/>
              <a:gd name="connsiteY31" fmla="*/ 247650 h 4713880"/>
              <a:gd name="connsiteX32" fmla="*/ 1943100 w 6858000"/>
              <a:gd name="connsiteY32" fmla="*/ 95250 h 4713880"/>
              <a:gd name="connsiteX33" fmla="*/ 2247900 w 6858000"/>
              <a:gd name="connsiteY33" fmla="*/ 0 h 4713880"/>
              <a:gd name="connsiteX34" fmla="*/ 2495550 w 6858000"/>
              <a:gd name="connsiteY34" fmla="*/ 0 h 4713880"/>
              <a:gd name="connsiteX35" fmla="*/ 2743200 w 6858000"/>
              <a:gd name="connsiteY35" fmla="*/ 0 h 4713880"/>
              <a:gd name="connsiteX36" fmla="*/ 2971800 w 6858000"/>
              <a:gd name="connsiteY36" fmla="*/ 19050 h 4713880"/>
              <a:gd name="connsiteX37" fmla="*/ 3238500 w 6858000"/>
              <a:gd name="connsiteY37" fmla="*/ 19050 h 4713880"/>
              <a:gd name="connsiteX38" fmla="*/ 3409950 w 6858000"/>
              <a:gd name="connsiteY38" fmla="*/ 19050 h 4713880"/>
              <a:gd name="connsiteX39" fmla="*/ 3790950 w 6858000"/>
              <a:gd name="connsiteY39" fmla="*/ 76200 h 4713880"/>
              <a:gd name="connsiteX40" fmla="*/ 4000500 w 6858000"/>
              <a:gd name="connsiteY40" fmla="*/ 76200 h 4713880"/>
              <a:gd name="connsiteX41" fmla="*/ 4248150 w 6858000"/>
              <a:gd name="connsiteY41" fmla="*/ 57150 h 4713880"/>
              <a:gd name="connsiteX42" fmla="*/ 4629150 w 6858000"/>
              <a:gd name="connsiteY42" fmla="*/ 0 h 4713880"/>
              <a:gd name="connsiteX43" fmla="*/ 5029200 w 6858000"/>
              <a:gd name="connsiteY43" fmla="*/ 76200 h 4713880"/>
              <a:gd name="connsiteX44" fmla="*/ 5200650 w 6858000"/>
              <a:gd name="connsiteY44" fmla="*/ 152400 h 4713880"/>
              <a:gd name="connsiteX45" fmla="*/ 5276850 w 6858000"/>
              <a:gd name="connsiteY45" fmla="*/ 495300 h 4713880"/>
              <a:gd name="connsiteX46" fmla="*/ 5353050 w 6858000"/>
              <a:gd name="connsiteY46" fmla="*/ 876300 h 4713880"/>
              <a:gd name="connsiteX47" fmla="*/ 5353050 w 6858000"/>
              <a:gd name="connsiteY47" fmla="*/ 876300 h 4713880"/>
              <a:gd name="connsiteX48" fmla="*/ 5391150 w 6858000"/>
              <a:gd name="connsiteY48" fmla="*/ 1238250 h 4713880"/>
              <a:gd name="connsiteX49" fmla="*/ 5429250 w 6858000"/>
              <a:gd name="connsiteY49" fmla="*/ 1352550 h 4713880"/>
              <a:gd name="connsiteX50" fmla="*/ 5486400 w 6858000"/>
              <a:gd name="connsiteY50" fmla="*/ 1390650 h 4713880"/>
              <a:gd name="connsiteX51" fmla="*/ 5524500 w 6858000"/>
              <a:gd name="connsiteY51" fmla="*/ 1447800 h 4713880"/>
              <a:gd name="connsiteX52" fmla="*/ 5581650 w 6858000"/>
              <a:gd name="connsiteY52" fmla="*/ 1485900 h 4713880"/>
              <a:gd name="connsiteX53" fmla="*/ 5600700 w 6858000"/>
              <a:gd name="connsiteY53" fmla="*/ 1543050 h 4713880"/>
              <a:gd name="connsiteX54" fmla="*/ 5715000 w 6858000"/>
              <a:gd name="connsiteY54" fmla="*/ 1581150 h 4713880"/>
              <a:gd name="connsiteX55" fmla="*/ 5829300 w 6858000"/>
              <a:gd name="connsiteY55" fmla="*/ 1657350 h 4713880"/>
              <a:gd name="connsiteX56" fmla="*/ 5886450 w 6858000"/>
              <a:gd name="connsiteY56" fmla="*/ 1695450 h 4713880"/>
              <a:gd name="connsiteX57" fmla="*/ 5943600 w 6858000"/>
              <a:gd name="connsiteY57" fmla="*/ 1714500 h 4713880"/>
              <a:gd name="connsiteX58" fmla="*/ 6057900 w 6858000"/>
              <a:gd name="connsiteY58" fmla="*/ 1771650 h 4713880"/>
              <a:gd name="connsiteX59" fmla="*/ 6248400 w 6858000"/>
              <a:gd name="connsiteY59" fmla="*/ 1790700 h 4713880"/>
              <a:gd name="connsiteX60" fmla="*/ 6419850 w 6858000"/>
              <a:gd name="connsiteY60" fmla="*/ 1885950 h 4713880"/>
              <a:gd name="connsiteX61" fmla="*/ 6477000 w 6858000"/>
              <a:gd name="connsiteY61" fmla="*/ 1924050 h 4713880"/>
              <a:gd name="connsiteX62" fmla="*/ 6515100 w 6858000"/>
              <a:gd name="connsiteY62" fmla="*/ 2038350 h 4713880"/>
              <a:gd name="connsiteX63" fmla="*/ 6553200 w 6858000"/>
              <a:gd name="connsiteY63" fmla="*/ 2114550 h 4713880"/>
              <a:gd name="connsiteX64" fmla="*/ 6610350 w 6858000"/>
              <a:gd name="connsiteY64" fmla="*/ 2247900 h 4713880"/>
              <a:gd name="connsiteX65" fmla="*/ 6648450 w 6858000"/>
              <a:gd name="connsiteY65" fmla="*/ 2400300 h 4713880"/>
              <a:gd name="connsiteX66" fmla="*/ 6667500 w 6858000"/>
              <a:gd name="connsiteY66" fmla="*/ 2476500 h 4713880"/>
              <a:gd name="connsiteX67" fmla="*/ 6705600 w 6858000"/>
              <a:gd name="connsiteY67" fmla="*/ 2590800 h 4713880"/>
              <a:gd name="connsiteX68" fmla="*/ 6743700 w 6858000"/>
              <a:gd name="connsiteY68" fmla="*/ 2647950 h 4713880"/>
              <a:gd name="connsiteX69" fmla="*/ 6781800 w 6858000"/>
              <a:gd name="connsiteY69" fmla="*/ 2762250 h 4713880"/>
              <a:gd name="connsiteX70" fmla="*/ 6800850 w 6858000"/>
              <a:gd name="connsiteY70" fmla="*/ 2819400 h 4713880"/>
              <a:gd name="connsiteX71" fmla="*/ 6838950 w 6858000"/>
              <a:gd name="connsiteY71" fmla="*/ 2990850 h 4713880"/>
              <a:gd name="connsiteX72" fmla="*/ 6858000 w 6858000"/>
              <a:gd name="connsiteY72" fmla="*/ 3067050 h 4713880"/>
              <a:gd name="connsiteX73" fmla="*/ 6838950 w 6858000"/>
              <a:gd name="connsiteY73" fmla="*/ 3638550 h 4713880"/>
              <a:gd name="connsiteX74" fmla="*/ 6819900 w 6858000"/>
              <a:gd name="connsiteY74" fmla="*/ 3695700 h 4713880"/>
              <a:gd name="connsiteX75" fmla="*/ 6762750 w 6858000"/>
              <a:gd name="connsiteY75" fmla="*/ 3752850 h 4713880"/>
              <a:gd name="connsiteX76" fmla="*/ 6705600 w 6858000"/>
              <a:gd name="connsiteY76" fmla="*/ 3771900 h 4713880"/>
              <a:gd name="connsiteX77" fmla="*/ 6629400 w 6858000"/>
              <a:gd name="connsiteY77" fmla="*/ 3886200 h 4713880"/>
              <a:gd name="connsiteX78" fmla="*/ 6610350 w 6858000"/>
              <a:gd name="connsiteY78" fmla="*/ 3943350 h 4713880"/>
              <a:gd name="connsiteX79" fmla="*/ 6572250 w 6858000"/>
              <a:gd name="connsiteY79" fmla="*/ 4000500 h 4713880"/>
              <a:gd name="connsiteX80" fmla="*/ 6534150 w 6858000"/>
              <a:gd name="connsiteY80" fmla="*/ 4114800 h 4713880"/>
              <a:gd name="connsiteX81" fmla="*/ 6515100 w 6858000"/>
              <a:gd name="connsiteY81" fmla="*/ 4171950 h 4713880"/>
              <a:gd name="connsiteX82" fmla="*/ 6400800 w 6858000"/>
              <a:gd name="connsiteY82" fmla="*/ 4229100 h 4713880"/>
              <a:gd name="connsiteX83" fmla="*/ 6343650 w 6858000"/>
              <a:gd name="connsiteY83" fmla="*/ 4267200 h 4713880"/>
              <a:gd name="connsiteX84" fmla="*/ 6286500 w 6858000"/>
              <a:gd name="connsiteY84" fmla="*/ 4286250 h 4713880"/>
              <a:gd name="connsiteX85" fmla="*/ 6134100 w 6858000"/>
              <a:gd name="connsiteY85" fmla="*/ 4324350 h 4713880"/>
              <a:gd name="connsiteX86" fmla="*/ 5791200 w 6858000"/>
              <a:gd name="connsiteY86" fmla="*/ 4343400 h 4713880"/>
              <a:gd name="connsiteX87" fmla="*/ 5772150 w 6858000"/>
              <a:gd name="connsiteY87" fmla="*/ 4419600 h 4713880"/>
              <a:gd name="connsiteX88" fmla="*/ 5600700 w 6858000"/>
              <a:gd name="connsiteY88" fmla="*/ 4438650 h 4713880"/>
              <a:gd name="connsiteX89" fmla="*/ 5543550 w 6858000"/>
              <a:gd name="connsiteY89" fmla="*/ 4419600 h 4713880"/>
              <a:gd name="connsiteX90" fmla="*/ 5295900 w 6858000"/>
              <a:gd name="connsiteY90" fmla="*/ 4210050 h 4713880"/>
              <a:gd name="connsiteX91" fmla="*/ 5219700 w 6858000"/>
              <a:gd name="connsiteY91" fmla="*/ 4191000 h 4713880"/>
              <a:gd name="connsiteX92" fmla="*/ 5143500 w 6858000"/>
              <a:gd name="connsiteY92" fmla="*/ 4133850 h 4713880"/>
              <a:gd name="connsiteX93" fmla="*/ 5029200 w 6858000"/>
              <a:gd name="connsiteY93" fmla="*/ 4114800 h 4713880"/>
              <a:gd name="connsiteX94" fmla="*/ 4514850 w 6858000"/>
              <a:gd name="connsiteY94" fmla="*/ 4171950 h 4713880"/>
              <a:gd name="connsiteX95" fmla="*/ 4457700 w 6858000"/>
              <a:gd name="connsiteY95" fmla="*/ 4191000 h 4713880"/>
              <a:gd name="connsiteX96" fmla="*/ 4286250 w 6858000"/>
              <a:gd name="connsiteY96" fmla="*/ 4229100 h 4713880"/>
              <a:gd name="connsiteX97" fmla="*/ 4210050 w 6858000"/>
              <a:gd name="connsiteY97" fmla="*/ 4267200 h 4713880"/>
              <a:gd name="connsiteX98" fmla="*/ 4114800 w 6858000"/>
              <a:gd name="connsiteY98" fmla="*/ 4286250 h 4713880"/>
              <a:gd name="connsiteX99" fmla="*/ 4038600 w 6858000"/>
              <a:gd name="connsiteY99" fmla="*/ 4305300 h 4713880"/>
              <a:gd name="connsiteX100" fmla="*/ 3829050 w 6858000"/>
              <a:gd name="connsiteY100" fmla="*/ 4381500 h 4713880"/>
              <a:gd name="connsiteX101" fmla="*/ 3409950 w 6858000"/>
              <a:gd name="connsiteY101" fmla="*/ 4362450 h 4713880"/>
              <a:gd name="connsiteX102" fmla="*/ 3352800 w 6858000"/>
              <a:gd name="connsiteY102" fmla="*/ 4305300 h 4713880"/>
              <a:gd name="connsiteX103" fmla="*/ 3238500 w 6858000"/>
              <a:gd name="connsiteY103" fmla="*/ 4267200 h 4713880"/>
              <a:gd name="connsiteX104" fmla="*/ 3181350 w 6858000"/>
              <a:gd name="connsiteY104" fmla="*/ 4248150 h 4713880"/>
              <a:gd name="connsiteX105" fmla="*/ 2838450 w 6858000"/>
              <a:gd name="connsiteY105" fmla="*/ 4324350 h 4713880"/>
              <a:gd name="connsiteX106" fmla="*/ 2647950 w 6858000"/>
              <a:gd name="connsiteY106" fmla="*/ 4438650 h 4713880"/>
              <a:gd name="connsiteX107" fmla="*/ 2590800 w 6858000"/>
              <a:gd name="connsiteY107" fmla="*/ 4476750 h 4713880"/>
              <a:gd name="connsiteX108" fmla="*/ 2419350 w 6858000"/>
              <a:gd name="connsiteY108" fmla="*/ 4533900 h 4713880"/>
              <a:gd name="connsiteX109" fmla="*/ 2362200 w 6858000"/>
              <a:gd name="connsiteY109" fmla="*/ 4552950 h 4713880"/>
              <a:gd name="connsiteX110" fmla="*/ 2305050 w 6858000"/>
              <a:gd name="connsiteY110" fmla="*/ 4572000 h 4713880"/>
              <a:gd name="connsiteX111" fmla="*/ 2190750 w 6858000"/>
              <a:gd name="connsiteY111" fmla="*/ 4591050 h 4713880"/>
              <a:gd name="connsiteX112" fmla="*/ 2057400 w 6858000"/>
              <a:gd name="connsiteY112" fmla="*/ 4572000 h 4713880"/>
              <a:gd name="connsiteX113" fmla="*/ 2000250 w 6858000"/>
              <a:gd name="connsiteY113" fmla="*/ 4552950 h 4713880"/>
              <a:gd name="connsiteX114" fmla="*/ 1787857 w 6858000"/>
              <a:gd name="connsiteY114" fmla="*/ 4713880 h 4713880"/>
              <a:gd name="connsiteX115" fmla="*/ 1635457 w 6858000"/>
              <a:gd name="connsiteY115" fmla="*/ 4615787 h 4713880"/>
              <a:gd name="connsiteX116" fmla="*/ 1518598 w 6858000"/>
              <a:gd name="connsiteY116" fmla="*/ 4439218 h 4713880"/>
              <a:gd name="connsiteX117" fmla="*/ 1390650 w 6858000"/>
              <a:gd name="connsiteY117" fmla="*/ 4171950 h 4713880"/>
              <a:gd name="connsiteX118" fmla="*/ 1371600 w 6858000"/>
              <a:gd name="connsiteY118" fmla="*/ 4114800 h 4713880"/>
              <a:gd name="connsiteX0" fmla="*/ 1257300 w 6743700"/>
              <a:gd name="connsiteY0" fmla="*/ 4114800 h 4713880"/>
              <a:gd name="connsiteX1" fmla="*/ 0 w 6743700"/>
              <a:gd name="connsiteY1" fmla="*/ 3505200 h 4713880"/>
              <a:gd name="connsiteX2" fmla="*/ 152400 w 6743700"/>
              <a:gd name="connsiteY2" fmla="*/ 3409950 h 4713880"/>
              <a:gd name="connsiteX3" fmla="*/ 285750 w 6743700"/>
              <a:gd name="connsiteY3" fmla="*/ 3371850 h 4713880"/>
              <a:gd name="connsiteX4" fmla="*/ 571500 w 6743700"/>
              <a:gd name="connsiteY4" fmla="*/ 3295650 h 4713880"/>
              <a:gd name="connsiteX5" fmla="*/ 742950 w 6743700"/>
              <a:gd name="connsiteY5" fmla="*/ 3295650 h 4713880"/>
              <a:gd name="connsiteX6" fmla="*/ 895350 w 6743700"/>
              <a:gd name="connsiteY6" fmla="*/ 3371850 h 4713880"/>
              <a:gd name="connsiteX7" fmla="*/ 1047750 w 6743700"/>
              <a:gd name="connsiteY7" fmla="*/ 3429000 h 4713880"/>
              <a:gd name="connsiteX8" fmla="*/ 1238250 w 6743700"/>
              <a:gd name="connsiteY8" fmla="*/ 3467100 h 4713880"/>
              <a:gd name="connsiteX9" fmla="*/ 1390650 w 6743700"/>
              <a:gd name="connsiteY9" fmla="*/ 3448050 h 4713880"/>
              <a:gd name="connsiteX10" fmla="*/ 1581150 w 6743700"/>
              <a:gd name="connsiteY10" fmla="*/ 3390900 h 4713880"/>
              <a:gd name="connsiteX11" fmla="*/ 1790700 w 6743700"/>
              <a:gd name="connsiteY11" fmla="*/ 3314700 h 4713880"/>
              <a:gd name="connsiteX12" fmla="*/ 1885950 w 6743700"/>
              <a:gd name="connsiteY12" fmla="*/ 3105150 h 4713880"/>
              <a:gd name="connsiteX13" fmla="*/ 1981200 w 6743700"/>
              <a:gd name="connsiteY13" fmla="*/ 2857500 h 4713880"/>
              <a:gd name="connsiteX14" fmla="*/ 2114550 w 6743700"/>
              <a:gd name="connsiteY14" fmla="*/ 2495550 h 4713880"/>
              <a:gd name="connsiteX15" fmla="*/ 2152650 w 6743700"/>
              <a:gd name="connsiteY15" fmla="*/ 2362200 h 4713880"/>
              <a:gd name="connsiteX16" fmla="*/ 2228850 w 6743700"/>
              <a:gd name="connsiteY16" fmla="*/ 2171700 h 4713880"/>
              <a:gd name="connsiteX17" fmla="*/ 2266950 w 6743700"/>
              <a:gd name="connsiteY17" fmla="*/ 2019300 h 4713880"/>
              <a:gd name="connsiteX18" fmla="*/ 2247900 w 6743700"/>
              <a:gd name="connsiteY18" fmla="*/ 1771650 h 4713880"/>
              <a:gd name="connsiteX19" fmla="*/ 2247900 w 6743700"/>
              <a:gd name="connsiteY19" fmla="*/ 1543050 h 4713880"/>
              <a:gd name="connsiteX20" fmla="*/ 2286000 w 6743700"/>
              <a:gd name="connsiteY20" fmla="*/ 1390650 h 4713880"/>
              <a:gd name="connsiteX21" fmla="*/ 2286000 w 6743700"/>
              <a:gd name="connsiteY21" fmla="*/ 1390650 h 4713880"/>
              <a:gd name="connsiteX22" fmla="*/ 2324100 w 6743700"/>
              <a:gd name="connsiteY22" fmla="*/ 1181100 h 4713880"/>
              <a:gd name="connsiteX23" fmla="*/ 2324100 w 6743700"/>
              <a:gd name="connsiteY23" fmla="*/ 1181100 h 4713880"/>
              <a:gd name="connsiteX24" fmla="*/ 2114550 w 6743700"/>
              <a:gd name="connsiteY24" fmla="*/ 1295400 h 4713880"/>
              <a:gd name="connsiteX25" fmla="*/ 1962150 w 6743700"/>
              <a:gd name="connsiteY25" fmla="*/ 1238250 h 4713880"/>
              <a:gd name="connsiteX26" fmla="*/ 1809750 w 6743700"/>
              <a:gd name="connsiteY26" fmla="*/ 1238250 h 4713880"/>
              <a:gd name="connsiteX27" fmla="*/ 1771650 w 6743700"/>
              <a:gd name="connsiteY27" fmla="*/ 1257300 h 4713880"/>
              <a:gd name="connsiteX28" fmla="*/ 1676400 w 6743700"/>
              <a:gd name="connsiteY28" fmla="*/ 762000 h 4713880"/>
              <a:gd name="connsiteX29" fmla="*/ 1657350 w 6743700"/>
              <a:gd name="connsiteY29" fmla="*/ 476250 h 4713880"/>
              <a:gd name="connsiteX30" fmla="*/ 1657350 w 6743700"/>
              <a:gd name="connsiteY30" fmla="*/ 247650 h 4713880"/>
              <a:gd name="connsiteX31" fmla="*/ 1828800 w 6743700"/>
              <a:gd name="connsiteY31" fmla="*/ 95250 h 4713880"/>
              <a:gd name="connsiteX32" fmla="*/ 2133600 w 6743700"/>
              <a:gd name="connsiteY32" fmla="*/ 0 h 4713880"/>
              <a:gd name="connsiteX33" fmla="*/ 2381250 w 6743700"/>
              <a:gd name="connsiteY33" fmla="*/ 0 h 4713880"/>
              <a:gd name="connsiteX34" fmla="*/ 2628900 w 6743700"/>
              <a:gd name="connsiteY34" fmla="*/ 0 h 4713880"/>
              <a:gd name="connsiteX35" fmla="*/ 2857500 w 6743700"/>
              <a:gd name="connsiteY35" fmla="*/ 19050 h 4713880"/>
              <a:gd name="connsiteX36" fmla="*/ 3124200 w 6743700"/>
              <a:gd name="connsiteY36" fmla="*/ 19050 h 4713880"/>
              <a:gd name="connsiteX37" fmla="*/ 3295650 w 6743700"/>
              <a:gd name="connsiteY37" fmla="*/ 19050 h 4713880"/>
              <a:gd name="connsiteX38" fmla="*/ 3676650 w 6743700"/>
              <a:gd name="connsiteY38" fmla="*/ 76200 h 4713880"/>
              <a:gd name="connsiteX39" fmla="*/ 3886200 w 6743700"/>
              <a:gd name="connsiteY39" fmla="*/ 76200 h 4713880"/>
              <a:gd name="connsiteX40" fmla="*/ 4133850 w 6743700"/>
              <a:gd name="connsiteY40" fmla="*/ 57150 h 4713880"/>
              <a:gd name="connsiteX41" fmla="*/ 4514850 w 6743700"/>
              <a:gd name="connsiteY41" fmla="*/ 0 h 4713880"/>
              <a:gd name="connsiteX42" fmla="*/ 4914900 w 6743700"/>
              <a:gd name="connsiteY42" fmla="*/ 76200 h 4713880"/>
              <a:gd name="connsiteX43" fmla="*/ 5086350 w 6743700"/>
              <a:gd name="connsiteY43" fmla="*/ 152400 h 4713880"/>
              <a:gd name="connsiteX44" fmla="*/ 5162550 w 6743700"/>
              <a:gd name="connsiteY44" fmla="*/ 495300 h 4713880"/>
              <a:gd name="connsiteX45" fmla="*/ 5238750 w 6743700"/>
              <a:gd name="connsiteY45" fmla="*/ 876300 h 4713880"/>
              <a:gd name="connsiteX46" fmla="*/ 5238750 w 6743700"/>
              <a:gd name="connsiteY46" fmla="*/ 876300 h 4713880"/>
              <a:gd name="connsiteX47" fmla="*/ 5276850 w 6743700"/>
              <a:gd name="connsiteY47" fmla="*/ 1238250 h 4713880"/>
              <a:gd name="connsiteX48" fmla="*/ 5314950 w 6743700"/>
              <a:gd name="connsiteY48" fmla="*/ 1352550 h 4713880"/>
              <a:gd name="connsiteX49" fmla="*/ 5372100 w 6743700"/>
              <a:gd name="connsiteY49" fmla="*/ 1390650 h 4713880"/>
              <a:gd name="connsiteX50" fmla="*/ 5410200 w 6743700"/>
              <a:gd name="connsiteY50" fmla="*/ 1447800 h 4713880"/>
              <a:gd name="connsiteX51" fmla="*/ 5467350 w 6743700"/>
              <a:gd name="connsiteY51" fmla="*/ 1485900 h 4713880"/>
              <a:gd name="connsiteX52" fmla="*/ 5486400 w 6743700"/>
              <a:gd name="connsiteY52" fmla="*/ 1543050 h 4713880"/>
              <a:gd name="connsiteX53" fmla="*/ 5600700 w 6743700"/>
              <a:gd name="connsiteY53" fmla="*/ 1581150 h 4713880"/>
              <a:gd name="connsiteX54" fmla="*/ 5715000 w 6743700"/>
              <a:gd name="connsiteY54" fmla="*/ 1657350 h 4713880"/>
              <a:gd name="connsiteX55" fmla="*/ 5772150 w 6743700"/>
              <a:gd name="connsiteY55" fmla="*/ 1695450 h 4713880"/>
              <a:gd name="connsiteX56" fmla="*/ 5829300 w 6743700"/>
              <a:gd name="connsiteY56" fmla="*/ 1714500 h 4713880"/>
              <a:gd name="connsiteX57" fmla="*/ 5943600 w 6743700"/>
              <a:gd name="connsiteY57" fmla="*/ 1771650 h 4713880"/>
              <a:gd name="connsiteX58" fmla="*/ 6134100 w 6743700"/>
              <a:gd name="connsiteY58" fmla="*/ 1790700 h 4713880"/>
              <a:gd name="connsiteX59" fmla="*/ 6305550 w 6743700"/>
              <a:gd name="connsiteY59" fmla="*/ 1885950 h 4713880"/>
              <a:gd name="connsiteX60" fmla="*/ 6362700 w 6743700"/>
              <a:gd name="connsiteY60" fmla="*/ 1924050 h 4713880"/>
              <a:gd name="connsiteX61" fmla="*/ 6400800 w 6743700"/>
              <a:gd name="connsiteY61" fmla="*/ 2038350 h 4713880"/>
              <a:gd name="connsiteX62" fmla="*/ 6438900 w 6743700"/>
              <a:gd name="connsiteY62" fmla="*/ 2114550 h 4713880"/>
              <a:gd name="connsiteX63" fmla="*/ 6496050 w 6743700"/>
              <a:gd name="connsiteY63" fmla="*/ 2247900 h 4713880"/>
              <a:gd name="connsiteX64" fmla="*/ 6534150 w 6743700"/>
              <a:gd name="connsiteY64" fmla="*/ 2400300 h 4713880"/>
              <a:gd name="connsiteX65" fmla="*/ 6553200 w 6743700"/>
              <a:gd name="connsiteY65" fmla="*/ 2476500 h 4713880"/>
              <a:gd name="connsiteX66" fmla="*/ 6591300 w 6743700"/>
              <a:gd name="connsiteY66" fmla="*/ 2590800 h 4713880"/>
              <a:gd name="connsiteX67" fmla="*/ 6629400 w 6743700"/>
              <a:gd name="connsiteY67" fmla="*/ 2647950 h 4713880"/>
              <a:gd name="connsiteX68" fmla="*/ 6667500 w 6743700"/>
              <a:gd name="connsiteY68" fmla="*/ 2762250 h 4713880"/>
              <a:gd name="connsiteX69" fmla="*/ 6686550 w 6743700"/>
              <a:gd name="connsiteY69" fmla="*/ 2819400 h 4713880"/>
              <a:gd name="connsiteX70" fmla="*/ 6724650 w 6743700"/>
              <a:gd name="connsiteY70" fmla="*/ 2990850 h 4713880"/>
              <a:gd name="connsiteX71" fmla="*/ 6743700 w 6743700"/>
              <a:gd name="connsiteY71" fmla="*/ 3067050 h 4713880"/>
              <a:gd name="connsiteX72" fmla="*/ 6724650 w 6743700"/>
              <a:gd name="connsiteY72" fmla="*/ 3638550 h 4713880"/>
              <a:gd name="connsiteX73" fmla="*/ 6705600 w 6743700"/>
              <a:gd name="connsiteY73" fmla="*/ 3695700 h 4713880"/>
              <a:gd name="connsiteX74" fmla="*/ 6648450 w 6743700"/>
              <a:gd name="connsiteY74" fmla="*/ 3752850 h 4713880"/>
              <a:gd name="connsiteX75" fmla="*/ 6591300 w 6743700"/>
              <a:gd name="connsiteY75" fmla="*/ 3771900 h 4713880"/>
              <a:gd name="connsiteX76" fmla="*/ 6515100 w 6743700"/>
              <a:gd name="connsiteY76" fmla="*/ 3886200 h 4713880"/>
              <a:gd name="connsiteX77" fmla="*/ 6496050 w 6743700"/>
              <a:gd name="connsiteY77" fmla="*/ 3943350 h 4713880"/>
              <a:gd name="connsiteX78" fmla="*/ 6457950 w 6743700"/>
              <a:gd name="connsiteY78" fmla="*/ 4000500 h 4713880"/>
              <a:gd name="connsiteX79" fmla="*/ 6419850 w 6743700"/>
              <a:gd name="connsiteY79" fmla="*/ 4114800 h 4713880"/>
              <a:gd name="connsiteX80" fmla="*/ 6400800 w 6743700"/>
              <a:gd name="connsiteY80" fmla="*/ 4171950 h 4713880"/>
              <a:gd name="connsiteX81" fmla="*/ 6286500 w 6743700"/>
              <a:gd name="connsiteY81" fmla="*/ 4229100 h 4713880"/>
              <a:gd name="connsiteX82" fmla="*/ 6229350 w 6743700"/>
              <a:gd name="connsiteY82" fmla="*/ 4267200 h 4713880"/>
              <a:gd name="connsiteX83" fmla="*/ 6172200 w 6743700"/>
              <a:gd name="connsiteY83" fmla="*/ 4286250 h 4713880"/>
              <a:gd name="connsiteX84" fmla="*/ 6019800 w 6743700"/>
              <a:gd name="connsiteY84" fmla="*/ 4324350 h 4713880"/>
              <a:gd name="connsiteX85" fmla="*/ 5676900 w 6743700"/>
              <a:gd name="connsiteY85" fmla="*/ 4343400 h 4713880"/>
              <a:gd name="connsiteX86" fmla="*/ 5657850 w 6743700"/>
              <a:gd name="connsiteY86" fmla="*/ 4419600 h 4713880"/>
              <a:gd name="connsiteX87" fmla="*/ 5486400 w 6743700"/>
              <a:gd name="connsiteY87" fmla="*/ 4438650 h 4713880"/>
              <a:gd name="connsiteX88" fmla="*/ 5429250 w 6743700"/>
              <a:gd name="connsiteY88" fmla="*/ 4419600 h 4713880"/>
              <a:gd name="connsiteX89" fmla="*/ 5181600 w 6743700"/>
              <a:gd name="connsiteY89" fmla="*/ 4210050 h 4713880"/>
              <a:gd name="connsiteX90" fmla="*/ 5105400 w 6743700"/>
              <a:gd name="connsiteY90" fmla="*/ 4191000 h 4713880"/>
              <a:gd name="connsiteX91" fmla="*/ 5029200 w 6743700"/>
              <a:gd name="connsiteY91" fmla="*/ 4133850 h 4713880"/>
              <a:gd name="connsiteX92" fmla="*/ 4914900 w 6743700"/>
              <a:gd name="connsiteY92" fmla="*/ 4114800 h 4713880"/>
              <a:gd name="connsiteX93" fmla="*/ 4400550 w 6743700"/>
              <a:gd name="connsiteY93" fmla="*/ 4171950 h 4713880"/>
              <a:gd name="connsiteX94" fmla="*/ 4343400 w 6743700"/>
              <a:gd name="connsiteY94" fmla="*/ 4191000 h 4713880"/>
              <a:gd name="connsiteX95" fmla="*/ 4171950 w 6743700"/>
              <a:gd name="connsiteY95" fmla="*/ 4229100 h 4713880"/>
              <a:gd name="connsiteX96" fmla="*/ 4095750 w 6743700"/>
              <a:gd name="connsiteY96" fmla="*/ 4267200 h 4713880"/>
              <a:gd name="connsiteX97" fmla="*/ 4000500 w 6743700"/>
              <a:gd name="connsiteY97" fmla="*/ 4286250 h 4713880"/>
              <a:gd name="connsiteX98" fmla="*/ 3924300 w 6743700"/>
              <a:gd name="connsiteY98" fmla="*/ 4305300 h 4713880"/>
              <a:gd name="connsiteX99" fmla="*/ 3714750 w 6743700"/>
              <a:gd name="connsiteY99" fmla="*/ 4381500 h 4713880"/>
              <a:gd name="connsiteX100" fmla="*/ 3295650 w 6743700"/>
              <a:gd name="connsiteY100" fmla="*/ 4362450 h 4713880"/>
              <a:gd name="connsiteX101" fmla="*/ 3238500 w 6743700"/>
              <a:gd name="connsiteY101" fmla="*/ 4305300 h 4713880"/>
              <a:gd name="connsiteX102" fmla="*/ 3124200 w 6743700"/>
              <a:gd name="connsiteY102" fmla="*/ 4267200 h 4713880"/>
              <a:gd name="connsiteX103" fmla="*/ 3067050 w 6743700"/>
              <a:gd name="connsiteY103" fmla="*/ 4248150 h 4713880"/>
              <a:gd name="connsiteX104" fmla="*/ 2724150 w 6743700"/>
              <a:gd name="connsiteY104" fmla="*/ 4324350 h 4713880"/>
              <a:gd name="connsiteX105" fmla="*/ 2533650 w 6743700"/>
              <a:gd name="connsiteY105" fmla="*/ 4438650 h 4713880"/>
              <a:gd name="connsiteX106" fmla="*/ 2476500 w 6743700"/>
              <a:gd name="connsiteY106" fmla="*/ 4476750 h 4713880"/>
              <a:gd name="connsiteX107" fmla="*/ 2305050 w 6743700"/>
              <a:gd name="connsiteY107" fmla="*/ 4533900 h 4713880"/>
              <a:gd name="connsiteX108" fmla="*/ 2247900 w 6743700"/>
              <a:gd name="connsiteY108" fmla="*/ 4552950 h 4713880"/>
              <a:gd name="connsiteX109" fmla="*/ 2190750 w 6743700"/>
              <a:gd name="connsiteY109" fmla="*/ 4572000 h 4713880"/>
              <a:gd name="connsiteX110" fmla="*/ 2076450 w 6743700"/>
              <a:gd name="connsiteY110" fmla="*/ 4591050 h 4713880"/>
              <a:gd name="connsiteX111" fmla="*/ 1943100 w 6743700"/>
              <a:gd name="connsiteY111" fmla="*/ 4572000 h 4713880"/>
              <a:gd name="connsiteX112" fmla="*/ 1885950 w 6743700"/>
              <a:gd name="connsiteY112" fmla="*/ 4552950 h 4713880"/>
              <a:gd name="connsiteX113" fmla="*/ 1673557 w 6743700"/>
              <a:gd name="connsiteY113" fmla="*/ 4713880 h 4713880"/>
              <a:gd name="connsiteX114" fmla="*/ 1521157 w 6743700"/>
              <a:gd name="connsiteY114" fmla="*/ 4615787 h 4713880"/>
              <a:gd name="connsiteX115" fmla="*/ 1404298 w 6743700"/>
              <a:gd name="connsiteY115" fmla="*/ 4439218 h 4713880"/>
              <a:gd name="connsiteX116" fmla="*/ 1276350 w 6743700"/>
              <a:gd name="connsiteY116" fmla="*/ 4171950 h 4713880"/>
              <a:gd name="connsiteX117" fmla="*/ 1257300 w 6743700"/>
              <a:gd name="connsiteY117" fmla="*/ 4114800 h 4713880"/>
              <a:gd name="connsiteX0" fmla="*/ 1104900 w 6591300"/>
              <a:gd name="connsiteY0" fmla="*/ 4114800 h 4713880"/>
              <a:gd name="connsiteX1" fmla="*/ 0 w 6591300"/>
              <a:gd name="connsiteY1" fmla="*/ 3409950 h 4713880"/>
              <a:gd name="connsiteX2" fmla="*/ 133350 w 6591300"/>
              <a:gd name="connsiteY2" fmla="*/ 3371850 h 4713880"/>
              <a:gd name="connsiteX3" fmla="*/ 419100 w 6591300"/>
              <a:gd name="connsiteY3" fmla="*/ 3295650 h 4713880"/>
              <a:gd name="connsiteX4" fmla="*/ 590550 w 6591300"/>
              <a:gd name="connsiteY4" fmla="*/ 3295650 h 4713880"/>
              <a:gd name="connsiteX5" fmla="*/ 742950 w 6591300"/>
              <a:gd name="connsiteY5" fmla="*/ 3371850 h 4713880"/>
              <a:gd name="connsiteX6" fmla="*/ 895350 w 6591300"/>
              <a:gd name="connsiteY6" fmla="*/ 3429000 h 4713880"/>
              <a:gd name="connsiteX7" fmla="*/ 1085850 w 6591300"/>
              <a:gd name="connsiteY7" fmla="*/ 3467100 h 4713880"/>
              <a:gd name="connsiteX8" fmla="*/ 1238250 w 6591300"/>
              <a:gd name="connsiteY8" fmla="*/ 3448050 h 4713880"/>
              <a:gd name="connsiteX9" fmla="*/ 1428750 w 6591300"/>
              <a:gd name="connsiteY9" fmla="*/ 3390900 h 4713880"/>
              <a:gd name="connsiteX10" fmla="*/ 1638300 w 6591300"/>
              <a:gd name="connsiteY10" fmla="*/ 3314700 h 4713880"/>
              <a:gd name="connsiteX11" fmla="*/ 1733550 w 6591300"/>
              <a:gd name="connsiteY11" fmla="*/ 3105150 h 4713880"/>
              <a:gd name="connsiteX12" fmla="*/ 1828800 w 6591300"/>
              <a:gd name="connsiteY12" fmla="*/ 2857500 h 4713880"/>
              <a:gd name="connsiteX13" fmla="*/ 1962150 w 6591300"/>
              <a:gd name="connsiteY13" fmla="*/ 2495550 h 4713880"/>
              <a:gd name="connsiteX14" fmla="*/ 2000250 w 6591300"/>
              <a:gd name="connsiteY14" fmla="*/ 2362200 h 4713880"/>
              <a:gd name="connsiteX15" fmla="*/ 2076450 w 6591300"/>
              <a:gd name="connsiteY15" fmla="*/ 2171700 h 4713880"/>
              <a:gd name="connsiteX16" fmla="*/ 2114550 w 6591300"/>
              <a:gd name="connsiteY16" fmla="*/ 2019300 h 4713880"/>
              <a:gd name="connsiteX17" fmla="*/ 2095500 w 6591300"/>
              <a:gd name="connsiteY17" fmla="*/ 1771650 h 4713880"/>
              <a:gd name="connsiteX18" fmla="*/ 2095500 w 6591300"/>
              <a:gd name="connsiteY18" fmla="*/ 1543050 h 4713880"/>
              <a:gd name="connsiteX19" fmla="*/ 2133600 w 6591300"/>
              <a:gd name="connsiteY19" fmla="*/ 1390650 h 4713880"/>
              <a:gd name="connsiteX20" fmla="*/ 2133600 w 6591300"/>
              <a:gd name="connsiteY20" fmla="*/ 1390650 h 4713880"/>
              <a:gd name="connsiteX21" fmla="*/ 2171700 w 6591300"/>
              <a:gd name="connsiteY21" fmla="*/ 1181100 h 4713880"/>
              <a:gd name="connsiteX22" fmla="*/ 2171700 w 6591300"/>
              <a:gd name="connsiteY22" fmla="*/ 1181100 h 4713880"/>
              <a:gd name="connsiteX23" fmla="*/ 1962150 w 6591300"/>
              <a:gd name="connsiteY23" fmla="*/ 1295400 h 4713880"/>
              <a:gd name="connsiteX24" fmla="*/ 1809750 w 6591300"/>
              <a:gd name="connsiteY24" fmla="*/ 1238250 h 4713880"/>
              <a:gd name="connsiteX25" fmla="*/ 1657350 w 6591300"/>
              <a:gd name="connsiteY25" fmla="*/ 1238250 h 4713880"/>
              <a:gd name="connsiteX26" fmla="*/ 1619250 w 6591300"/>
              <a:gd name="connsiteY26" fmla="*/ 1257300 h 4713880"/>
              <a:gd name="connsiteX27" fmla="*/ 1524000 w 6591300"/>
              <a:gd name="connsiteY27" fmla="*/ 762000 h 4713880"/>
              <a:gd name="connsiteX28" fmla="*/ 1504950 w 6591300"/>
              <a:gd name="connsiteY28" fmla="*/ 476250 h 4713880"/>
              <a:gd name="connsiteX29" fmla="*/ 1504950 w 6591300"/>
              <a:gd name="connsiteY29" fmla="*/ 247650 h 4713880"/>
              <a:gd name="connsiteX30" fmla="*/ 1676400 w 6591300"/>
              <a:gd name="connsiteY30" fmla="*/ 95250 h 4713880"/>
              <a:gd name="connsiteX31" fmla="*/ 1981200 w 6591300"/>
              <a:gd name="connsiteY31" fmla="*/ 0 h 4713880"/>
              <a:gd name="connsiteX32" fmla="*/ 2228850 w 6591300"/>
              <a:gd name="connsiteY32" fmla="*/ 0 h 4713880"/>
              <a:gd name="connsiteX33" fmla="*/ 2476500 w 6591300"/>
              <a:gd name="connsiteY33" fmla="*/ 0 h 4713880"/>
              <a:gd name="connsiteX34" fmla="*/ 2705100 w 6591300"/>
              <a:gd name="connsiteY34" fmla="*/ 19050 h 4713880"/>
              <a:gd name="connsiteX35" fmla="*/ 2971800 w 6591300"/>
              <a:gd name="connsiteY35" fmla="*/ 19050 h 4713880"/>
              <a:gd name="connsiteX36" fmla="*/ 3143250 w 6591300"/>
              <a:gd name="connsiteY36" fmla="*/ 19050 h 4713880"/>
              <a:gd name="connsiteX37" fmla="*/ 3524250 w 6591300"/>
              <a:gd name="connsiteY37" fmla="*/ 76200 h 4713880"/>
              <a:gd name="connsiteX38" fmla="*/ 3733800 w 6591300"/>
              <a:gd name="connsiteY38" fmla="*/ 76200 h 4713880"/>
              <a:gd name="connsiteX39" fmla="*/ 3981450 w 6591300"/>
              <a:gd name="connsiteY39" fmla="*/ 57150 h 4713880"/>
              <a:gd name="connsiteX40" fmla="*/ 4362450 w 6591300"/>
              <a:gd name="connsiteY40" fmla="*/ 0 h 4713880"/>
              <a:gd name="connsiteX41" fmla="*/ 4762500 w 6591300"/>
              <a:gd name="connsiteY41" fmla="*/ 76200 h 4713880"/>
              <a:gd name="connsiteX42" fmla="*/ 4933950 w 6591300"/>
              <a:gd name="connsiteY42" fmla="*/ 152400 h 4713880"/>
              <a:gd name="connsiteX43" fmla="*/ 5010150 w 6591300"/>
              <a:gd name="connsiteY43" fmla="*/ 495300 h 4713880"/>
              <a:gd name="connsiteX44" fmla="*/ 5086350 w 6591300"/>
              <a:gd name="connsiteY44" fmla="*/ 876300 h 4713880"/>
              <a:gd name="connsiteX45" fmla="*/ 5086350 w 6591300"/>
              <a:gd name="connsiteY45" fmla="*/ 876300 h 4713880"/>
              <a:gd name="connsiteX46" fmla="*/ 5124450 w 6591300"/>
              <a:gd name="connsiteY46" fmla="*/ 1238250 h 4713880"/>
              <a:gd name="connsiteX47" fmla="*/ 5162550 w 6591300"/>
              <a:gd name="connsiteY47" fmla="*/ 1352550 h 4713880"/>
              <a:gd name="connsiteX48" fmla="*/ 5219700 w 6591300"/>
              <a:gd name="connsiteY48" fmla="*/ 1390650 h 4713880"/>
              <a:gd name="connsiteX49" fmla="*/ 5257800 w 6591300"/>
              <a:gd name="connsiteY49" fmla="*/ 1447800 h 4713880"/>
              <a:gd name="connsiteX50" fmla="*/ 5314950 w 6591300"/>
              <a:gd name="connsiteY50" fmla="*/ 1485900 h 4713880"/>
              <a:gd name="connsiteX51" fmla="*/ 5334000 w 6591300"/>
              <a:gd name="connsiteY51" fmla="*/ 1543050 h 4713880"/>
              <a:gd name="connsiteX52" fmla="*/ 5448300 w 6591300"/>
              <a:gd name="connsiteY52" fmla="*/ 1581150 h 4713880"/>
              <a:gd name="connsiteX53" fmla="*/ 5562600 w 6591300"/>
              <a:gd name="connsiteY53" fmla="*/ 1657350 h 4713880"/>
              <a:gd name="connsiteX54" fmla="*/ 5619750 w 6591300"/>
              <a:gd name="connsiteY54" fmla="*/ 1695450 h 4713880"/>
              <a:gd name="connsiteX55" fmla="*/ 5676900 w 6591300"/>
              <a:gd name="connsiteY55" fmla="*/ 1714500 h 4713880"/>
              <a:gd name="connsiteX56" fmla="*/ 5791200 w 6591300"/>
              <a:gd name="connsiteY56" fmla="*/ 1771650 h 4713880"/>
              <a:gd name="connsiteX57" fmla="*/ 5981700 w 6591300"/>
              <a:gd name="connsiteY57" fmla="*/ 1790700 h 4713880"/>
              <a:gd name="connsiteX58" fmla="*/ 6153150 w 6591300"/>
              <a:gd name="connsiteY58" fmla="*/ 1885950 h 4713880"/>
              <a:gd name="connsiteX59" fmla="*/ 6210300 w 6591300"/>
              <a:gd name="connsiteY59" fmla="*/ 1924050 h 4713880"/>
              <a:gd name="connsiteX60" fmla="*/ 6248400 w 6591300"/>
              <a:gd name="connsiteY60" fmla="*/ 2038350 h 4713880"/>
              <a:gd name="connsiteX61" fmla="*/ 6286500 w 6591300"/>
              <a:gd name="connsiteY61" fmla="*/ 2114550 h 4713880"/>
              <a:gd name="connsiteX62" fmla="*/ 6343650 w 6591300"/>
              <a:gd name="connsiteY62" fmla="*/ 2247900 h 4713880"/>
              <a:gd name="connsiteX63" fmla="*/ 6381750 w 6591300"/>
              <a:gd name="connsiteY63" fmla="*/ 2400300 h 4713880"/>
              <a:gd name="connsiteX64" fmla="*/ 6400800 w 6591300"/>
              <a:gd name="connsiteY64" fmla="*/ 2476500 h 4713880"/>
              <a:gd name="connsiteX65" fmla="*/ 6438900 w 6591300"/>
              <a:gd name="connsiteY65" fmla="*/ 2590800 h 4713880"/>
              <a:gd name="connsiteX66" fmla="*/ 6477000 w 6591300"/>
              <a:gd name="connsiteY66" fmla="*/ 2647950 h 4713880"/>
              <a:gd name="connsiteX67" fmla="*/ 6515100 w 6591300"/>
              <a:gd name="connsiteY67" fmla="*/ 2762250 h 4713880"/>
              <a:gd name="connsiteX68" fmla="*/ 6534150 w 6591300"/>
              <a:gd name="connsiteY68" fmla="*/ 2819400 h 4713880"/>
              <a:gd name="connsiteX69" fmla="*/ 6572250 w 6591300"/>
              <a:gd name="connsiteY69" fmla="*/ 2990850 h 4713880"/>
              <a:gd name="connsiteX70" fmla="*/ 6591300 w 6591300"/>
              <a:gd name="connsiteY70" fmla="*/ 3067050 h 4713880"/>
              <a:gd name="connsiteX71" fmla="*/ 6572250 w 6591300"/>
              <a:gd name="connsiteY71" fmla="*/ 3638550 h 4713880"/>
              <a:gd name="connsiteX72" fmla="*/ 6553200 w 6591300"/>
              <a:gd name="connsiteY72" fmla="*/ 3695700 h 4713880"/>
              <a:gd name="connsiteX73" fmla="*/ 6496050 w 6591300"/>
              <a:gd name="connsiteY73" fmla="*/ 3752850 h 4713880"/>
              <a:gd name="connsiteX74" fmla="*/ 6438900 w 6591300"/>
              <a:gd name="connsiteY74" fmla="*/ 3771900 h 4713880"/>
              <a:gd name="connsiteX75" fmla="*/ 6362700 w 6591300"/>
              <a:gd name="connsiteY75" fmla="*/ 3886200 h 4713880"/>
              <a:gd name="connsiteX76" fmla="*/ 6343650 w 6591300"/>
              <a:gd name="connsiteY76" fmla="*/ 3943350 h 4713880"/>
              <a:gd name="connsiteX77" fmla="*/ 6305550 w 6591300"/>
              <a:gd name="connsiteY77" fmla="*/ 4000500 h 4713880"/>
              <a:gd name="connsiteX78" fmla="*/ 6267450 w 6591300"/>
              <a:gd name="connsiteY78" fmla="*/ 4114800 h 4713880"/>
              <a:gd name="connsiteX79" fmla="*/ 6248400 w 6591300"/>
              <a:gd name="connsiteY79" fmla="*/ 4171950 h 4713880"/>
              <a:gd name="connsiteX80" fmla="*/ 6134100 w 6591300"/>
              <a:gd name="connsiteY80" fmla="*/ 4229100 h 4713880"/>
              <a:gd name="connsiteX81" fmla="*/ 6076950 w 6591300"/>
              <a:gd name="connsiteY81" fmla="*/ 4267200 h 4713880"/>
              <a:gd name="connsiteX82" fmla="*/ 6019800 w 6591300"/>
              <a:gd name="connsiteY82" fmla="*/ 4286250 h 4713880"/>
              <a:gd name="connsiteX83" fmla="*/ 5867400 w 6591300"/>
              <a:gd name="connsiteY83" fmla="*/ 4324350 h 4713880"/>
              <a:gd name="connsiteX84" fmla="*/ 5524500 w 6591300"/>
              <a:gd name="connsiteY84" fmla="*/ 4343400 h 4713880"/>
              <a:gd name="connsiteX85" fmla="*/ 5505450 w 6591300"/>
              <a:gd name="connsiteY85" fmla="*/ 4419600 h 4713880"/>
              <a:gd name="connsiteX86" fmla="*/ 5334000 w 6591300"/>
              <a:gd name="connsiteY86" fmla="*/ 4438650 h 4713880"/>
              <a:gd name="connsiteX87" fmla="*/ 5276850 w 6591300"/>
              <a:gd name="connsiteY87" fmla="*/ 4419600 h 4713880"/>
              <a:gd name="connsiteX88" fmla="*/ 5029200 w 6591300"/>
              <a:gd name="connsiteY88" fmla="*/ 4210050 h 4713880"/>
              <a:gd name="connsiteX89" fmla="*/ 4953000 w 6591300"/>
              <a:gd name="connsiteY89" fmla="*/ 4191000 h 4713880"/>
              <a:gd name="connsiteX90" fmla="*/ 4876800 w 6591300"/>
              <a:gd name="connsiteY90" fmla="*/ 4133850 h 4713880"/>
              <a:gd name="connsiteX91" fmla="*/ 4762500 w 6591300"/>
              <a:gd name="connsiteY91" fmla="*/ 4114800 h 4713880"/>
              <a:gd name="connsiteX92" fmla="*/ 4248150 w 6591300"/>
              <a:gd name="connsiteY92" fmla="*/ 4171950 h 4713880"/>
              <a:gd name="connsiteX93" fmla="*/ 4191000 w 6591300"/>
              <a:gd name="connsiteY93" fmla="*/ 4191000 h 4713880"/>
              <a:gd name="connsiteX94" fmla="*/ 4019550 w 6591300"/>
              <a:gd name="connsiteY94" fmla="*/ 4229100 h 4713880"/>
              <a:gd name="connsiteX95" fmla="*/ 3943350 w 6591300"/>
              <a:gd name="connsiteY95" fmla="*/ 4267200 h 4713880"/>
              <a:gd name="connsiteX96" fmla="*/ 3848100 w 6591300"/>
              <a:gd name="connsiteY96" fmla="*/ 4286250 h 4713880"/>
              <a:gd name="connsiteX97" fmla="*/ 3771900 w 6591300"/>
              <a:gd name="connsiteY97" fmla="*/ 4305300 h 4713880"/>
              <a:gd name="connsiteX98" fmla="*/ 3562350 w 6591300"/>
              <a:gd name="connsiteY98" fmla="*/ 4381500 h 4713880"/>
              <a:gd name="connsiteX99" fmla="*/ 3143250 w 6591300"/>
              <a:gd name="connsiteY99" fmla="*/ 4362450 h 4713880"/>
              <a:gd name="connsiteX100" fmla="*/ 3086100 w 6591300"/>
              <a:gd name="connsiteY100" fmla="*/ 4305300 h 4713880"/>
              <a:gd name="connsiteX101" fmla="*/ 2971800 w 6591300"/>
              <a:gd name="connsiteY101" fmla="*/ 4267200 h 4713880"/>
              <a:gd name="connsiteX102" fmla="*/ 2914650 w 6591300"/>
              <a:gd name="connsiteY102" fmla="*/ 4248150 h 4713880"/>
              <a:gd name="connsiteX103" fmla="*/ 2571750 w 6591300"/>
              <a:gd name="connsiteY103" fmla="*/ 4324350 h 4713880"/>
              <a:gd name="connsiteX104" fmla="*/ 2381250 w 6591300"/>
              <a:gd name="connsiteY104" fmla="*/ 4438650 h 4713880"/>
              <a:gd name="connsiteX105" fmla="*/ 2324100 w 6591300"/>
              <a:gd name="connsiteY105" fmla="*/ 4476750 h 4713880"/>
              <a:gd name="connsiteX106" fmla="*/ 2152650 w 6591300"/>
              <a:gd name="connsiteY106" fmla="*/ 4533900 h 4713880"/>
              <a:gd name="connsiteX107" fmla="*/ 2095500 w 6591300"/>
              <a:gd name="connsiteY107" fmla="*/ 4552950 h 4713880"/>
              <a:gd name="connsiteX108" fmla="*/ 2038350 w 6591300"/>
              <a:gd name="connsiteY108" fmla="*/ 4572000 h 4713880"/>
              <a:gd name="connsiteX109" fmla="*/ 1924050 w 6591300"/>
              <a:gd name="connsiteY109" fmla="*/ 4591050 h 4713880"/>
              <a:gd name="connsiteX110" fmla="*/ 1790700 w 6591300"/>
              <a:gd name="connsiteY110" fmla="*/ 4572000 h 4713880"/>
              <a:gd name="connsiteX111" fmla="*/ 1733550 w 6591300"/>
              <a:gd name="connsiteY111" fmla="*/ 4552950 h 4713880"/>
              <a:gd name="connsiteX112" fmla="*/ 1521157 w 6591300"/>
              <a:gd name="connsiteY112" fmla="*/ 4713880 h 4713880"/>
              <a:gd name="connsiteX113" fmla="*/ 1368757 w 6591300"/>
              <a:gd name="connsiteY113" fmla="*/ 4615787 h 4713880"/>
              <a:gd name="connsiteX114" fmla="*/ 1251898 w 6591300"/>
              <a:gd name="connsiteY114" fmla="*/ 4439218 h 4713880"/>
              <a:gd name="connsiteX115" fmla="*/ 1123950 w 6591300"/>
              <a:gd name="connsiteY115" fmla="*/ 4171950 h 4713880"/>
              <a:gd name="connsiteX116" fmla="*/ 1104900 w 6591300"/>
              <a:gd name="connsiteY116" fmla="*/ 4114800 h 4713880"/>
              <a:gd name="connsiteX0" fmla="*/ 996835 w 6483235"/>
              <a:gd name="connsiteY0" fmla="*/ 4114800 h 4713880"/>
              <a:gd name="connsiteX1" fmla="*/ 25285 w 6483235"/>
              <a:gd name="connsiteY1" fmla="*/ 3371850 h 4713880"/>
              <a:gd name="connsiteX2" fmla="*/ 311035 w 6483235"/>
              <a:gd name="connsiteY2" fmla="*/ 3295650 h 4713880"/>
              <a:gd name="connsiteX3" fmla="*/ 482485 w 6483235"/>
              <a:gd name="connsiteY3" fmla="*/ 3295650 h 4713880"/>
              <a:gd name="connsiteX4" fmla="*/ 634885 w 6483235"/>
              <a:gd name="connsiteY4" fmla="*/ 3371850 h 4713880"/>
              <a:gd name="connsiteX5" fmla="*/ 787285 w 6483235"/>
              <a:gd name="connsiteY5" fmla="*/ 3429000 h 4713880"/>
              <a:gd name="connsiteX6" fmla="*/ 977785 w 6483235"/>
              <a:gd name="connsiteY6" fmla="*/ 3467100 h 4713880"/>
              <a:gd name="connsiteX7" fmla="*/ 1130185 w 6483235"/>
              <a:gd name="connsiteY7" fmla="*/ 3448050 h 4713880"/>
              <a:gd name="connsiteX8" fmla="*/ 1320685 w 6483235"/>
              <a:gd name="connsiteY8" fmla="*/ 3390900 h 4713880"/>
              <a:gd name="connsiteX9" fmla="*/ 1530235 w 6483235"/>
              <a:gd name="connsiteY9" fmla="*/ 3314700 h 4713880"/>
              <a:gd name="connsiteX10" fmla="*/ 1625485 w 6483235"/>
              <a:gd name="connsiteY10" fmla="*/ 3105150 h 4713880"/>
              <a:gd name="connsiteX11" fmla="*/ 1720735 w 6483235"/>
              <a:gd name="connsiteY11" fmla="*/ 2857500 h 4713880"/>
              <a:gd name="connsiteX12" fmla="*/ 1854085 w 6483235"/>
              <a:gd name="connsiteY12" fmla="*/ 2495550 h 4713880"/>
              <a:gd name="connsiteX13" fmla="*/ 1892185 w 6483235"/>
              <a:gd name="connsiteY13" fmla="*/ 2362200 h 4713880"/>
              <a:gd name="connsiteX14" fmla="*/ 1968385 w 6483235"/>
              <a:gd name="connsiteY14" fmla="*/ 2171700 h 4713880"/>
              <a:gd name="connsiteX15" fmla="*/ 2006485 w 6483235"/>
              <a:gd name="connsiteY15" fmla="*/ 2019300 h 4713880"/>
              <a:gd name="connsiteX16" fmla="*/ 1987435 w 6483235"/>
              <a:gd name="connsiteY16" fmla="*/ 1771650 h 4713880"/>
              <a:gd name="connsiteX17" fmla="*/ 1987435 w 6483235"/>
              <a:gd name="connsiteY17" fmla="*/ 1543050 h 4713880"/>
              <a:gd name="connsiteX18" fmla="*/ 2025535 w 6483235"/>
              <a:gd name="connsiteY18" fmla="*/ 1390650 h 4713880"/>
              <a:gd name="connsiteX19" fmla="*/ 2025535 w 6483235"/>
              <a:gd name="connsiteY19" fmla="*/ 1390650 h 4713880"/>
              <a:gd name="connsiteX20" fmla="*/ 2063635 w 6483235"/>
              <a:gd name="connsiteY20" fmla="*/ 1181100 h 4713880"/>
              <a:gd name="connsiteX21" fmla="*/ 2063635 w 6483235"/>
              <a:gd name="connsiteY21" fmla="*/ 1181100 h 4713880"/>
              <a:gd name="connsiteX22" fmla="*/ 1854085 w 6483235"/>
              <a:gd name="connsiteY22" fmla="*/ 1295400 h 4713880"/>
              <a:gd name="connsiteX23" fmla="*/ 1701685 w 6483235"/>
              <a:gd name="connsiteY23" fmla="*/ 1238250 h 4713880"/>
              <a:gd name="connsiteX24" fmla="*/ 1549285 w 6483235"/>
              <a:gd name="connsiteY24" fmla="*/ 1238250 h 4713880"/>
              <a:gd name="connsiteX25" fmla="*/ 1511185 w 6483235"/>
              <a:gd name="connsiteY25" fmla="*/ 1257300 h 4713880"/>
              <a:gd name="connsiteX26" fmla="*/ 1415935 w 6483235"/>
              <a:gd name="connsiteY26" fmla="*/ 762000 h 4713880"/>
              <a:gd name="connsiteX27" fmla="*/ 1396885 w 6483235"/>
              <a:gd name="connsiteY27" fmla="*/ 476250 h 4713880"/>
              <a:gd name="connsiteX28" fmla="*/ 1396885 w 6483235"/>
              <a:gd name="connsiteY28" fmla="*/ 247650 h 4713880"/>
              <a:gd name="connsiteX29" fmla="*/ 1568335 w 6483235"/>
              <a:gd name="connsiteY29" fmla="*/ 95250 h 4713880"/>
              <a:gd name="connsiteX30" fmla="*/ 1873135 w 6483235"/>
              <a:gd name="connsiteY30" fmla="*/ 0 h 4713880"/>
              <a:gd name="connsiteX31" fmla="*/ 2120785 w 6483235"/>
              <a:gd name="connsiteY31" fmla="*/ 0 h 4713880"/>
              <a:gd name="connsiteX32" fmla="*/ 2368435 w 6483235"/>
              <a:gd name="connsiteY32" fmla="*/ 0 h 4713880"/>
              <a:gd name="connsiteX33" fmla="*/ 2597035 w 6483235"/>
              <a:gd name="connsiteY33" fmla="*/ 19050 h 4713880"/>
              <a:gd name="connsiteX34" fmla="*/ 2863735 w 6483235"/>
              <a:gd name="connsiteY34" fmla="*/ 19050 h 4713880"/>
              <a:gd name="connsiteX35" fmla="*/ 3035185 w 6483235"/>
              <a:gd name="connsiteY35" fmla="*/ 19050 h 4713880"/>
              <a:gd name="connsiteX36" fmla="*/ 3416185 w 6483235"/>
              <a:gd name="connsiteY36" fmla="*/ 76200 h 4713880"/>
              <a:gd name="connsiteX37" fmla="*/ 3625735 w 6483235"/>
              <a:gd name="connsiteY37" fmla="*/ 76200 h 4713880"/>
              <a:gd name="connsiteX38" fmla="*/ 3873385 w 6483235"/>
              <a:gd name="connsiteY38" fmla="*/ 57150 h 4713880"/>
              <a:gd name="connsiteX39" fmla="*/ 4254385 w 6483235"/>
              <a:gd name="connsiteY39" fmla="*/ 0 h 4713880"/>
              <a:gd name="connsiteX40" fmla="*/ 4654435 w 6483235"/>
              <a:gd name="connsiteY40" fmla="*/ 76200 h 4713880"/>
              <a:gd name="connsiteX41" fmla="*/ 4825885 w 6483235"/>
              <a:gd name="connsiteY41" fmla="*/ 152400 h 4713880"/>
              <a:gd name="connsiteX42" fmla="*/ 4902085 w 6483235"/>
              <a:gd name="connsiteY42" fmla="*/ 495300 h 4713880"/>
              <a:gd name="connsiteX43" fmla="*/ 4978285 w 6483235"/>
              <a:gd name="connsiteY43" fmla="*/ 876300 h 4713880"/>
              <a:gd name="connsiteX44" fmla="*/ 4978285 w 6483235"/>
              <a:gd name="connsiteY44" fmla="*/ 876300 h 4713880"/>
              <a:gd name="connsiteX45" fmla="*/ 5016385 w 6483235"/>
              <a:gd name="connsiteY45" fmla="*/ 1238250 h 4713880"/>
              <a:gd name="connsiteX46" fmla="*/ 5054485 w 6483235"/>
              <a:gd name="connsiteY46" fmla="*/ 1352550 h 4713880"/>
              <a:gd name="connsiteX47" fmla="*/ 5111635 w 6483235"/>
              <a:gd name="connsiteY47" fmla="*/ 1390650 h 4713880"/>
              <a:gd name="connsiteX48" fmla="*/ 5149735 w 6483235"/>
              <a:gd name="connsiteY48" fmla="*/ 1447800 h 4713880"/>
              <a:gd name="connsiteX49" fmla="*/ 5206885 w 6483235"/>
              <a:gd name="connsiteY49" fmla="*/ 1485900 h 4713880"/>
              <a:gd name="connsiteX50" fmla="*/ 5225935 w 6483235"/>
              <a:gd name="connsiteY50" fmla="*/ 1543050 h 4713880"/>
              <a:gd name="connsiteX51" fmla="*/ 5340235 w 6483235"/>
              <a:gd name="connsiteY51" fmla="*/ 1581150 h 4713880"/>
              <a:gd name="connsiteX52" fmla="*/ 5454535 w 6483235"/>
              <a:gd name="connsiteY52" fmla="*/ 1657350 h 4713880"/>
              <a:gd name="connsiteX53" fmla="*/ 5511685 w 6483235"/>
              <a:gd name="connsiteY53" fmla="*/ 1695450 h 4713880"/>
              <a:gd name="connsiteX54" fmla="*/ 5568835 w 6483235"/>
              <a:gd name="connsiteY54" fmla="*/ 1714500 h 4713880"/>
              <a:gd name="connsiteX55" fmla="*/ 5683135 w 6483235"/>
              <a:gd name="connsiteY55" fmla="*/ 1771650 h 4713880"/>
              <a:gd name="connsiteX56" fmla="*/ 5873635 w 6483235"/>
              <a:gd name="connsiteY56" fmla="*/ 1790700 h 4713880"/>
              <a:gd name="connsiteX57" fmla="*/ 6045085 w 6483235"/>
              <a:gd name="connsiteY57" fmla="*/ 1885950 h 4713880"/>
              <a:gd name="connsiteX58" fmla="*/ 6102235 w 6483235"/>
              <a:gd name="connsiteY58" fmla="*/ 1924050 h 4713880"/>
              <a:gd name="connsiteX59" fmla="*/ 6140335 w 6483235"/>
              <a:gd name="connsiteY59" fmla="*/ 2038350 h 4713880"/>
              <a:gd name="connsiteX60" fmla="*/ 6178435 w 6483235"/>
              <a:gd name="connsiteY60" fmla="*/ 2114550 h 4713880"/>
              <a:gd name="connsiteX61" fmla="*/ 6235585 w 6483235"/>
              <a:gd name="connsiteY61" fmla="*/ 2247900 h 4713880"/>
              <a:gd name="connsiteX62" fmla="*/ 6273685 w 6483235"/>
              <a:gd name="connsiteY62" fmla="*/ 2400300 h 4713880"/>
              <a:gd name="connsiteX63" fmla="*/ 6292735 w 6483235"/>
              <a:gd name="connsiteY63" fmla="*/ 2476500 h 4713880"/>
              <a:gd name="connsiteX64" fmla="*/ 6330835 w 6483235"/>
              <a:gd name="connsiteY64" fmla="*/ 2590800 h 4713880"/>
              <a:gd name="connsiteX65" fmla="*/ 6368935 w 6483235"/>
              <a:gd name="connsiteY65" fmla="*/ 2647950 h 4713880"/>
              <a:gd name="connsiteX66" fmla="*/ 6407035 w 6483235"/>
              <a:gd name="connsiteY66" fmla="*/ 2762250 h 4713880"/>
              <a:gd name="connsiteX67" fmla="*/ 6426085 w 6483235"/>
              <a:gd name="connsiteY67" fmla="*/ 2819400 h 4713880"/>
              <a:gd name="connsiteX68" fmla="*/ 6464185 w 6483235"/>
              <a:gd name="connsiteY68" fmla="*/ 2990850 h 4713880"/>
              <a:gd name="connsiteX69" fmla="*/ 6483235 w 6483235"/>
              <a:gd name="connsiteY69" fmla="*/ 3067050 h 4713880"/>
              <a:gd name="connsiteX70" fmla="*/ 6464185 w 6483235"/>
              <a:gd name="connsiteY70" fmla="*/ 3638550 h 4713880"/>
              <a:gd name="connsiteX71" fmla="*/ 6445135 w 6483235"/>
              <a:gd name="connsiteY71" fmla="*/ 3695700 h 4713880"/>
              <a:gd name="connsiteX72" fmla="*/ 6387985 w 6483235"/>
              <a:gd name="connsiteY72" fmla="*/ 3752850 h 4713880"/>
              <a:gd name="connsiteX73" fmla="*/ 6330835 w 6483235"/>
              <a:gd name="connsiteY73" fmla="*/ 3771900 h 4713880"/>
              <a:gd name="connsiteX74" fmla="*/ 6254635 w 6483235"/>
              <a:gd name="connsiteY74" fmla="*/ 3886200 h 4713880"/>
              <a:gd name="connsiteX75" fmla="*/ 6235585 w 6483235"/>
              <a:gd name="connsiteY75" fmla="*/ 3943350 h 4713880"/>
              <a:gd name="connsiteX76" fmla="*/ 6197485 w 6483235"/>
              <a:gd name="connsiteY76" fmla="*/ 4000500 h 4713880"/>
              <a:gd name="connsiteX77" fmla="*/ 6159385 w 6483235"/>
              <a:gd name="connsiteY77" fmla="*/ 4114800 h 4713880"/>
              <a:gd name="connsiteX78" fmla="*/ 6140335 w 6483235"/>
              <a:gd name="connsiteY78" fmla="*/ 4171950 h 4713880"/>
              <a:gd name="connsiteX79" fmla="*/ 6026035 w 6483235"/>
              <a:gd name="connsiteY79" fmla="*/ 4229100 h 4713880"/>
              <a:gd name="connsiteX80" fmla="*/ 5968885 w 6483235"/>
              <a:gd name="connsiteY80" fmla="*/ 4267200 h 4713880"/>
              <a:gd name="connsiteX81" fmla="*/ 5911735 w 6483235"/>
              <a:gd name="connsiteY81" fmla="*/ 4286250 h 4713880"/>
              <a:gd name="connsiteX82" fmla="*/ 5759335 w 6483235"/>
              <a:gd name="connsiteY82" fmla="*/ 4324350 h 4713880"/>
              <a:gd name="connsiteX83" fmla="*/ 5416435 w 6483235"/>
              <a:gd name="connsiteY83" fmla="*/ 4343400 h 4713880"/>
              <a:gd name="connsiteX84" fmla="*/ 5397385 w 6483235"/>
              <a:gd name="connsiteY84" fmla="*/ 4419600 h 4713880"/>
              <a:gd name="connsiteX85" fmla="*/ 5225935 w 6483235"/>
              <a:gd name="connsiteY85" fmla="*/ 4438650 h 4713880"/>
              <a:gd name="connsiteX86" fmla="*/ 5168785 w 6483235"/>
              <a:gd name="connsiteY86" fmla="*/ 4419600 h 4713880"/>
              <a:gd name="connsiteX87" fmla="*/ 4921135 w 6483235"/>
              <a:gd name="connsiteY87" fmla="*/ 4210050 h 4713880"/>
              <a:gd name="connsiteX88" fmla="*/ 4844935 w 6483235"/>
              <a:gd name="connsiteY88" fmla="*/ 4191000 h 4713880"/>
              <a:gd name="connsiteX89" fmla="*/ 4768735 w 6483235"/>
              <a:gd name="connsiteY89" fmla="*/ 4133850 h 4713880"/>
              <a:gd name="connsiteX90" fmla="*/ 4654435 w 6483235"/>
              <a:gd name="connsiteY90" fmla="*/ 4114800 h 4713880"/>
              <a:gd name="connsiteX91" fmla="*/ 4140085 w 6483235"/>
              <a:gd name="connsiteY91" fmla="*/ 4171950 h 4713880"/>
              <a:gd name="connsiteX92" fmla="*/ 4082935 w 6483235"/>
              <a:gd name="connsiteY92" fmla="*/ 4191000 h 4713880"/>
              <a:gd name="connsiteX93" fmla="*/ 3911485 w 6483235"/>
              <a:gd name="connsiteY93" fmla="*/ 4229100 h 4713880"/>
              <a:gd name="connsiteX94" fmla="*/ 3835285 w 6483235"/>
              <a:gd name="connsiteY94" fmla="*/ 4267200 h 4713880"/>
              <a:gd name="connsiteX95" fmla="*/ 3740035 w 6483235"/>
              <a:gd name="connsiteY95" fmla="*/ 4286250 h 4713880"/>
              <a:gd name="connsiteX96" fmla="*/ 3663835 w 6483235"/>
              <a:gd name="connsiteY96" fmla="*/ 4305300 h 4713880"/>
              <a:gd name="connsiteX97" fmla="*/ 3454285 w 6483235"/>
              <a:gd name="connsiteY97" fmla="*/ 4381500 h 4713880"/>
              <a:gd name="connsiteX98" fmla="*/ 3035185 w 6483235"/>
              <a:gd name="connsiteY98" fmla="*/ 4362450 h 4713880"/>
              <a:gd name="connsiteX99" fmla="*/ 2978035 w 6483235"/>
              <a:gd name="connsiteY99" fmla="*/ 4305300 h 4713880"/>
              <a:gd name="connsiteX100" fmla="*/ 2863735 w 6483235"/>
              <a:gd name="connsiteY100" fmla="*/ 4267200 h 4713880"/>
              <a:gd name="connsiteX101" fmla="*/ 2806585 w 6483235"/>
              <a:gd name="connsiteY101" fmla="*/ 4248150 h 4713880"/>
              <a:gd name="connsiteX102" fmla="*/ 2463685 w 6483235"/>
              <a:gd name="connsiteY102" fmla="*/ 4324350 h 4713880"/>
              <a:gd name="connsiteX103" fmla="*/ 2273185 w 6483235"/>
              <a:gd name="connsiteY103" fmla="*/ 4438650 h 4713880"/>
              <a:gd name="connsiteX104" fmla="*/ 2216035 w 6483235"/>
              <a:gd name="connsiteY104" fmla="*/ 4476750 h 4713880"/>
              <a:gd name="connsiteX105" fmla="*/ 2044585 w 6483235"/>
              <a:gd name="connsiteY105" fmla="*/ 4533900 h 4713880"/>
              <a:gd name="connsiteX106" fmla="*/ 1987435 w 6483235"/>
              <a:gd name="connsiteY106" fmla="*/ 4552950 h 4713880"/>
              <a:gd name="connsiteX107" fmla="*/ 1930285 w 6483235"/>
              <a:gd name="connsiteY107" fmla="*/ 4572000 h 4713880"/>
              <a:gd name="connsiteX108" fmla="*/ 1815985 w 6483235"/>
              <a:gd name="connsiteY108" fmla="*/ 4591050 h 4713880"/>
              <a:gd name="connsiteX109" fmla="*/ 1682635 w 6483235"/>
              <a:gd name="connsiteY109" fmla="*/ 4572000 h 4713880"/>
              <a:gd name="connsiteX110" fmla="*/ 1625485 w 6483235"/>
              <a:gd name="connsiteY110" fmla="*/ 4552950 h 4713880"/>
              <a:gd name="connsiteX111" fmla="*/ 1413092 w 6483235"/>
              <a:gd name="connsiteY111" fmla="*/ 4713880 h 4713880"/>
              <a:gd name="connsiteX112" fmla="*/ 1260692 w 6483235"/>
              <a:gd name="connsiteY112" fmla="*/ 4615787 h 4713880"/>
              <a:gd name="connsiteX113" fmla="*/ 1143833 w 6483235"/>
              <a:gd name="connsiteY113" fmla="*/ 4439218 h 4713880"/>
              <a:gd name="connsiteX114" fmla="*/ 1015885 w 6483235"/>
              <a:gd name="connsiteY114" fmla="*/ 4171950 h 4713880"/>
              <a:gd name="connsiteX115" fmla="*/ 996835 w 6483235"/>
              <a:gd name="connsiteY115" fmla="*/ 4114800 h 4713880"/>
              <a:gd name="connsiteX0" fmla="*/ 685800 w 6172200"/>
              <a:gd name="connsiteY0" fmla="*/ 4114800 h 4713880"/>
              <a:gd name="connsiteX1" fmla="*/ 0 w 6172200"/>
              <a:gd name="connsiteY1" fmla="*/ 3295650 h 4713880"/>
              <a:gd name="connsiteX2" fmla="*/ 171450 w 6172200"/>
              <a:gd name="connsiteY2" fmla="*/ 3295650 h 4713880"/>
              <a:gd name="connsiteX3" fmla="*/ 323850 w 6172200"/>
              <a:gd name="connsiteY3" fmla="*/ 3371850 h 4713880"/>
              <a:gd name="connsiteX4" fmla="*/ 476250 w 6172200"/>
              <a:gd name="connsiteY4" fmla="*/ 3429000 h 4713880"/>
              <a:gd name="connsiteX5" fmla="*/ 666750 w 6172200"/>
              <a:gd name="connsiteY5" fmla="*/ 3467100 h 4713880"/>
              <a:gd name="connsiteX6" fmla="*/ 819150 w 6172200"/>
              <a:gd name="connsiteY6" fmla="*/ 3448050 h 4713880"/>
              <a:gd name="connsiteX7" fmla="*/ 1009650 w 6172200"/>
              <a:gd name="connsiteY7" fmla="*/ 3390900 h 4713880"/>
              <a:gd name="connsiteX8" fmla="*/ 1219200 w 6172200"/>
              <a:gd name="connsiteY8" fmla="*/ 3314700 h 4713880"/>
              <a:gd name="connsiteX9" fmla="*/ 1314450 w 6172200"/>
              <a:gd name="connsiteY9" fmla="*/ 3105150 h 4713880"/>
              <a:gd name="connsiteX10" fmla="*/ 1409700 w 6172200"/>
              <a:gd name="connsiteY10" fmla="*/ 2857500 h 4713880"/>
              <a:gd name="connsiteX11" fmla="*/ 1543050 w 6172200"/>
              <a:gd name="connsiteY11" fmla="*/ 2495550 h 4713880"/>
              <a:gd name="connsiteX12" fmla="*/ 1581150 w 6172200"/>
              <a:gd name="connsiteY12" fmla="*/ 2362200 h 4713880"/>
              <a:gd name="connsiteX13" fmla="*/ 1657350 w 6172200"/>
              <a:gd name="connsiteY13" fmla="*/ 2171700 h 4713880"/>
              <a:gd name="connsiteX14" fmla="*/ 1695450 w 6172200"/>
              <a:gd name="connsiteY14" fmla="*/ 2019300 h 4713880"/>
              <a:gd name="connsiteX15" fmla="*/ 1676400 w 6172200"/>
              <a:gd name="connsiteY15" fmla="*/ 1771650 h 4713880"/>
              <a:gd name="connsiteX16" fmla="*/ 1676400 w 6172200"/>
              <a:gd name="connsiteY16" fmla="*/ 1543050 h 4713880"/>
              <a:gd name="connsiteX17" fmla="*/ 1714500 w 6172200"/>
              <a:gd name="connsiteY17" fmla="*/ 1390650 h 4713880"/>
              <a:gd name="connsiteX18" fmla="*/ 1714500 w 6172200"/>
              <a:gd name="connsiteY18" fmla="*/ 1390650 h 4713880"/>
              <a:gd name="connsiteX19" fmla="*/ 1752600 w 6172200"/>
              <a:gd name="connsiteY19" fmla="*/ 1181100 h 4713880"/>
              <a:gd name="connsiteX20" fmla="*/ 1752600 w 6172200"/>
              <a:gd name="connsiteY20" fmla="*/ 1181100 h 4713880"/>
              <a:gd name="connsiteX21" fmla="*/ 1543050 w 6172200"/>
              <a:gd name="connsiteY21" fmla="*/ 1295400 h 4713880"/>
              <a:gd name="connsiteX22" fmla="*/ 1390650 w 6172200"/>
              <a:gd name="connsiteY22" fmla="*/ 1238250 h 4713880"/>
              <a:gd name="connsiteX23" fmla="*/ 1238250 w 6172200"/>
              <a:gd name="connsiteY23" fmla="*/ 1238250 h 4713880"/>
              <a:gd name="connsiteX24" fmla="*/ 1200150 w 6172200"/>
              <a:gd name="connsiteY24" fmla="*/ 1257300 h 4713880"/>
              <a:gd name="connsiteX25" fmla="*/ 1104900 w 6172200"/>
              <a:gd name="connsiteY25" fmla="*/ 762000 h 4713880"/>
              <a:gd name="connsiteX26" fmla="*/ 1085850 w 6172200"/>
              <a:gd name="connsiteY26" fmla="*/ 476250 h 4713880"/>
              <a:gd name="connsiteX27" fmla="*/ 1085850 w 6172200"/>
              <a:gd name="connsiteY27" fmla="*/ 247650 h 4713880"/>
              <a:gd name="connsiteX28" fmla="*/ 1257300 w 6172200"/>
              <a:gd name="connsiteY28" fmla="*/ 95250 h 4713880"/>
              <a:gd name="connsiteX29" fmla="*/ 1562100 w 6172200"/>
              <a:gd name="connsiteY29" fmla="*/ 0 h 4713880"/>
              <a:gd name="connsiteX30" fmla="*/ 1809750 w 6172200"/>
              <a:gd name="connsiteY30" fmla="*/ 0 h 4713880"/>
              <a:gd name="connsiteX31" fmla="*/ 2057400 w 6172200"/>
              <a:gd name="connsiteY31" fmla="*/ 0 h 4713880"/>
              <a:gd name="connsiteX32" fmla="*/ 2286000 w 6172200"/>
              <a:gd name="connsiteY32" fmla="*/ 19050 h 4713880"/>
              <a:gd name="connsiteX33" fmla="*/ 2552700 w 6172200"/>
              <a:gd name="connsiteY33" fmla="*/ 19050 h 4713880"/>
              <a:gd name="connsiteX34" fmla="*/ 2724150 w 6172200"/>
              <a:gd name="connsiteY34" fmla="*/ 19050 h 4713880"/>
              <a:gd name="connsiteX35" fmla="*/ 3105150 w 6172200"/>
              <a:gd name="connsiteY35" fmla="*/ 76200 h 4713880"/>
              <a:gd name="connsiteX36" fmla="*/ 3314700 w 6172200"/>
              <a:gd name="connsiteY36" fmla="*/ 76200 h 4713880"/>
              <a:gd name="connsiteX37" fmla="*/ 3562350 w 6172200"/>
              <a:gd name="connsiteY37" fmla="*/ 57150 h 4713880"/>
              <a:gd name="connsiteX38" fmla="*/ 3943350 w 6172200"/>
              <a:gd name="connsiteY38" fmla="*/ 0 h 4713880"/>
              <a:gd name="connsiteX39" fmla="*/ 4343400 w 6172200"/>
              <a:gd name="connsiteY39" fmla="*/ 76200 h 4713880"/>
              <a:gd name="connsiteX40" fmla="*/ 4514850 w 6172200"/>
              <a:gd name="connsiteY40" fmla="*/ 152400 h 4713880"/>
              <a:gd name="connsiteX41" fmla="*/ 4591050 w 6172200"/>
              <a:gd name="connsiteY41" fmla="*/ 495300 h 4713880"/>
              <a:gd name="connsiteX42" fmla="*/ 4667250 w 6172200"/>
              <a:gd name="connsiteY42" fmla="*/ 876300 h 4713880"/>
              <a:gd name="connsiteX43" fmla="*/ 4667250 w 6172200"/>
              <a:gd name="connsiteY43" fmla="*/ 876300 h 4713880"/>
              <a:gd name="connsiteX44" fmla="*/ 4705350 w 6172200"/>
              <a:gd name="connsiteY44" fmla="*/ 1238250 h 4713880"/>
              <a:gd name="connsiteX45" fmla="*/ 4743450 w 6172200"/>
              <a:gd name="connsiteY45" fmla="*/ 1352550 h 4713880"/>
              <a:gd name="connsiteX46" fmla="*/ 4800600 w 6172200"/>
              <a:gd name="connsiteY46" fmla="*/ 1390650 h 4713880"/>
              <a:gd name="connsiteX47" fmla="*/ 4838700 w 6172200"/>
              <a:gd name="connsiteY47" fmla="*/ 1447800 h 4713880"/>
              <a:gd name="connsiteX48" fmla="*/ 4895850 w 6172200"/>
              <a:gd name="connsiteY48" fmla="*/ 1485900 h 4713880"/>
              <a:gd name="connsiteX49" fmla="*/ 4914900 w 6172200"/>
              <a:gd name="connsiteY49" fmla="*/ 1543050 h 4713880"/>
              <a:gd name="connsiteX50" fmla="*/ 5029200 w 6172200"/>
              <a:gd name="connsiteY50" fmla="*/ 1581150 h 4713880"/>
              <a:gd name="connsiteX51" fmla="*/ 5143500 w 6172200"/>
              <a:gd name="connsiteY51" fmla="*/ 1657350 h 4713880"/>
              <a:gd name="connsiteX52" fmla="*/ 5200650 w 6172200"/>
              <a:gd name="connsiteY52" fmla="*/ 1695450 h 4713880"/>
              <a:gd name="connsiteX53" fmla="*/ 5257800 w 6172200"/>
              <a:gd name="connsiteY53" fmla="*/ 1714500 h 4713880"/>
              <a:gd name="connsiteX54" fmla="*/ 5372100 w 6172200"/>
              <a:gd name="connsiteY54" fmla="*/ 1771650 h 4713880"/>
              <a:gd name="connsiteX55" fmla="*/ 5562600 w 6172200"/>
              <a:gd name="connsiteY55" fmla="*/ 1790700 h 4713880"/>
              <a:gd name="connsiteX56" fmla="*/ 5734050 w 6172200"/>
              <a:gd name="connsiteY56" fmla="*/ 1885950 h 4713880"/>
              <a:gd name="connsiteX57" fmla="*/ 5791200 w 6172200"/>
              <a:gd name="connsiteY57" fmla="*/ 1924050 h 4713880"/>
              <a:gd name="connsiteX58" fmla="*/ 5829300 w 6172200"/>
              <a:gd name="connsiteY58" fmla="*/ 2038350 h 4713880"/>
              <a:gd name="connsiteX59" fmla="*/ 5867400 w 6172200"/>
              <a:gd name="connsiteY59" fmla="*/ 2114550 h 4713880"/>
              <a:gd name="connsiteX60" fmla="*/ 5924550 w 6172200"/>
              <a:gd name="connsiteY60" fmla="*/ 2247900 h 4713880"/>
              <a:gd name="connsiteX61" fmla="*/ 5962650 w 6172200"/>
              <a:gd name="connsiteY61" fmla="*/ 2400300 h 4713880"/>
              <a:gd name="connsiteX62" fmla="*/ 5981700 w 6172200"/>
              <a:gd name="connsiteY62" fmla="*/ 2476500 h 4713880"/>
              <a:gd name="connsiteX63" fmla="*/ 6019800 w 6172200"/>
              <a:gd name="connsiteY63" fmla="*/ 2590800 h 4713880"/>
              <a:gd name="connsiteX64" fmla="*/ 6057900 w 6172200"/>
              <a:gd name="connsiteY64" fmla="*/ 2647950 h 4713880"/>
              <a:gd name="connsiteX65" fmla="*/ 6096000 w 6172200"/>
              <a:gd name="connsiteY65" fmla="*/ 2762250 h 4713880"/>
              <a:gd name="connsiteX66" fmla="*/ 6115050 w 6172200"/>
              <a:gd name="connsiteY66" fmla="*/ 2819400 h 4713880"/>
              <a:gd name="connsiteX67" fmla="*/ 6153150 w 6172200"/>
              <a:gd name="connsiteY67" fmla="*/ 2990850 h 4713880"/>
              <a:gd name="connsiteX68" fmla="*/ 6172200 w 6172200"/>
              <a:gd name="connsiteY68" fmla="*/ 3067050 h 4713880"/>
              <a:gd name="connsiteX69" fmla="*/ 6153150 w 6172200"/>
              <a:gd name="connsiteY69" fmla="*/ 3638550 h 4713880"/>
              <a:gd name="connsiteX70" fmla="*/ 6134100 w 6172200"/>
              <a:gd name="connsiteY70" fmla="*/ 3695700 h 4713880"/>
              <a:gd name="connsiteX71" fmla="*/ 6076950 w 6172200"/>
              <a:gd name="connsiteY71" fmla="*/ 3752850 h 4713880"/>
              <a:gd name="connsiteX72" fmla="*/ 6019800 w 6172200"/>
              <a:gd name="connsiteY72" fmla="*/ 3771900 h 4713880"/>
              <a:gd name="connsiteX73" fmla="*/ 5943600 w 6172200"/>
              <a:gd name="connsiteY73" fmla="*/ 3886200 h 4713880"/>
              <a:gd name="connsiteX74" fmla="*/ 5924550 w 6172200"/>
              <a:gd name="connsiteY74" fmla="*/ 3943350 h 4713880"/>
              <a:gd name="connsiteX75" fmla="*/ 5886450 w 6172200"/>
              <a:gd name="connsiteY75" fmla="*/ 4000500 h 4713880"/>
              <a:gd name="connsiteX76" fmla="*/ 5848350 w 6172200"/>
              <a:gd name="connsiteY76" fmla="*/ 4114800 h 4713880"/>
              <a:gd name="connsiteX77" fmla="*/ 5829300 w 6172200"/>
              <a:gd name="connsiteY77" fmla="*/ 4171950 h 4713880"/>
              <a:gd name="connsiteX78" fmla="*/ 5715000 w 6172200"/>
              <a:gd name="connsiteY78" fmla="*/ 4229100 h 4713880"/>
              <a:gd name="connsiteX79" fmla="*/ 5657850 w 6172200"/>
              <a:gd name="connsiteY79" fmla="*/ 4267200 h 4713880"/>
              <a:gd name="connsiteX80" fmla="*/ 5600700 w 6172200"/>
              <a:gd name="connsiteY80" fmla="*/ 4286250 h 4713880"/>
              <a:gd name="connsiteX81" fmla="*/ 5448300 w 6172200"/>
              <a:gd name="connsiteY81" fmla="*/ 4324350 h 4713880"/>
              <a:gd name="connsiteX82" fmla="*/ 5105400 w 6172200"/>
              <a:gd name="connsiteY82" fmla="*/ 4343400 h 4713880"/>
              <a:gd name="connsiteX83" fmla="*/ 5086350 w 6172200"/>
              <a:gd name="connsiteY83" fmla="*/ 4419600 h 4713880"/>
              <a:gd name="connsiteX84" fmla="*/ 4914900 w 6172200"/>
              <a:gd name="connsiteY84" fmla="*/ 4438650 h 4713880"/>
              <a:gd name="connsiteX85" fmla="*/ 4857750 w 6172200"/>
              <a:gd name="connsiteY85" fmla="*/ 4419600 h 4713880"/>
              <a:gd name="connsiteX86" fmla="*/ 4610100 w 6172200"/>
              <a:gd name="connsiteY86" fmla="*/ 4210050 h 4713880"/>
              <a:gd name="connsiteX87" fmla="*/ 4533900 w 6172200"/>
              <a:gd name="connsiteY87" fmla="*/ 4191000 h 4713880"/>
              <a:gd name="connsiteX88" fmla="*/ 4457700 w 6172200"/>
              <a:gd name="connsiteY88" fmla="*/ 4133850 h 4713880"/>
              <a:gd name="connsiteX89" fmla="*/ 4343400 w 6172200"/>
              <a:gd name="connsiteY89" fmla="*/ 4114800 h 4713880"/>
              <a:gd name="connsiteX90" fmla="*/ 3829050 w 6172200"/>
              <a:gd name="connsiteY90" fmla="*/ 4171950 h 4713880"/>
              <a:gd name="connsiteX91" fmla="*/ 3771900 w 6172200"/>
              <a:gd name="connsiteY91" fmla="*/ 4191000 h 4713880"/>
              <a:gd name="connsiteX92" fmla="*/ 3600450 w 6172200"/>
              <a:gd name="connsiteY92" fmla="*/ 4229100 h 4713880"/>
              <a:gd name="connsiteX93" fmla="*/ 3524250 w 6172200"/>
              <a:gd name="connsiteY93" fmla="*/ 4267200 h 4713880"/>
              <a:gd name="connsiteX94" fmla="*/ 3429000 w 6172200"/>
              <a:gd name="connsiteY94" fmla="*/ 4286250 h 4713880"/>
              <a:gd name="connsiteX95" fmla="*/ 3352800 w 6172200"/>
              <a:gd name="connsiteY95" fmla="*/ 4305300 h 4713880"/>
              <a:gd name="connsiteX96" fmla="*/ 3143250 w 6172200"/>
              <a:gd name="connsiteY96" fmla="*/ 4381500 h 4713880"/>
              <a:gd name="connsiteX97" fmla="*/ 2724150 w 6172200"/>
              <a:gd name="connsiteY97" fmla="*/ 4362450 h 4713880"/>
              <a:gd name="connsiteX98" fmla="*/ 2667000 w 6172200"/>
              <a:gd name="connsiteY98" fmla="*/ 4305300 h 4713880"/>
              <a:gd name="connsiteX99" fmla="*/ 2552700 w 6172200"/>
              <a:gd name="connsiteY99" fmla="*/ 4267200 h 4713880"/>
              <a:gd name="connsiteX100" fmla="*/ 2495550 w 6172200"/>
              <a:gd name="connsiteY100" fmla="*/ 4248150 h 4713880"/>
              <a:gd name="connsiteX101" fmla="*/ 2152650 w 6172200"/>
              <a:gd name="connsiteY101" fmla="*/ 4324350 h 4713880"/>
              <a:gd name="connsiteX102" fmla="*/ 1962150 w 6172200"/>
              <a:gd name="connsiteY102" fmla="*/ 4438650 h 4713880"/>
              <a:gd name="connsiteX103" fmla="*/ 1905000 w 6172200"/>
              <a:gd name="connsiteY103" fmla="*/ 4476750 h 4713880"/>
              <a:gd name="connsiteX104" fmla="*/ 1733550 w 6172200"/>
              <a:gd name="connsiteY104" fmla="*/ 4533900 h 4713880"/>
              <a:gd name="connsiteX105" fmla="*/ 1676400 w 6172200"/>
              <a:gd name="connsiteY105" fmla="*/ 4552950 h 4713880"/>
              <a:gd name="connsiteX106" fmla="*/ 1619250 w 6172200"/>
              <a:gd name="connsiteY106" fmla="*/ 4572000 h 4713880"/>
              <a:gd name="connsiteX107" fmla="*/ 1504950 w 6172200"/>
              <a:gd name="connsiteY107" fmla="*/ 4591050 h 4713880"/>
              <a:gd name="connsiteX108" fmla="*/ 1371600 w 6172200"/>
              <a:gd name="connsiteY108" fmla="*/ 4572000 h 4713880"/>
              <a:gd name="connsiteX109" fmla="*/ 1314450 w 6172200"/>
              <a:gd name="connsiteY109" fmla="*/ 4552950 h 4713880"/>
              <a:gd name="connsiteX110" fmla="*/ 1102057 w 6172200"/>
              <a:gd name="connsiteY110" fmla="*/ 4713880 h 4713880"/>
              <a:gd name="connsiteX111" fmla="*/ 949657 w 6172200"/>
              <a:gd name="connsiteY111" fmla="*/ 4615787 h 4713880"/>
              <a:gd name="connsiteX112" fmla="*/ 832798 w 6172200"/>
              <a:gd name="connsiteY112" fmla="*/ 4439218 h 4713880"/>
              <a:gd name="connsiteX113" fmla="*/ 704850 w 6172200"/>
              <a:gd name="connsiteY113" fmla="*/ 4171950 h 4713880"/>
              <a:gd name="connsiteX114" fmla="*/ 685800 w 6172200"/>
              <a:gd name="connsiteY114" fmla="*/ 4114800 h 4713880"/>
              <a:gd name="connsiteX0" fmla="*/ 514350 w 6000750"/>
              <a:gd name="connsiteY0" fmla="*/ 4114800 h 4713880"/>
              <a:gd name="connsiteX1" fmla="*/ 0 w 6000750"/>
              <a:gd name="connsiteY1" fmla="*/ 3295650 h 4713880"/>
              <a:gd name="connsiteX2" fmla="*/ 152400 w 6000750"/>
              <a:gd name="connsiteY2" fmla="*/ 3371850 h 4713880"/>
              <a:gd name="connsiteX3" fmla="*/ 304800 w 6000750"/>
              <a:gd name="connsiteY3" fmla="*/ 3429000 h 4713880"/>
              <a:gd name="connsiteX4" fmla="*/ 495300 w 6000750"/>
              <a:gd name="connsiteY4" fmla="*/ 3467100 h 4713880"/>
              <a:gd name="connsiteX5" fmla="*/ 647700 w 6000750"/>
              <a:gd name="connsiteY5" fmla="*/ 3448050 h 4713880"/>
              <a:gd name="connsiteX6" fmla="*/ 838200 w 6000750"/>
              <a:gd name="connsiteY6" fmla="*/ 3390900 h 4713880"/>
              <a:gd name="connsiteX7" fmla="*/ 1047750 w 6000750"/>
              <a:gd name="connsiteY7" fmla="*/ 3314700 h 4713880"/>
              <a:gd name="connsiteX8" fmla="*/ 1143000 w 6000750"/>
              <a:gd name="connsiteY8" fmla="*/ 3105150 h 4713880"/>
              <a:gd name="connsiteX9" fmla="*/ 1238250 w 6000750"/>
              <a:gd name="connsiteY9" fmla="*/ 2857500 h 4713880"/>
              <a:gd name="connsiteX10" fmla="*/ 1371600 w 6000750"/>
              <a:gd name="connsiteY10" fmla="*/ 2495550 h 4713880"/>
              <a:gd name="connsiteX11" fmla="*/ 1409700 w 6000750"/>
              <a:gd name="connsiteY11" fmla="*/ 2362200 h 4713880"/>
              <a:gd name="connsiteX12" fmla="*/ 1485900 w 6000750"/>
              <a:gd name="connsiteY12" fmla="*/ 2171700 h 4713880"/>
              <a:gd name="connsiteX13" fmla="*/ 1524000 w 6000750"/>
              <a:gd name="connsiteY13" fmla="*/ 2019300 h 4713880"/>
              <a:gd name="connsiteX14" fmla="*/ 1504950 w 6000750"/>
              <a:gd name="connsiteY14" fmla="*/ 1771650 h 4713880"/>
              <a:gd name="connsiteX15" fmla="*/ 1504950 w 6000750"/>
              <a:gd name="connsiteY15" fmla="*/ 1543050 h 4713880"/>
              <a:gd name="connsiteX16" fmla="*/ 1543050 w 6000750"/>
              <a:gd name="connsiteY16" fmla="*/ 1390650 h 4713880"/>
              <a:gd name="connsiteX17" fmla="*/ 1543050 w 6000750"/>
              <a:gd name="connsiteY17" fmla="*/ 1390650 h 4713880"/>
              <a:gd name="connsiteX18" fmla="*/ 1581150 w 6000750"/>
              <a:gd name="connsiteY18" fmla="*/ 1181100 h 4713880"/>
              <a:gd name="connsiteX19" fmla="*/ 1581150 w 6000750"/>
              <a:gd name="connsiteY19" fmla="*/ 1181100 h 4713880"/>
              <a:gd name="connsiteX20" fmla="*/ 1371600 w 6000750"/>
              <a:gd name="connsiteY20" fmla="*/ 1295400 h 4713880"/>
              <a:gd name="connsiteX21" fmla="*/ 1219200 w 6000750"/>
              <a:gd name="connsiteY21" fmla="*/ 1238250 h 4713880"/>
              <a:gd name="connsiteX22" fmla="*/ 1066800 w 6000750"/>
              <a:gd name="connsiteY22" fmla="*/ 1238250 h 4713880"/>
              <a:gd name="connsiteX23" fmla="*/ 1028700 w 6000750"/>
              <a:gd name="connsiteY23" fmla="*/ 1257300 h 4713880"/>
              <a:gd name="connsiteX24" fmla="*/ 933450 w 6000750"/>
              <a:gd name="connsiteY24" fmla="*/ 762000 h 4713880"/>
              <a:gd name="connsiteX25" fmla="*/ 914400 w 6000750"/>
              <a:gd name="connsiteY25" fmla="*/ 476250 h 4713880"/>
              <a:gd name="connsiteX26" fmla="*/ 914400 w 6000750"/>
              <a:gd name="connsiteY26" fmla="*/ 247650 h 4713880"/>
              <a:gd name="connsiteX27" fmla="*/ 1085850 w 6000750"/>
              <a:gd name="connsiteY27" fmla="*/ 95250 h 4713880"/>
              <a:gd name="connsiteX28" fmla="*/ 1390650 w 6000750"/>
              <a:gd name="connsiteY28" fmla="*/ 0 h 4713880"/>
              <a:gd name="connsiteX29" fmla="*/ 1638300 w 6000750"/>
              <a:gd name="connsiteY29" fmla="*/ 0 h 4713880"/>
              <a:gd name="connsiteX30" fmla="*/ 1885950 w 6000750"/>
              <a:gd name="connsiteY30" fmla="*/ 0 h 4713880"/>
              <a:gd name="connsiteX31" fmla="*/ 2114550 w 6000750"/>
              <a:gd name="connsiteY31" fmla="*/ 19050 h 4713880"/>
              <a:gd name="connsiteX32" fmla="*/ 2381250 w 6000750"/>
              <a:gd name="connsiteY32" fmla="*/ 19050 h 4713880"/>
              <a:gd name="connsiteX33" fmla="*/ 2552700 w 6000750"/>
              <a:gd name="connsiteY33" fmla="*/ 19050 h 4713880"/>
              <a:gd name="connsiteX34" fmla="*/ 2933700 w 6000750"/>
              <a:gd name="connsiteY34" fmla="*/ 76200 h 4713880"/>
              <a:gd name="connsiteX35" fmla="*/ 3143250 w 6000750"/>
              <a:gd name="connsiteY35" fmla="*/ 76200 h 4713880"/>
              <a:gd name="connsiteX36" fmla="*/ 3390900 w 6000750"/>
              <a:gd name="connsiteY36" fmla="*/ 57150 h 4713880"/>
              <a:gd name="connsiteX37" fmla="*/ 3771900 w 6000750"/>
              <a:gd name="connsiteY37" fmla="*/ 0 h 4713880"/>
              <a:gd name="connsiteX38" fmla="*/ 4171950 w 6000750"/>
              <a:gd name="connsiteY38" fmla="*/ 76200 h 4713880"/>
              <a:gd name="connsiteX39" fmla="*/ 4343400 w 6000750"/>
              <a:gd name="connsiteY39" fmla="*/ 152400 h 4713880"/>
              <a:gd name="connsiteX40" fmla="*/ 4419600 w 6000750"/>
              <a:gd name="connsiteY40" fmla="*/ 495300 h 4713880"/>
              <a:gd name="connsiteX41" fmla="*/ 4495800 w 6000750"/>
              <a:gd name="connsiteY41" fmla="*/ 876300 h 4713880"/>
              <a:gd name="connsiteX42" fmla="*/ 4495800 w 6000750"/>
              <a:gd name="connsiteY42" fmla="*/ 876300 h 4713880"/>
              <a:gd name="connsiteX43" fmla="*/ 4533900 w 6000750"/>
              <a:gd name="connsiteY43" fmla="*/ 1238250 h 4713880"/>
              <a:gd name="connsiteX44" fmla="*/ 4572000 w 6000750"/>
              <a:gd name="connsiteY44" fmla="*/ 1352550 h 4713880"/>
              <a:gd name="connsiteX45" fmla="*/ 4629150 w 6000750"/>
              <a:gd name="connsiteY45" fmla="*/ 1390650 h 4713880"/>
              <a:gd name="connsiteX46" fmla="*/ 4667250 w 6000750"/>
              <a:gd name="connsiteY46" fmla="*/ 1447800 h 4713880"/>
              <a:gd name="connsiteX47" fmla="*/ 4724400 w 6000750"/>
              <a:gd name="connsiteY47" fmla="*/ 1485900 h 4713880"/>
              <a:gd name="connsiteX48" fmla="*/ 4743450 w 6000750"/>
              <a:gd name="connsiteY48" fmla="*/ 1543050 h 4713880"/>
              <a:gd name="connsiteX49" fmla="*/ 4857750 w 6000750"/>
              <a:gd name="connsiteY49" fmla="*/ 1581150 h 4713880"/>
              <a:gd name="connsiteX50" fmla="*/ 4972050 w 6000750"/>
              <a:gd name="connsiteY50" fmla="*/ 1657350 h 4713880"/>
              <a:gd name="connsiteX51" fmla="*/ 5029200 w 6000750"/>
              <a:gd name="connsiteY51" fmla="*/ 1695450 h 4713880"/>
              <a:gd name="connsiteX52" fmla="*/ 5086350 w 6000750"/>
              <a:gd name="connsiteY52" fmla="*/ 1714500 h 4713880"/>
              <a:gd name="connsiteX53" fmla="*/ 5200650 w 6000750"/>
              <a:gd name="connsiteY53" fmla="*/ 1771650 h 4713880"/>
              <a:gd name="connsiteX54" fmla="*/ 5391150 w 6000750"/>
              <a:gd name="connsiteY54" fmla="*/ 1790700 h 4713880"/>
              <a:gd name="connsiteX55" fmla="*/ 5562600 w 6000750"/>
              <a:gd name="connsiteY55" fmla="*/ 1885950 h 4713880"/>
              <a:gd name="connsiteX56" fmla="*/ 5619750 w 6000750"/>
              <a:gd name="connsiteY56" fmla="*/ 1924050 h 4713880"/>
              <a:gd name="connsiteX57" fmla="*/ 5657850 w 6000750"/>
              <a:gd name="connsiteY57" fmla="*/ 2038350 h 4713880"/>
              <a:gd name="connsiteX58" fmla="*/ 5695950 w 6000750"/>
              <a:gd name="connsiteY58" fmla="*/ 2114550 h 4713880"/>
              <a:gd name="connsiteX59" fmla="*/ 5753100 w 6000750"/>
              <a:gd name="connsiteY59" fmla="*/ 2247900 h 4713880"/>
              <a:gd name="connsiteX60" fmla="*/ 5791200 w 6000750"/>
              <a:gd name="connsiteY60" fmla="*/ 2400300 h 4713880"/>
              <a:gd name="connsiteX61" fmla="*/ 5810250 w 6000750"/>
              <a:gd name="connsiteY61" fmla="*/ 2476500 h 4713880"/>
              <a:gd name="connsiteX62" fmla="*/ 5848350 w 6000750"/>
              <a:gd name="connsiteY62" fmla="*/ 2590800 h 4713880"/>
              <a:gd name="connsiteX63" fmla="*/ 5886450 w 6000750"/>
              <a:gd name="connsiteY63" fmla="*/ 2647950 h 4713880"/>
              <a:gd name="connsiteX64" fmla="*/ 5924550 w 6000750"/>
              <a:gd name="connsiteY64" fmla="*/ 2762250 h 4713880"/>
              <a:gd name="connsiteX65" fmla="*/ 5943600 w 6000750"/>
              <a:gd name="connsiteY65" fmla="*/ 2819400 h 4713880"/>
              <a:gd name="connsiteX66" fmla="*/ 5981700 w 6000750"/>
              <a:gd name="connsiteY66" fmla="*/ 2990850 h 4713880"/>
              <a:gd name="connsiteX67" fmla="*/ 6000750 w 6000750"/>
              <a:gd name="connsiteY67" fmla="*/ 3067050 h 4713880"/>
              <a:gd name="connsiteX68" fmla="*/ 5981700 w 6000750"/>
              <a:gd name="connsiteY68" fmla="*/ 3638550 h 4713880"/>
              <a:gd name="connsiteX69" fmla="*/ 5962650 w 6000750"/>
              <a:gd name="connsiteY69" fmla="*/ 3695700 h 4713880"/>
              <a:gd name="connsiteX70" fmla="*/ 5905500 w 6000750"/>
              <a:gd name="connsiteY70" fmla="*/ 3752850 h 4713880"/>
              <a:gd name="connsiteX71" fmla="*/ 5848350 w 6000750"/>
              <a:gd name="connsiteY71" fmla="*/ 3771900 h 4713880"/>
              <a:gd name="connsiteX72" fmla="*/ 5772150 w 6000750"/>
              <a:gd name="connsiteY72" fmla="*/ 3886200 h 4713880"/>
              <a:gd name="connsiteX73" fmla="*/ 5753100 w 6000750"/>
              <a:gd name="connsiteY73" fmla="*/ 3943350 h 4713880"/>
              <a:gd name="connsiteX74" fmla="*/ 5715000 w 6000750"/>
              <a:gd name="connsiteY74" fmla="*/ 4000500 h 4713880"/>
              <a:gd name="connsiteX75" fmla="*/ 5676900 w 6000750"/>
              <a:gd name="connsiteY75" fmla="*/ 4114800 h 4713880"/>
              <a:gd name="connsiteX76" fmla="*/ 5657850 w 6000750"/>
              <a:gd name="connsiteY76" fmla="*/ 4171950 h 4713880"/>
              <a:gd name="connsiteX77" fmla="*/ 5543550 w 6000750"/>
              <a:gd name="connsiteY77" fmla="*/ 4229100 h 4713880"/>
              <a:gd name="connsiteX78" fmla="*/ 5486400 w 6000750"/>
              <a:gd name="connsiteY78" fmla="*/ 4267200 h 4713880"/>
              <a:gd name="connsiteX79" fmla="*/ 5429250 w 6000750"/>
              <a:gd name="connsiteY79" fmla="*/ 4286250 h 4713880"/>
              <a:gd name="connsiteX80" fmla="*/ 5276850 w 6000750"/>
              <a:gd name="connsiteY80" fmla="*/ 4324350 h 4713880"/>
              <a:gd name="connsiteX81" fmla="*/ 4933950 w 6000750"/>
              <a:gd name="connsiteY81" fmla="*/ 4343400 h 4713880"/>
              <a:gd name="connsiteX82" fmla="*/ 4914900 w 6000750"/>
              <a:gd name="connsiteY82" fmla="*/ 4419600 h 4713880"/>
              <a:gd name="connsiteX83" fmla="*/ 4743450 w 6000750"/>
              <a:gd name="connsiteY83" fmla="*/ 4438650 h 4713880"/>
              <a:gd name="connsiteX84" fmla="*/ 4686300 w 6000750"/>
              <a:gd name="connsiteY84" fmla="*/ 4419600 h 4713880"/>
              <a:gd name="connsiteX85" fmla="*/ 4438650 w 6000750"/>
              <a:gd name="connsiteY85" fmla="*/ 4210050 h 4713880"/>
              <a:gd name="connsiteX86" fmla="*/ 4362450 w 6000750"/>
              <a:gd name="connsiteY86" fmla="*/ 4191000 h 4713880"/>
              <a:gd name="connsiteX87" fmla="*/ 4286250 w 6000750"/>
              <a:gd name="connsiteY87" fmla="*/ 4133850 h 4713880"/>
              <a:gd name="connsiteX88" fmla="*/ 4171950 w 6000750"/>
              <a:gd name="connsiteY88" fmla="*/ 4114800 h 4713880"/>
              <a:gd name="connsiteX89" fmla="*/ 3657600 w 6000750"/>
              <a:gd name="connsiteY89" fmla="*/ 4171950 h 4713880"/>
              <a:gd name="connsiteX90" fmla="*/ 3600450 w 6000750"/>
              <a:gd name="connsiteY90" fmla="*/ 4191000 h 4713880"/>
              <a:gd name="connsiteX91" fmla="*/ 3429000 w 6000750"/>
              <a:gd name="connsiteY91" fmla="*/ 4229100 h 4713880"/>
              <a:gd name="connsiteX92" fmla="*/ 3352800 w 6000750"/>
              <a:gd name="connsiteY92" fmla="*/ 4267200 h 4713880"/>
              <a:gd name="connsiteX93" fmla="*/ 3257550 w 6000750"/>
              <a:gd name="connsiteY93" fmla="*/ 4286250 h 4713880"/>
              <a:gd name="connsiteX94" fmla="*/ 3181350 w 6000750"/>
              <a:gd name="connsiteY94" fmla="*/ 4305300 h 4713880"/>
              <a:gd name="connsiteX95" fmla="*/ 2971800 w 6000750"/>
              <a:gd name="connsiteY95" fmla="*/ 4381500 h 4713880"/>
              <a:gd name="connsiteX96" fmla="*/ 2552700 w 6000750"/>
              <a:gd name="connsiteY96" fmla="*/ 4362450 h 4713880"/>
              <a:gd name="connsiteX97" fmla="*/ 2495550 w 6000750"/>
              <a:gd name="connsiteY97" fmla="*/ 4305300 h 4713880"/>
              <a:gd name="connsiteX98" fmla="*/ 2381250 w 6000750"/>
              <a:gd name="connsiteY98" fmla="*/ 4267200 h 4713880"/>
              <a:gd name="connsiteX99" fmla="*/ 2324100 w 6000750"/>
              <a:gd name="connsiteY99" fmla="*/ 4248150 h 4713880"/>
              <a:gd name="connsiteX100" fmla="*/ 1981200 w 6000750"/>
              <a:gd name="connsiteY100" fmla="*/ 4324350 h 4713880"/>
              <a:gd name="connsiteX101" fmla="*/ 1790700 w 6000750"/>
              <a:gd name="connsiteY101" fmla="*/ 4438650 h 4713880"/>
              <a:gd name="connsiteX102" fmla="*/ 1733550 w 6000750"/>
              <a:gd name="connsiteY102" fmla="*/ 4476750 h 4713880"/>
              <a:gd name="connsiteX103" fmla="*/ 1562100 w 6000750"/>
              <a:gd name="connsiteY103" fmla="*/ 4533900 h 4713880"/>
              <a:gd name="connsiteX104" fmla="*/ 1504950 w 6000750"/>
              <a:gd name="connsiteY104" fmla="*/ 4552950 h 4713880"/>
              <a:gd name="connsiteX105" fmla="*/ 1447800 w 6000750"/>
              <a:gd name="connsiteY105" fmla="*/ 4572000 h 4713880"/>
              <a:gd name="connsiteX106" fmla="*/ 1333500 w 6000750"/>
              <a:gd name="connsiteY106" fmla="*/ 4591050 h 4713880"/>
              <a:gd name="connsiteX107" fmla="*/ 1200150 w 6000750"/>
              <a:gd name="connsiteY107" fmla="*/ 4572000 h 4713880"/>
              <a:gd name="connsiteX108" fmla="*/ 1143000 w 6000750"/>
              <a:gd name="connsiteY108" fmla="*/ 4552950 h 4713880"/>
              <a:gd name="connsiteX109" fmla="*/ 930607 w 6000750"/>
              <a:gd name="connsiteY109" fmla="*/ 4713880 h 4713880"/>
              <a:gd name="connsiteX110" fmla="*/ 778207 w 6000750"/>
              <a:gd name="connsiteY110" fmla="*/ 4615787 h 4713880"/>
              <a:gd name="connsiteX111" fmla="*/ 661348 w 6000750"/>
              <a:gd name="connsiteY111" fmla="*/ 4439218 h 4713880"/>
              <a:gd name="connsiteX112" fmla="*/ 533400 w 6000750"/>
              <a:gd name="connsiteY112" fmla="*/ 4171950 h 4713880"/>
              <a:gd name="connsiteX113" fmla="*/ 514350 w 6000750"/>
              <a:gd name="connsiteY113" fmla="*/ 4114800 h 4713880"/>
              <a:gd name="connsiteX0" fmla="*/ 361950 w 5848350"/>
              <a:gd name="connsiteY0" fmla="*/ 4114800 h 4713880"/>
              <a:gd name="connsiteX1" fmla="*/ 0 w 5848350"/>
              <a:gd name="connsiteY1" fmla="*/ 3371850 h 4713880"/>
              <a:gd name="connsiteX2" fmla="*/ 152400 w 5848350"/>
              <a:gd name="connsiteY2" fmla="*/ 3429000 h 4713880"/>
              <a:gd name="connsiteX3" fmla="*/ 342900 w 5848350"/>
              <a:gd name="connsiteY3" fmla="*/ 3467100 h 4713880"/>
              <a:gd name="connsiteX4" fmla="*/ 495300 w 5848350"/>
              <a:gd name="connsiteY4" fmla="*/ 3448050 h 4713880"/>
              <a:gd name="connsiteX5" fmla="*/ 685800 w 5848350"/>
              <a:gd name="connsiteY5" fmla="*/ 3390900 h 4713880"/>
              <a:gd name="connsiteX6" fmla="*/ 895350 w 5848350"/>
              <a:gd name="connsiteY6" fmla="*/ 3314700 h 4713880"/>
              <a:gd name="connsiteX7" fmla="*/ 990600 w 5848350"/>
              <a:gd name="connsiteY7" fmla="*/ 3105150 h 4713880"/>
              <a:gd name="connsiteX8" fmla="*/ 1085850 w 5848350"/>
              <a:gd name="connsiteY8" fmla="*/ 2857500 h 4713880"/>
              <a:gd name="connsiteX9" fmla="*/ 1219200 w 5848350"/>
              <a:gd name="connsiteY9" fmla="*/ 2495550 h 4713880"/>
              <a:gd name="connsiteX10" fmla="*/ 1257300 w 5848350"/>
              <a:gd name="connsiteY10" fmla="*/ 2362200 h 4713880"/>
              <a:gd name="connsiteX11" fmla="*/ 1333500 w 5848350"/>
              <a:gd name="connsiteY11" fmla="*/ 2171700 h 4713880"/>
              <a:gd name="connsiteX12" fmla="*/ 1371600 w 5848350"/>
              <a:gd name="connsiteY12" fmla="*/ 2019300 h 4713880"/>
              <a:gd name="connsiteX13" fmla="*/ 1352550 w 5848350"/>
              <a:gd name="connsiteY13" fmla="*/ 1771650 h 4713880"/>
              <a:gd name="connsiteX14" fmla="*/ 1352550 w 5848350"/>
              <a:gd name="connsiteY14" fmla="*/ 1543050 h 4713880"/>
              <a:gd name="connsiteX15" fmla="*/ 1390650 w 5848350"/>
              <a:gd name="connsiteY15" fmla="*/ 1390650 h 4713880"/>
              <a:gd name="connsiteX16" fmla="*/ 1390650 w 5848350"/>
              <a:gd name="connsiteY16" fmla="*/ 1390650 h 4713880"/>
              <a:gd name="connsiteX17" fmla="*/ 1428750 w 5848350"/>
              <a:gd name="connsiteY17" fmla="*/ 1181100 h 4713880"/>
              <a:gd name="connsiteX18" fmla="*/ 1428750 w 5848350"/>
              <a:gd name="connsiteY18" fmla="*/ 1181100 h 4713880"/>
              <a:gd name="connsiteX19" fmla="*/ 1219200 w 5848350"/>
              <a:gd name="connsiteY19" fmla="*/ 1295400 h 4713880"/>
              <a:gd name="connsiteX20" fmla="*/ 1066800 w 5848350"/>
              <a:gd name="connsiteY20" fmla="*/ 1238250 h 4713880"/>
              <a:gd name="connsiteX21" fmla="*/ 914400 w 5848350"/>
              <a:gd name="connsiteY21" fmla="*/ 1238250 h 4713880"/>
              <a:gd name="connsiteX22" fmla="*/ 876300 w 5848350"/>
              <a:gd name="connsiteY22" fmla="*/ 1257300 h 4713880"/>
              <a:gd name="connsiteX23" fmla="*/ 781050 w 5848350"/>
              <a:gd name="connsiteY23" fmla="*/ 762000 h 4713880"/>
              <a:gd name="connsiteX24" fmla="*/ 762000 w 5848350"/>
              <a:gd name="connsiteY24" fmla="*/ 476250 h 4713880"/>
              <a:gd name="connsiteX25" fmla="*/ 762000 w 5848350"/>
              <a:gd name="connsiteY25" fmla="*/ 247650 h 4713880"/>
              <a:gd name="connsiteX26" fmla="*/ 933450 w 5848350"/>
              <a:gd name="connsiteY26" fmla="*/ 95250 h 4713880"/>
              <a:gd name="connsiteX27" fmla="*/ 1238250 w 5848350"/>
              <a:gd name="connsiteY27" fmla="*/ 0 h 4713880"/>
              <a:gd name="connsiteX28" fmla="*/ 1485900 w 5848350"/>
              <a:gd name="connsiteY28" fmla="*/ 0 h 4713880"/>
              <a:gd name="connsiteX29" fmla="*/ 1733550 w 5848350"/>
              <a:gd name="connsiteY29" fmla="*/ 0 h 4713880"/>
              <a:gd name="connsiteX30" fmla="*/ 1962150 w 5848350"/>
              <a:gd name="connsiteY30" fmla="*/ 19050 h 4713880"/>
              <a:gd name="connsiteX31" fmla="*/ 2228850 w 5848350"/>
              <a:gd name="connsiteY31" fmla="*/ 19050 h 4713880"/>
              <a:gd name="connsiteX32" fmla="*/ 2400300 w 5848350"/>
              <a:gd name="connsiteY32" fmla="*/ 19050 h 4713880"/>
              <a:gd name="connsiteX33" fmla="*/ 2781300 w 5848350"/>
              <a:gd name="connsiteY33" fmla="*/ 76200 h 4713880"/>
              <a:gd name="connsiteX34" fmla="*/ 2990850 w 5848350"/>
              <a:gd name="connsiteY34" fmla="*/ 76200 h 4713880"/>
              <a:gd name="connsiteX35" fmla="*/ 3238500 w 5848350"/>
              <a:gd name="connsiteY35" fmla="*/ 57150 h 4713880"/>
              <a:gd name="connsiteX36" fmla="*/ 3619500 w 5848350"/>
              <a:gd name="connsiteY36" fmla="*/ 0 h 4713880"/>
              <a:gd name="connsiteX37" fmla="*/ 4019550 w 5848350"/>
              <a:gd name="connsiteY37" fmla="*/ 76200 h 4713880"/>
              <a:gd name="connsiteX38" fmla="*/ 4191000 w 5848350"/>
              <a:gd name="connsiteY38" fmla="*/ 152400 h 4713880"/>
              <a:gd name="connsiteX39" fmla="*/ 4267200 w 5848350"/>
              <a:gd name="connsiteY39" fmla="*/ 495300 h 4713880"/>
              <a:gd name="connsiteX40" fmla="*/ 4343400 w 5848350"/>
              <a:gd name="connsiteY40" fmla="*/ 876300 h 4713880"/>
              <a:gd name="connsiteX41" fmla="*/ 4343400 w 5848350"/>
              <a:gd name="connsiteY41" fmla="*/ 876300 h 4713880"/>
              <a:gd name="connsiteX42" fmla="*/ 4381500 w 5848350"/>
              <a:gd name="connsiteY42" fmla="*/ 1238250 h 4713880"/>
              <a:gd name="connsiteX43" fmla="*/ 4419600 w 5848350"/>
              <a:gd name="connsiteY43" fmla="*/ 1352550 h 4713880"/>
              <a:gd name="connsiteX44" fmla="*/ 4476750 w 5848350"/>
              <a:gd name="connsiteY44" fmla="*/ 1390650 h 4713880"/>
              <a:gd name="connsiteX45" fmla="*/ 4514850 w 5848350"/>
              <a:gd name="connsiteY45" fmla="*/ 1447800 h 4713880"/>
              <a:gd name="connsiteX46" fmla="*/ 4572000 w 5848350"/>
              <a:gd name="connsiteY46" fmla="*/ 1485900 h 4713880"/>
              <a:gd name="connsiteX47" fmla="*/ 4591050 w 5848350"/>
              <a:gd name="connsiteY47" fmla="*/ 1543050 h 4713880"/>
              <a:gd name="connsiteX48" fmla="*/ 4705350 w 5848350"/>
              <a:gd name="connsiteY48" fmla="*/ 1581150 h 4713880"/>
              <a:gd name="connsiteX49" fmla="*/ 4819650 w 5848350"/>
              <a:gd name="connsiteY49" fmla="*/ 1657350 h 4713880"/>
              <a:gd name="connsiteX50" fmla="*/ 4876800 w 5848350"/>
              <a:gd name="connsiteY50" fmla="*/ 1695450 h 4713880"/>
              <a:gd name="connsiteX51" fmla="*/ 4933950 w 5848350"/>
              <a:gd name="connsiteY51" fmla="*/ 1714500 h 4713880"/>
              <a:gd name="connsiteX52" fmla="*/ 5048250 w 5848350"/>
              <a:gd name="connsiteY52" fmla="*/ 1771650 h 4713880"/>
              <a:gd name="connsiteX53" fmla="*/ 5238750 w 5848350"/>
              <a:gd name="connsiteY53" fmla="*/ 1790700 h 4713880"/>
              <a:gd name="connsiteX54" fmla="*/ 5410200 w 5848350"/>
              <a:gd name="connsiteY54" fmla="*/ 1885950 h 4713880"/>
              <a:gd name="connsiteX55" fmla="*/ 5467350 w 5848350"/>
              <a:gd name="connsiteY55" fmla="*/ 1924050 h 4713880"/>
              <a:gd name="connsiteX56" fmla="*/ 5505450 w 5848350"/>
              <a:gd name="connsiteY56" fmla="*/ 2038350 h 4713880"/>
              <a:gd name="connsiteX57" fmla="*/ 5543550 w 5848350"/>
              <a:gd name="connsiteY57" fmla="*/ 2114550 h 4713880"/>
              <a:gd name="connsiteX58" fmla="*/ 5600700 w 5848350"/>
              <a:gd name="connsiteY58" fmla="*/ 2247900 h 4713880"/>
              <a:gd name="connsiteX59" fmla="*/ 5638800 w 5848350"/>
              <a:gd name="connsiteY59" fmla="*/ 2400300 h 4713880"/>
              <a:gd name="connsiteX60" fmla="*/ 5657850 w 5848350"/>
              <a:gd name="connsiteY60" fmla="*/ 2476500 h 4713880"/>
              <a:gd name="connsiteX61" fmla="*/ 5695950 w 5848350"/>
              <a:gd name="connsiteY61" fmla="*/ 2590800 h 4713880"/>
              <a:gd name="connsiteX62" fmla="*/ 5734050 w 5848350"/>
              <a:gd name="connsiteY62" fmla="*/ 2647950 h 4713880"/>
              <a:gd name="connsiteX63" fmla="*/ 5772150 w 5848350"/>
              <a:gd name="connsiteY63" fmla="*/ 2762250 h 4713880"/>
              <a:gd name="connsiteX64" fmla="*/ 5791200 w 5848350"/>
              <a:gd name="connsiteY64" fmla="*/ 2819400 h 4713880"/>
              <a:gd name="connsiteX65" fmla="*/ 5829300 w 5848350"/>
              <a:gd name="connsiteY65" fmla="*/ 2990850 h 4713880"/>
              <a:gd name="connsiteX66" fmla="*/ 5848350 w 5848350"/>
              <a:gd name="connsiteY66" fmla="*/ 3067050 h 4713880"/>
              <a:gd name="connsiteX67" fmla="*/ 5829300 w 5848350"/>
              <a:gd name="connsiteY67" fmla="*/ 3638550 h 4713880"/>
              <a:gd name="connsiteX68" fmla="*/ 5810250 w 5848350"/>
              <a:gd name="connsiteY68" fmla="*/ 3695700 h 4713880"/>
              <a:gd name="connsiteX69" fmla="*/ 5753100 w 5848350"/>
              <a:gd name="connsiteY69" fmla="*/ 3752850 h 4713880"/>
              <a:gd name="connsiteX70" fmla="*/ 5695950 w 5848350"/>
              <a:gd name="connsiteY70" fmla="*/ 3771900 h 4713880"/>
              <a:gd name="connsiteX71" fmla="*/ 5619750 w 5848350"/>
              <a:gd name="connsiteY71" fmla="*/ 3886200 h 4713880"/>
              <a:gd name="connsiteX72" fmla="*/ 5600700 w 5848350"/>
              <a:gd name="connsiteY72" fmla="*/ 3943350 h 4713880"/>
              <a:gd name="connsiteX73" fmla="*/ 5562600 w 5848350"/>
              <a:gd name="connsiteY73" fmla="*/ 4000500 h 4713880"/>
              <a:gd name="connsiteX74" fmla="*/ 5524500 w 5848350"/>
              <a:gd name="connsiteY74" fmla="*/ 4114800 h 4713880"/>
              <a:gd name="connsiteX75" fmla="*/ 5505450 w 5848350"/>
              <a:gd name="connsiteY75" fmla="*/ 4171950 h 4713880"/>
              <a:gd name="connsiteX76" fmla="*/ 5391150 w 5848350"/>
              <a:gd name="connsiteY76" fmla="*/ 4229100 h 4713880"/>
              <a:gd name="connsiteX77" fmla="*/ 5334000 w 5848350"/>
              <a:gd name="connsiteY77" fmla="*/ 4267200 h 4713880"/>
              <a:gd name="connsiteX78" fmla="*/ 5276850 w 5848350"/>
              <a:gd name="connsiteY78" fmla="*/ 4286250 h 4713880"/>
              <a:gd name="connsiteX79" fmla="*/ 5124450 w 5848350"/>
              <a:gd name="connsiteY79" fmla="*/ 4324350 h 4713880"/>
              <a:gd name="connsiteX80" fmla="*/ 4781550 w 5848350"/>
              <a:gd name="connsiteY80" fmla="*/ 4343400 h 4713880"/>
              <a:gd name="connsiteX81" fmla="*/ 4762500 w 5848350"/>
              <a:gd name="connsiteY81" fmla="*/ 4419600 h 4713880"/>
              <a:gd name="connsiteX82" fmla="*/ 4591050 w 5848350"/>
              <a:gd name="connsiteY82" fmla="*/ 4438650 h 4713880"/>
              <a:gd name="connsiteX83" fmla="*/ 4533900 w 5848350"/>
              <a:gd name="connsiteY83" fmla="*/ 4419600 h 4713880"/>
              <a:gd name="connsiteX84" fmla="*/ 4286250 w 5848350"/>
              <a:gd name="connsiteY84" fmla="*/ 4210050 h 4713880"/>
              <a:gd name="connsiteX85" fmla="*/ 4210050 w 5848350"/>
              <a:gd name="connsiteY85" fmla="*/ 4191000 h 4713880"/>
              <a:gd name="connsiteX86" fmla="*/ 4133850 w 5848350"/>
              <a:gd name="connsiteY86" fmla="*/ 4133850 h 4713880"/>
              <a:gd name="connsiteX87" fmla="*/ 4019550 w 5848350"/>
              <a:gd name="connsiteY87" fmla="*/ 4114800 h 4713880"/>
              <a:gd name="connsiteX88" fmla="*/ 3505200 w 5848350"/>
              <a:gd name="connsiteY88" fmla="*/ 4171950 h 4713880"/>
              <a:gd name="connsiteX89" fmla="*/ 3448050 w 5848350"/>
              <a:gd name="connsiteY89" fmla="*/ 4191000 h 4713880"/>
              <a:gd name="connsiteX90" fmla="*/ 3276600 w 5848350"/>
              <a:gd name="connsiteY90" fmla="*/ 4229100 h 4713880"/>
              <a:gd name="connsiteX91" fmla="*/ 3200400 w 5848350"/>
              <a:gd name="connsiteY91" fmla="*/ 4267200 h 4713880"/>
              <a:gd name="connsiteX92" fmla="*/ 3105150 w 5848350"/>
              <a:gd name="connsiteY92" fmla="*/ 4286250 h 4713880"/>
              <a:gd name="connsiteX93" fmla="*/ 3028950 w 5848350"/>
              <a:gd name="connsiteY93" fmla="*/ 4305300 h 4713880"/>
              <a:gd name="connsiteX94" fmla="*/ 2819400 w 5848350"/>
              <a:gd name="connsiteY94" fmla="*/ 4381500 h 4713880"/>
              <a:gd name="connsiteX95" fmla="*/ 2400300 w 5848350"/>
              <a:gd name="connsiteY95" fmla="*/ 4362450 h 4713880"/>
              <a:gd name="connsiteX96" fmla="*/ 2343150 w 5848350"/>
              <a:gd name="connsiteY96" fmla="*/ 4305300 h 4713880"/>
              <a:gd name="connsiteX97" fmla="*/ 2228850 w 5848350"/>
              <a:gd name="connsiteY97" fmla="*/ 4267200 h 4713880"/>
              <a:gd name="connsiteX98" fmla="*/ 2171700 w 5848350"/>
              <a:gd name="connsiteY98" fmla="*/ 4248150 h 4713880"/>
              <a:gd name="connsiteX99" fmla="*/ 1828800 w 5848350"/>
              <a:gd name="connsiteY99" fmla="*/ 4324350 h 4713880"/>
              <a:gd name="connsiteX100" fmla="*/ 1638300 w 5848350"/>
              <a:gd name="connsiteY100" fmla="*/ 4438650 h 4713880"/>
              <a:gd name="connsiteX101" fmla="*/ 1581150 w 5848350"/>
              <a:gd name="connsiteY101" fmla="*/ 4476750 h 4713880"/>
              <a:gd name="connsiteX102" fmla="*/ 1409700 w 5848350"/>
              <a:gd name="connsiteY102" fmla="*/ 4533900 h 4713880"/>
              <a:gd name="connsiteX103" fmla="*/ 1352550 w 5848350"/>
              <a:gd name="connsiteY103" fmla="*/ 4552950 h 4713880"/>
              <a:gd name="connsiteX104" fmla="*/ 1295400 w 5848350"/>
              <a:gd name="connsiteY104" fmla="*/ 4572000 h 4713880"/>
              <a:gd name="connsiteX105" fmla="*/ 1181100 w 5848350"/>
              <a:gd name="connsiteY105" fmla="*/ 4591050 h 4713880"/>
              <a:gd name="connsiteX106" fmla="*/ 1047750 w 5848350"/>
              <a:gd name="connsiteY106" fmla="*/ 4572000 h 4713880"/>
              <a:gd name="connsiteX107" fmla="*/ 990600 w 5848350"/>
              <a:gd name="connsiteY107" fmla="*/ 4552950 h 4713880"/>
              <a:gd name="connsiteX108" fmla="*/ 778207 w 5848350"/>
              <a:gd name="connsiteY108" fmla="*/ 4713880 h 4713880"/>
              <a:gd name="connsiteX109" fmla="*/ 625807 w 5848350"/>
              <a:gd name="connsiteY109" fmla="*/ 4615787 h 4713880"/>
              <a:gd name="connsiteX110" fmla="*/ 508948 w 5848350"/>
              <a:gd name="connsiteY110" fmla="*/ 4439218 h 4713880"/>
              <a:gd name="connsiteX111" fmla="*/ 381000 w 5848350"/>
              <a:gd name="connsiteY111" fmla="*/ 4171950 h 4713880"/>
              <a:gd name="connsiteX112" fmla="*/ 361950 w 5848350"/>
              <a:gd name="connsiteY112" fmla="*/ 4114800 h 4713880"/>
              <a:gd name="connsiteX0" fmla="*/ 209550 w 5695950"/>
              <a:gd name="connsiteY0" fmla="*/ 4114800 h 4713880"/>
              <a:gd name="connsiteX1" fmla="*/ 0 w 5695950"/>
              <a:gd name="connsiteY1" fmla="*/ 3429000 h 4713880"/>
              <a:gd name="connsiteX2" fmla="*/ 190500 w 5695950"/>
              <a:gd name="connsiteY2" fmla="*/ 3467100 h 4713880"/>
              <a:gd name="connsiteX3" fmla="*/ 342900 w 5695950"/>
              <a:gd name="connsiteY3" fmla="*/ 3448050 h 4713880"/>
              <a:gd name="connsiteX4" fmla="*/ 533400 w 5695950"/>
              <a:gd name="connsiteY4" fmla="*/ 3390900 h 4713880"/>
              <a:gd name="connsiteX5" fmla="*/ 742950 w 5695950"/>
              <a:gd name="connsiteY5" fmla="*/ 3314700 h 4713880"/>
              <a:gd name="connsiteX6" fmla="*/ 838200 w 5695950"/>
              <a:gd name="connsiteY6" fmla="*/ 3105150 h 4713880"/>
              <a:gd name="connsiteX7" fmla="*/ 933450 w 5695950"/>
              <a:gd name="connsiteY7" fmla="*/ 2857500 h 4713880"/>
              <a:gd name="connsiteX8" fmla="*/ 1066800 w 5695950"/>
              <a:gd name="connsiteY8" fmla="*/ 2495550 h 4713880"/>
              <a:gd name="connsiteX9" fmla="*/ 1104900 w 5695950"/>
              <a:gd name="connsiteY9" fmla="*/ 2362200 h 4713880"/>
              <a:gd name="connsiteX10" fmla="*/ 1181100 w 5695950"/>
              <a:gd name="connsiteY10" fmla="*/ 2171700 h 4713880"/>
              <a:gd name="connsiteX11" fmla="*/ 1219200 w 5695950"/>
              <a:gd name="connsiteY11" fmla="*/ 2019300 h 4713880"/>
              <a:gd name="connsiteX12" fmla="*/ 1200150 w 5695950"/>
              <a:gd name="connsiteY12" fmla="*/ 1771650 h 4713880"/>
              <a:gd name="connsiteX13" fmla="*/ 1200150 w 5695950"/>
              <a:gd name="connsiteY13" fmla="*/ 1543050 h 4713880"/>
              <a:gd name="connsiteX14" fmla="*/ 1238250 w 5695950"/>
              <a:gd name="connsiteY14" fmla="*/ 1390650 h 4713880"/>
              <a:gd name="connsiteX15" fmla="*/ 1238250 w 5695950"/>
              <a:gd name="connsiteY15" fmla="*/ 1390650 h 4713880"/>
              <a:gd name="connsiteX16" fmla="*/ 1276350 w 5695950"/>
              <a:gd name="connsiteY16" fmla="*/ 1181100 h 4713880"/>
              <a:gd name="connsiteX17" fmla="*/ 1276350 w 5695950"/>
              <a:gd name="connsiteY17" fmla="*/ 1181100 h 4713880"/>
              <a:gd name="connsiteX18" fmla="*/ 1066800 w 5695950"/>
              <a:gd name="connsiteY18" fmla="*/ 1295400 h 4713880"/>
              <a:gd name="connsiteX19" fmla="*/ 914400 w 5695950"/>
              <a:gd name="connsiteY19" fmla="*/ 1238250 h 4713880"/>
              <a:gd name="connsiteX20" fmla="*/ 762000 w 5695950"/>
              <a:gd name="connsiteY20" fmla="*/ 1238250 h 4713880"/>
              <a:gd name="connsiteX21" fmla="*/ 723900 w 5695950"/>
              <a:gd name="connsiteY21" fmla="*/ 1257300 h 4713880"/>
              <a:gd name="connsiteX22" fmla="*/ 628650 w 5695950"/>
              <a:gd name="connsiteY22" fmla="*/ 762000 h 4713880"/>
              <a:gd name="connsiteX23" fmla="*/ 609600 w 5695950"/>
              <a:gd name="connsiteY23" fmla="*/ 476250 h 4713880"/>
              <a:gd name="connsiteX24" fmla="*/ 609600 w 5695950"/>
              <a:gd name="connsiteY24" fmla="*/ 247650 h 4713880"/>
              <a:gd name="connsiteX25" fmla="*/ 781050 w 5695950"/>
              <a:gd name="connsiteY25" fmla="*/ 95250 h 4713880"/>
              <a:gd name="connsiteX26" fmla="*/ 1085850 w 5695950"/>
              <a:gd name="connsiteY26" fmla="*/ 0 h 4713880"/>
              <a:gd name="connsiteX27" fmla="*/ 1333500 w 5695950"/>
              <a:gd name="connsiteY27" fmla="*/ 0 h 4713880"/>
              <a:gd name="connsiteX28" fmla="*/ 1581150 w 5695950"/>
              <a:gd name="connsiteY28" fmla="*/ 0 h 4713880"/>
              <a:gd name="connsiteX29" fmla="*/ 1809750 w 5695950"/>
              <a:gd name="connsiteY29" fmla="*/ 19050 h 4713880"/>
              <a:gd name="connsiteX30" fmla="*/ 2076450 w 5695950"/>
              <a:gd name="connsiteY30" fmla="*/ 19050 h 4713880"/>
              <a:gd name="connsiteX31" fmla="*/ 2247900 w 5695950"/>
              <a:gd name="connsiteY31" fmla="*/ 19050 h 4713880"/>
              <a:gd name="connsiteX32" fmla="*/ 2628900 w 5695950"/>
              <a:gd name="connsiteY32" fmla="*/ 76200 h 4713880"/>
              <a:gd name="connsiteX33" fmla="*/ 2838450 w 5695950"/>
              <a:gd name="connsiteY33" fmla="*/ 76200 h 4713880"/>
              <a:gd name="connsiteX34" fmla="*/ 3086100 w 5695950"/>
              <a:gd name="connsiteY34" fmla="*/ 57150 h 4713880"/>
              <a:gd name="connsiteX35" fmla="*/ 3467100 w 5695950"/>
              <a:gd name="connsiteY35" fmla="*/ 0 h 4713880"/>
              <a:gd name="connsiteX36" fmla="*/ 3867150 w 5695950"/>
              <a:gd name="connsiteY36" fmla="*/ 76200 h 4713880"/>
              <a:gd name="connsiteX37" fmla="*/ 4038600 w 5695950"/>
              <a:gd name="connsiteY37" fmla="*/ 152400 h 4713880"/>
              <a:gd name="connsiteX38" fmla="*/ 4114800 w 5695950"/>
              <a:gd name="connsiteY38" fmla="*/ 495300 h 4713880"/>
              <a:gd name="connsiteX39" fmla="*/ 4191000 w 5695950"/>
              <a:gd name="connsiteY39" fmla="*/ 876300 h 4713880"/>
              <a:gd name="connsiteX40" fmla="*/ 4191000 w 5695950"/>
              <a:gd name="connsiteY40" fmla="*/ 876300 h 4713880"/>
              <a:gd name="connsiteX41" fmla="*/ 4229100 w 5695950"/>
              <a:gd name="connsiteY41" fmla="*/ 1238250 h 4713880"/>
              <a:gd name="connsiteX42" fmla="*/ 4267200 w 5695950"/>
              <a:gd name="connsiteY42" fmla="*/ 1352550 h 4713880"/>
              <a:gd name="connsiteX43" fmla="*/ 4324350 w 5695950"/>
              <a:gd name="connsiteY43" fmla="*/ 1390650 h 4713880"/>
              <a:gd name="connsiteX44" fmla="*/ 4362450 w 5695950"/>
              <a:gd name="connsiteY44" fmla="*/ 1447800 h 4713880"/>
              <a:gd name="connsiteX45" fmla="*/ 4419600 w 5695950"/>
              <a:gd name="connsiteY45" fmla="*/ 1485900 h 4713880"/>
              <a:gd name="connsiteX46" fmla="*/ 4438650 w 5695950"/>
              <a:gd name="connsiteY46" fmla="*/ 1543050 h 4713880"/>
              <a:gd name="connsiteX47" fmla="*/ 4552950 w 5695950"/>
              <a:gd name="connsiteY47" fmla="*/ 1581150 h 4713880"/>
              <a:gd name="connsiteX48" fmla="*/ 4667250 w 5695950"/>
              <a:gd name="connsiteY48" fmla="*/ 1657350 h 4713880"/>
              <a:gd name="connsiteX49" fmla="*/ 4724400 w 5695950"/>
              <a:gd name="connsiteY49" fmla="*/ 1695450 h 4713880"/>
              <a:gd name="connsiteX50" fmla="*/ 4781550 w 5695950"/>
              <a:gd name="connsiteY50" fmla="*/ 1714500 h 4713880"/>
              <a:gd name="connsiteX51" fmla="*/ 4895850 w 5695950"/>
              <a:gd name="connsiteY51" fmla="*/ 1771650 h 4713880"/>
              <a:gd name="connsiteX52" fmla="*/ 5086350 w 5695950"/>
              <a:gd name="connsiteY52" fmla="*/ 1790700 h 4713880"/>
              <a:gd name="connsiteX53" fmla="*/ 5257800 w 5695950"/>
              <a:gd name="connsiteY53" fmla="*/ 1885950 h 4713880"/>
              <a:gd name="connsiteX54" fmla="*/ 5314950 w 5695950"/>
              <a:gd name="connsiteY54" fmla="*/ 1924050 h 4713880"/>
              <a:gd name="connsiteX55" fmla="*/ 5353050 w 5695950"/>
              <a:gd name="connsiteY55" fmla="*/ 2038350 h 4713880"/>
              <a:gd name="connsiteX56" fmla="*/ 5391150 w 5695950"/>
              <a:gd name="connsiteY56" fmla="*/ 2114550 h 4713880"/>
              <a:gd name="connsiteX57" fmla="*/ 5448300 w 5695950"/>
              <a:gd name="connsiteY57" fmla="*/ 2247900 h 4713880"/>
              <a:gd name="connsiteX58" fmla="*/ 5486400 w 5695950"/>
              <a:gd name="connsiteY58" fmla="*/ 2400300 h 4713880"/>
              <a:gd name="connsiteX59" fmla="*/ 5505450 w 5695950"/>
              <a:gd name="connsiteY59" fmla="*/ 2476500 h 4713880"/>
              <a:gd name="connsiteX60" fmla="*/ 5543550 w 5695950"/>
              <a:gd name="connsiteY60" fmla="*/ 2590800 h 4713880"/>
              <a:gd name="connsiteX61" fmla="*/ 5581650 w 5695950"/>
              <a:gd name="connsiteY61" fmla="*/ 2647950 h 4713880"/>
              <a:gd name="connsiteX62" fmla="*/ 5619750 w 5695950"/>
              <a:gd name="connsiteY62" fmla="*/ 2762250 h 4713880"/>
              <a:gd name="connsiteX63" fmla="*/ 5638800 w 5695950"/>
              <a:gd name="connsiteY63" fmla="*/ 2819400 h 4713880"/>
              <a:gd name="connsiteX64" fmla="*/ 5676900 w 5695950"/>
              <a:gd name="connsiteY64" fmla="*/ 2990850 h 4713880"/>
              <a:gd name="connsiteX65" fmla="*/ 5695950 w 5695950"/>
              <a:gd name="connsiteY65" fmla="*/ 3067050 h 4713880"/>
              <a:gd name="connsiteX66" fmla="*/ 5676900 w 5695950"/>
              <a:gd name="connsiteY66" fmla="*/ 3638550 h 4713880"/>
              <a:gd name="connsiteX67" fmla="*/ 5657850 w 5695950"/>
              <a:gd name="connsiteY67" fmla="*/ 3695700 h 4713880"/>
              <a:gd name="connsiteX68" fmla="*/ 5600700 w 5695950"/>
              <a:gd name="connsiteY68" fmla="*/ 3752850 h 4713880"/>
              <a:gd name="connsiteX69" fmla="*/ 5543550 w 5695950"/>
              <a:gd name="connsiteY69" fmla="*/ 3771900 h 4713880"/>
              <a:gd name="connsiteX70" fmla="*/ 5467350 w 5695950"/>
              <a:gd name="connsiteY70" fmla="*/ 3886200 h 4713880"/>
              <a:gd name="connsiteX71" fmla="*/ 5448300 w 5695950"/>
              <a:gd name="connsiteY71" fmla="*/ 3943350 h 4713880"/>
              <a:gd name="connsiteX72" fmla="*/ 5410200 w 5695950"/>
              <a:gd name="connsiteY72" fmla="*/ 4000500 h 4713880"/>
              <a:gd name="connsiteX73" fmla="*/ 5372100 w 5695950"/>
              <a:gd name="connsiteY73" fmla="*/ 4114800 h 4713880"/>
              <a:gd name="connsiteX74" fmla="*/ 5353050 w 5695950"/>
              <a:gd name="connsiteY74" fmla="*/ 4171950 h 4713880"/>
              <a:gd name="connsiteX75" fmla="*/ 5238750 w 5695950"/>
              <a:gd name="connsiteY75" fmla="*/ 4229100 h 4713880"/>
              <a:gd name="connsiteX76" fmla="*/ 5181600 w 5695950"/>
              <a:gd name="connsiteY76" fmla="*/ 4267200 h 4713880"/>
              <a:gd name="connsiteX77" fmla="*/ 5124450 w 5695950"/>
              <a:gd name="connsiteY77" fmla="*/ 4286250 h 4713880"/>
              <a:gd name="connsiteX78" fmla="*/ 4972050 w 5695950"/>
              <a:gd name="connsiteY78" fmla="*/ 4324350 h 4713880"/>
              <a:gd name="connsiteX79" fmla="*/ 4629150 w 5695950"/>
              <a:gd name="connsiteY79" fmla="*/ 4343400 h 4713880"/>
              <a:gd name="connsiteX80" fmla="*/ 4610100 w 5695950"/>
              <a:gd name="connsiteY80" fmla="*/ 4419600 h 4713880"/>
              <a:gd name="connsiteX81" fmla="*/ 4438650 w 5695950"/>
              <a:gd name="connsiteY81" fmla="*/ 4438650 h 4713880"/>
              <a:gd name="connsiteX82" fmla="*/ 4381500 w 5695950"/>
              <a:gd name="connsiteY82" fmla="*/ 4419600 h 4713880"/>
              <a:gd name="connsiteX83" fmla="*/ 4133850 w 5695950"/>
              <a:gd name="connsiteY83" fmla="*/ 4210050 h 4713880"/>
              <a:gd name="connsiteX84" fmla="*/ 4057650 w 5695950"/>
              <a:gd name="connsiteY84" fmla="*/ 4191000 h 4713880"/>
              <a:gd name="connsiteX85" fmla="*/ 3981450 w 5695950"/>
              <a:gd name="connsiteY85" fmla="*/ 4133850 h 4713880"/>
              <a:gd name="connsiteX86" fmla="*/ 3867150 w 5695950"/>
              <a:gd name="connsiteY86" fmla="*/ 4114800 h 4713880"/>
              <a:gd name="connsiteX87" fmla="*/ 3352800 w 5695950"/>
              <a:gd name="connsiteY87" fmla="*/ 4171950 h 4713880"/>
              <a:gd name="connsiteX88" fmla="*/ 3295650 w 5695950"/>
              <a:gd name="connsiteY88" fmla="*/ 4191000 h 4713880"/>
              <a:gd name="connsiteX89" fmla="*/ 3124200 w 5695950"/>
              <a:gd name="connsiteY89" fmla="*/ 4229100 h 4713880"/>
              <a:gd name="connsiteX90" fmla="*/ 3048000 w 5695950"/>
              <a:gd name="connsiteY90" fmla="*/ 4267200 h 4713880"/>
              <a:gd name="connsiteX91" fmla="*/ 2952750 w 5695950"/>
              <a:gd name="connsiteY91" fmla="*/ 4286250 h 4713880"/>
              <a:gd name="connsiteX92" fmla="*/ 2876550 w 5695950"/>
              <a:gd name="connsiteY92" fmla="*/ 4305300 h 4713880"/>
              <a:gd name="connsiteX93" fmla="*/ 2667000 w 5695950"/>
              <a:gd name="connsiteY93" fmla="*/ 4381500 h 4713880"/>
              <a:gd name="connsiteX94" fmla="*/ 2247900 w 5695950"/>
              <a:gd name="connsiteY94" fmla="*/ 4362450 h 4713880"/>
              <a:gd name="connsiteX95" fmla="*/ 2190750 w 5695950"/>
              <a:gd name="connsiteY95" fmla="*/ 4305300 h 4713880"/>
              <a:gd name="connsiteX96" fmla="*/ 2076450 w 5695950"/>
              <a:gd name="connsiteY96" fmla="*/ 4267200 h 4713880"/>
              <a:gd name="connsiteX97" fmla="*/ 2019300 w 5695950"/>
              <a:gd name="connsiteY97" fmla="*/ 4248150 h 4713880"/>
              <a:gd name="connsiteX98" fmla="*/ 1676400 w 5695950"/>
              <a:gd name="connsiteY98" fmla="*/ 4324350 h 4713880"/>
              <a:gd name="connsiteX99" fmla="*/ 1485900 w 5695950"/>
              <a:gd name="connsiteY99" fmla="*/ 4438650 h 4713880"/>
              <a:gd name="connsiteX100" fmla="*/ 1428750 w 5695950"/>
              <a:gd name="connsiteY100" fmla="*/ 4476750 h 4713880"/>
              <a:gd name="connsiteX101" fmla="*/ 1257300 w 5695950"/>
              <a:gd name="connsiteY101" fmla="*/ 4533900 h 4713880"/>
              <a:gd name="connsiteX102" fmla="*/ 1200150 w 5695950"/>
              <a:gd name="connsiteY102" fmla="*/ 4552950 h 4713880"/>
              <a:gd name="connsiteX103" fmla="*/ 1143000 w 5695950"/>
              <a:gd name="connsiteY103" fmla="*/ 4572000 h 4713880"/>
              <a:gd name="connsiteX104" fmla="*/ 1028700 w 5695950"/>
              <a:gd name="connsiteY104" fmla="*/ 4591050 h 4713880"/>
              <a:gd name="connsiteX105" fmla="*/ 895350 w 5695950"/>
              <a:gd name="connsiteY105" fmla="*/ 4572000 h 4713880"/>
              <a:gd name="connsiteX106" fmla="*/ 838200 w 5695950"/>
              <a:gd name="connsiteY106" fmla="*/ 4552950 h 4713880"/>
              <a:gd name="connsiteX107" fmla="*/ 625807 w 5695950"/>
              <a:gd name="connsiteY107" fmla="*/ 4713880 h 4713880"/>
              <a:gd name="connsiteX108" fmla="*/ 473407 w 5695950"/>
              <a:gd name="connsiteY108" fmla="*/ 4615787 h 4713880"/>
              <a:gd name="connsiteX109" fmla="*/ 356548 w 5695950"/>
              <a:gd name="connsiteY109" fmla="*/ 4439218 h 4713880"/>
              <a:gd name="connsiteX110" fmla="*/ 228600 w 5695950"/>
              <a:gd name="connsiteY110" fmla="*/ 4171950 h 4713880"/>
              <a:gd name="connsiteX111" fmla="*/ 209550 w 5695950"/>
              <a:gd name="connsiteY111"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169864 w 5512764"/>
              <a:gd name="connsiteY73" fmla="*/ 4171950 h 4713880"/>
              <a:gd name="connsiteX74" fmla="*/ 5055564 w 5512764"/>
              <a:gd name="connsiteY74" fmla="*/ 4229100 h 4713880"/>
              <a:gd name="connsiteX75" fmla="*/ 4998414 w 5512764"/>
              <a:gd name="connsiteY75" fmla="*/ 4267200 h 4713880"/>
              <a:gd name="connsiteX76" fmla="*/ 4941264 w 5512764"/>
              <a:gd name="connsiteY76" fmla="*/ 4286250 h 4713880"/>
              <a:gd name="connsiteX77" fmla="*/ 4788864 w 5512764"/>
              <a:gd name="connsiteY77" fmla="*/ 4324350 h 4713880"/>
              <a:gd name="connsiteX78" fmla="*/ 4445964 w 5512764"/>
              <a:gd name="connsiteY78" fmla="*/ 4343400 h 4713880"/>
              <a:gd name="connsiteX79" fmla="*/ 4426914 w 5512764"/>
              <a:gd name="connsiteY79" fmla="*/ 4419600 h 4713880"/>
              <a:gd name="connsiteX80" fmla="*/ 4255464 w 5512764"/>
              <a:gd name="connsiteY80" fmla="*/ 4438650 h 4713880"/>
              <a:gd name="connsiteX81" fmla="*/ 4198314 w 5512764"/>
              <a:gd name="connsiteY81" fmla="*/ 4419600 h 4713880"/>
              <a:gd name="connsiteX82" fmla="*/ 3950664 w 5512764"/>
              <a:gd name="connsiteY82" fmla="*/ 4210050 h 4713880"/>
              <a:gd name="connsiteX83" fmla="*/ 3874464 w 5512764"/>
              <a:gd name="connsiteY83" fmla="*/ 4191000 h 4713880"/>
              <a:gd name="connsiteX84" fmla="*/ 3798264 w 5512764"/>
              <a:gd name="connsiteY84" fmla="*/ 4133850 h 4713880"/>
              <a:gd name="connsiteX85" fmla="*/ 3683964 w 5512764"/>
              <a:gd name="connsiteY85" fmla="*/ 4114800 h 4713880"/>
              <a:gd name="connsiteX86" fmla="*/ 3169614 w 5512764"/>
              <a:gd name="connsiteY86" fmla="*/ 4171950 h 4713880"/>
              <a:gd name="connsiteX87" fmla="*/ 3112464 w 5512764"/>
              <a:gd name="connsiteY87" fmla="*/ 4191000 h 4713880"/>
              <a:gd name="connsiteX88" fmla="*/ 2941014 w 5512764"/>
              <a:gd name="connsiteY88" fmla="*/ 4229100 h 4713880"/>
              <a:gd name="connsiteX89" fmla="*/ 2864814 w 5512764"/>
              <a:gd name="connsiteY89" fmla="*/ 4267200 h 4713880"/>
              <a:gd name="connsiteX90" fmla="*/ 2769564 w 5512764"/>
              <a:gd name="connsiteY90" fmla="*/ 4286250 h 4713880"/>
              <a:gd name="connsiteX91" fmla="*/ 2693364 w 5512764"/>
              <a:gd name="connsiteY91" fmla="*/ 4305300 h 4713880"/>
              <a:gd name="connsiteX92" fmla="*/ 2483814 w 5512764"/>
              <a:gd name="connsiteY92" fmla="*/ 4381500 h 4713880"/>
              <a:gd name="connsiteX93" fmla="*/ 2064714 w 5512764"/>
              <a:gd name="connsiteY93" fmla="*/ 4362450 h 4713880"/>
              <a:gd name="connsiteX94" fmla="*/ 2007564 w 5512764"/>
              <a:gd name="connsiteY94" fmla="*/ 4305300 h 4713880"/>
              <a:gd name="connsiteX95" fmla="*/ 1893264 w 5512764"/>
              <a:gd name="connsiteY95" fmla="*/ 4267200 h 4713880"/>
              <a:gd name="connsiteX96" fmla="*/ 1836114 w 5512764"/>
              <a:gd name="connsiteY96" fmla="*/ 4248150 h 4713880"/>
              <a:gd name="connsiteX97" fmla="*/ 1493214 w 5512764"/>
              <a:gd name="connsiteY97" fmla="*/ 4324350 h 4713880"/>
              <a:gd name="connsiteX98" fmla="*/ 1302714 w 5512764"/>
              <a:gd name="connsiteY98" fmla="*/ 4438650 h 4713880"/>
              <a:gd name="connsiteX99" fmla="*/ 1245564 w 5512764"/>
              <a:gd name="connsiteY99" fmla="*/ 4476750 h 4713880"/>
              <a:gd name="connsiteX100" fmla="*/ 1074114 w 5512764"/>
              <a:gd name="connsiteY100" fmla="*/ 4533900 h 4713880"/>
              <a:gd name="connsiteX101" fmla="*/ 1016964 w 5512764"/>
              <a:gd name="connsiteY101" fmla="*/ 4552950 h 4713880"/>
              <a:gd name="connsiteX102" fmla="*/ 959814 w 5512764"/>
              <a:gd name="connsiteY102" fmla="*/ 4572000 h 4713880"/>
              <a:gd name="connsiteX103" fmla="*/ 845514 w 5512764"/>
              <a:gd name="connsiteY103" fmla="*/ 4591050 h 4713880"/>
              <a:gd name="connsiteX104" fmla="*/ 712164 w 5512764"/>
              <a:gd name="connsiteY104" fmla="*/ 4572000 h 4713880"/>
              <a:gd name="connsiteX105" fmla="*/ 655014 w 5512764"/>
              <a:gd name="connsiteY105" fmla="*/ 4552950 h 4713880"/>
              <a:gd name="connsiteX106" fmla="*/ 442621 w 5512764"/>
              <a:gd name="connsiteY106" fmla="*/ 4713880 h 4713880"/>
              <a:gd name="connsiteX107" fmla="*/ 290221 w 5512764"/>
              <a:gd name="connsiteY107" fmla="*/ 4615787 h 4713880"/>
              <a:gd name="connsiteX108" fmla="*/ 173362 w 5512764"/>
              <a:gd name="connsiteY108" fmla="*/ 4439218 h 4713880"/>
              <a:gd name="connsiteX109" fmla="*/ 45414 w 5512764"/>
              <a:gd name="connsiteY109" fmla="*/ 4171950 h 4713880"/>
              <a:gd name="connsiteX110" fmla="*/ 26364 w 5512764"/>
              <a:gd name="connsiteY110"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055564 w 5512764"/>
              <a:gd name="connsiteY73" fmla="*/ 4229100 h 4713880"/>
              <a:gd name="connsiteX74" fmla="*/ 4998414 w 5512764"/>
              <a:gd name="connsiteY74" fmla="*/ 4267200 h 4713880"/>
              <a:gd name="connsiteX75" fmla="*/ 4941264 w 5512764"/>
              <a:gd name="connsiteY75" fmla="*/ 4286250 h 4713880"/>
              <a:gd name="connsiteX76" fmla="*/ 4788864 w 5512764"/>
              <a:gd name="connsiteY76" fmla="*/ 4324350 h 4713880"/>
              <a:gd name="connsiteX77" fmla="*/ 4445964 w 5512764"/>
              <a:gd name="connsiteY77" fmla="*/ 4343400 h 4713880"/>
              <a:gd name="connsiteX78" fmla="*/ 4426914 w 5512764"/>
              <a:gd name="connsiteY78" fmla="*/ 4419600 h 4713880"/>
              <a:gd name="connsiteX79" fmla="*/ 4255464 w 5512764"/>
              <a:gd name="connsiteY79" fmla="*/ 4438650 h 4713880"/>
              <a:gd name="connsiteX80" fmla="*/ 4198314 w 5512764"/>
              <a:gd name="connsiteY80" fmla="*/ 4419600 h 4713880"/>
              <a:gd name="connsiteX81" fmla="*/ 3950664 w 5512764"/>
              <a:gd name="connsiteY81" fmla="*/ 4210050 h 4713880"/>
              <a:gd name="connsiteX82" fmla="*/ 3874464 w 5512764"/>
              <a:gd name="connsiteY82" fmla="*/ 4191000 h 4713880"/>
              <a:gd name="connsiteX83" fmla="*/ 3798264 w 5512764"/>
              <a:gd name="connsiteY83" fmla="*/ 4133850 h 4713880"/>
              <a:gd name="connsiteX84" fmla="*/ 3683964 w 5512764"/>
              <a:gd name="connsiteY84" fmla="*/ 4114800 h 4713880"/>
              <a:gd name="connsiteX85" fmla="*/ 3169614 w 5512764"/>
              <a:gd name="connsiteY85" fmla="*/ 4171950 h 4713880"/>
              <a:gd name="connsiteX86" fmla="*/ 3112464 w 5512764"/>
              <a:gd name="connsiteY86" fmla="*/ 4191000 h 4713880"/>
              <a:gd name="connsiteX87" fmla="*/ 2941014 w 5512764"/>
              <a:gd name="connsiteY87" fmla="*/ 4229100 h 4713880"/>
              <a:gd name="connsiteX88" fmla="*/ 2864814 w 5512764"/>
              <a:gd name="connsiteY88" fmla="*/ 4267200 h 4713880"/>
              <a:gd name="connsiteX89" fmla="*/ 2769564 w 5512764"/>
              <a:gd name="connsiteY89" fmla="*/ 4286250 h 4713880"/>
              <a:gd name="connsiteX90" fmla="*/ 2693364 w 5512764"/>
              <a:gd name="connsiteY90" fmla="*/ 4305300 h 4713880"/>
              <a:gd name="connsiteX91" fmla="*/ 2483814 w 5512764"/>
              <a:gd name="connsiteY91" fmla="*/ 4381500 h 4713880"/>
              <a:gd name="connsiteX92" fmla="*/ 2064714 w 5512764"/>
              <a:gd name="connsiteY92" fmla="*/ 4362450 h 4713880"/>
              <a:gd name="connsiteX93" fmla="*/ 2007564 w 5512764"/>
              <a:gd name="connsiteY93" fmla="*/ 4305300 h 4713880"/>
              <a:gd name="connsiteX94" fmla="*/ 1893264 w 5512764"/>
              <a:gd name="connsiteY94" fmla="*/ 4267200 h 4713880"/>
              <a:gd name="connsiteX95" fmla="*/ 1836114 w 5512764"/>
              <a:gd name="connsiteY95" fmla="*/ 4248150 h 4713880"/>
              <a:gd name="connsiteX96" fmla="*/ 1493214 w 5512764"/>
              <a:gd name="connsiteY96" fmla="*/ 4324350 h 4713880"/>
              <a:gd name="connsiteX97" fmla="*/ 1302714 w 5512764"/>
              <a:gd name="connsiteY97" fmla="*/ 4438650 h 4713880"/>
              <a:gd name="connsiteX98" fmla="*/ 1245564 w 5512764"/>
              <a:gd name="connsiteY98" fmla="*/ 4476750 h 4713880"/>
              <a:gd name="connsiteX99" fmla="*/ 1074114 w 5512764"/>
              <a:gd name="connsiteY99" fmla="*/ 4533900 h 4713880"/>
              <a:gd name="connsiteX100" fmla="*/ 1016964 w 5512764"/>
              <a:gd name="connsiteY100" fmla="*/ 4552950 h 4713880"/>
              <a:gd name="connsiteX101" fmla="*/ 959814 w 5512764"/>
              <a:gd name="connsiteY101" fmla="*/ 4572000 h 4713880"/>
              <a:gd name="connsiteX102" fmla="*/ 845514 w 5512764"/>
              <a:gd name="connsiteY102" fmla="*/ 4591050 h 4713880"/>
              <a:gd name="connsiteX103" fmla="*/ 712164 w 5512764"/>
              <a:gd name="connsiteY103" fmla="*/ 4572000 h 4713880"/>
              <a:gd name="connsiteX104" fmla="*/ 655014 w 5512764"/>
              <a:gd name="connsiteY104" fmla="*/ 4552950 h 4713880"/>
              <a:gd name="connsiteX105" fmla="*/ 442621 w 5512764"/>
              <a:gd name="connsiteY105" fmla="*/ 4713880 h 4713880"/>
              <a:gd name="connsiteX106" fmla="*/ 290221 w 5512764"/>
              <a:gd name="connsiteY106" fmla="*/ 4615787 h 4713880"/>
              <a:gd name="connsiteX107" fmla="*/ 173362 w 5512764"/>
              <a:gd name="connsiteY107" fmla="*/ 4439218 h 4713880"/>
              <a:gd name="connsiteX108" fmla="*/ 45414 w 5512764"/>
              <a:gd name="connsiteY108" fmla="*/ 4171950 h 4713880"/>
              <a:gd name="connsiteX109" fmla="*/ 26364 w 5512764"/>
              <a:gd name="connsiteY109"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055564 w 5512764"/>
              <a:gd name="connsiteY72" fmla="*/ 4229100 h 4713880"/>
              <a:gd name="connsiteX73" fmla="*/ 4998414 w 5512764"/>
              <a:gd name="connsiteY73" fmla="*/ 4267200 h 4713880"/>
              <a:gd name="connsiteX74" fmla="*/ 4941264 w 5512764"/>
              <a:gd name="connsiteY74" fmla="*/ 4286250 h 4713880"/>
              <a:gd name="connsiteX75" fmla="*/ 4788864 w 5512764"/>
              <a:gd name="connsiteY75" fmla="*/ 4324350 h 4713880"/>
              <a:gd name="connsiteX76" fmla="*/ 4445964 w 5512764"/>
              <a:gd name="connsiteY76" fmla="*/ 4343400 h 4713880"/>
              <a:gd name="connsiteX77" fmla="*/ 4426914 w 5512764"/>
              <a:gd name="connsiteY77" fmla="*/ 4419600 h 4713880"/>
              <a:gd name="connsiteX78" fmla="*/ 4255464 w 5512764"/>
              <a:gd name="connsiteY78" fmla="*/ 4438650 h 4713880"/>
              <a:gd name="connsiteX79" fmla="*/ 4198314 w 5512764"/>
              <a:gd name="connsiteY79" fmla="*/ 4419600 h 4713880"/>
              <a:gd name="connsiteX80" fmla="*/ 3950664 w 5512764"/>
              <a:gd name="connsiteY80" fmla="*/ 4210050 h 4713880"/>
              <a:gd name="connsiteX81" fmla="*/ 3874464 w 5512764"/>
              <a:gd name="connsiteY81" fmla="*/ 4191000 h 4713880"/>
              <a:gd name="connsiteX82" fmla="*/ 3798264 w 5512764"/>
              <a:gd name="connsiteY82" fmla="*/ 4133850 h 4713880"/>
              <a:gd name="connsiteX83" fmla="*/ 3683964 w 5512764"/>
              <a:gd name="connsiteY83" fmla="*/ 4114800 h 4713880"/>
              <a:gd name="connsiteX84" fmla="*/ 3169614 w 5512764"/>
              <a:gd name="connsiteY84" fmla="*/ 4171950 h 4713880"/>
              <a:gd name="connsiteX85" fmla="*/ 3112464 w 5512764"/>
              <a:gd name="connsiteY85" fmla="*/ 4191000 h 4713880"/>
              <a:gd name="connsiteX86" fmla="*/ 2941014 w 5512764"/>
              <a:gd name="connsiteY86" fmla="*/ 4229100 h 4713880"/>
              <a:gd name="connsiteX87" fmla="*/ 2864814 w 5512764"/>
              <a:gd name="connsiteY87" fmla="*/ 4267200 h 4713880"/>
              <a:gd name="connsiteX88" fmla="*/ 2769564 w 5512764"/>
              <a:gd name="connsiteY88" fmla="*/ 4286250 h 4713880"/>
              <a:gd name="connsiteX89" fmla="*/ 2693364 w 5512764"/>
              <a:gd name="connsiteY89" fmla="*/ 4305300 h 4713880"/>
              <a:gd name="connsiteX90" fmla="*/ 2483814 w 5512764"/>
              <a:gd name="connsiteY90" fmla="*/ 4381500 h 4713880"/>
              <a:gd name="connsiteX91" fmla="*/ 2064714 w 5512764"/>
              <a:gd name="connsiteY91" fmla="*/ 4362450 h 4713880"/>
              <a:gd name="connsiteX92" fmla="*/ 2007564 w 5512764"/>
              <a:gd name="connsiteY92" fmla="*/ 4305300 h 4713880"/>
              <a:gd name="connsiteX93" fmla="*/ 1893264 w 5512764"/>
              <a:gd name="connsiteY93" fmla="*/ 4267200 h 4713880"/>
              <a:gd name="connsiteX94" fmla="*/ 1836114 w 5512764"/>
              <a:gd name="connsiteY94" fmla="*/ 4248150 h 4713880"/>
              <a:gd name="connsiteX95" fmla="*/ 1493214 w 5512764"/>
              <a:gd name="connsiteY95" fmla="*/ 4324350 h 4713880"/>
              <a:gd name="connsiteX96" fmla="*/ 1302714 w 5512764"/>
              <a:gd name="connsiteY96" fmla="*/ 4438650 h 4713880"/>
              <a:gd name="connsiteX97" fmla="*/ 1245564 w 5512764"/>
              <a:gd name="connsiteY97" fmla="*/ 4476750 h 4713880"/>
              <a:gd name="connsiteX98" fmla="*/ 1074114 w 5512764"/>
              <a:gd name="connsiteY98" fmla="*/ 4533900 h 4713880"/>
              <a:gd name="connsiteX99" fmla="*/ 1016964 w 5512764"/>
              <a:gd name="connsiteY99" fmla="*/ 4552950 h 4713880"/>
              <a:gd name="connsiteX100" fmla="*/ 959814 w 5512764"/>
              <a:gd name="connsiteY100" fmla="*/ 4572000 h 4713880"/>
              <a:gd name="connsiteX101" fmla="*/ 845514 w 5512764"/>
              <a:gd name="connsiteY101" fmla="*/ 4591050 h 4713880"/>
              <a:gd name="connsiteX102" fmla="*/ 712164 w 5512764"/>
              <a:gd name="connsiteY102" fmla="*/ 4572000 h 4713880"/>
              <a:gd name="connsiteX103" fmla="*/ 655014 w 5512764"/>
              <a:gd name="connsiteY103" fmla="*/ 4552950 h 4713880"/>
              <a:gd name="connsiteX104" fmla="*/ 442621 w 5512764"/>
              <a:gd name="connsiteY104" fmla="*/ 4713880 h 4713880"/>
              <a:gd name="connsiteX105" fmla="*/ 290221 w 5512764"/>
              <a:gd name="connsiteY105" fmla="*/ 4615787 h 4713880"/>
              <a:gd name="connsiteX106" fmla="*/ 173362 w 5512764"/>
              <a:gd name="connsiteY106" fmla="*/ 4439218 h 4713880"/>
              <a:gd name="connsiteX107" fmla="*/ 45414 w 5512764"/>
              <a:gd name="connsiteY107" fmla="*/ 4171950 h 4713880"/>
              <a:gd name="connsiteX108" fmla="*/ 26364 w 5512764"/>
              <a:gd name="connsiteY108"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055564 w 5512764"/>
              <a:gd name="connsiteY71" fmla="*/ 4229100 h 4713880"/>
              <a:gd name="connsiteX72" fmla="*/ 4998414 w 5512764"/>
              <a:gd name="connsiteY72" fmla="*/ 4267200 h 4713880"/>
              <a:gd name="connsiteX73" fmla="*/ 4941264 w 5512764"/>
              <a:gd name="connsiteY73" fmla="*/ 4286250 h 4713880"/>
              <a:gd name="connsiteX74" fmla="*/ 4788864 w 5512764"/>
              <a:gd name="connsiteY74" fmla="*/ 4324350 h 4713880"/>
              <a:gd name="connsiteX75" fmla="*/ 4445964 w 5512764"/>
              <a:gd name="connsiteY75" fmla="*/ 4343400 h 4713880"/>
              <a:gd name="connsiteX76" fmla="*/ 4426914 w 5512764"/>
              <a:gd name="connsiteY76" fmla="*/ 4419600 h 4713880"/>
              <a:gd name="connsiteX77" fmla="*/ 4255464 w 5512764"/>
              <a:gd name="connsiteY77" fmla="*/ 4438650 h 4713880"/>
              <a:gd name="connsiteX78" fmla="*/ 4198314 w 5512764"/>
              <a:gd name="connsiteY78" fmla="*/ 4419600 h 4713880"/>
              <a:gd name="connsiteX79" fmla="*/ 3950664 w 5512764"/>
              <a:gd name="connsiteY79" fmla="*/ 4210050 h 4713880"/>
              <a:gd name="connsiteX80" fmla="*/ 3874464 w 5512764"/>
              <a:gd name="connsiteY80" fmla="*/ 4191000 h 4713880"/>
              <a:gd name="connsiteX81" fmla="*/ 3798264 w 5512764"/>
              <a:gd name="connsiteY81" fmla="*/ 4133850 h 4713880"/>
              <a:gd name="connsiteX82" fmla="*/ 3683964 w 5512764"/>
              <a:gd name="connsiteY82" fmla="*/ 4114800 h 4713880"/>
              <a:gd name="connsiteX83" fmla="*/ 3169614 w 5512764"/>
              <a:gd name="connsiteY83" fmla="*/ 4171950 h 4713880"/>
              <a:gd name="connsiteX84" fmla="*/ 3112464 w 5512764"/>
              <a:gd name="connsiteY84" fmla="*/ 4191000 h 4713880"/>
              <a:gd name="connsiteX85" fmla="*/ 2941014 w 5512764"/>
              <a:gd name="connsiteY85" fmla="*/ 4229100 h 4713880"/>
              <a:gd name="connsiteX86" fmla="*/ 2864814 w 5512764"/>
              <a:gd name="connsiteY86" fmla="*/ 4267200 h 4713880"/>
              <a:gd name="connsiteX87" fmla="*/ 2769564 w 5512764"/>
              <a:gd name="connsiteY87" fmla="*/ 4286250 h 4713880"/>
              <a:gd name="connsiteX88" fmla="*/ 2693364 w 5512764"/>
              <a:gd name="connsiteY88" fmla="*/ 4305300 h 4713880"/>
              <a:gd name="connsiteX89" fmla="*/ 2483814 w 5512764"/>
              <a:gd name="connsiteY89" fmla="*/ 4381500 h 4713880"/>
              <a:gd name="connsiteX90" fmla="*/ 2064714 w 5512764"/>
              <a:gd name="connsiteY90" fmla="*/ 4362450 h 4713880"/>
              <a:gd name="connsiteX91" fmla="*/ 2007564 w 5512764"/>
              <a:gd name="connsiteY91" fmla="*/ 4305300 h 4713880"/>
              <a:gd name="connsiteX92" fmla="*/ 1893264 w 5512764"/>
              <a:gd name="connsiteY92" fmla="*/ 4267200 h 4713880"/>
              <a:gd name="connsiteX93" fmla="*/ 1836114 w 5512764"/>
              <a:gd name="connsiteY93" fmla="*/ 4248150 h 4713880"/>
              <a:gd name="connsiteX94" fmla="*/ 1493214 w 5512764"/>
              <a:gd name="connsiteY94" fmla="*/ 4324350 h 4713880"/>
              <a:gd name="connsiteX95" fmla="*/ 1302714 w 5512764"/>
              <a:gd name="connsiteY95" fmla="*/ 4438650 h 4713880"/>
              <a:gd name="connsiteX96" fmla="*/ 1245564 w 5512764"/>
              <a:gd name="connsiteY96" fmla="*/ 4476750 h 4713880"/>
              <a:gd name="connsiteX97" fmla="*/ 1074114 w 5512764"/>
              <a:gd name="connsiteY97" fmla="*/ 4533900 h 4713880"/>
              <a:gd name="connsiteX98" fmla="*/ 1016964 w 5512764"/>
              <a:gd name="connsiteY98" fmla="*/ 4552950 h 4713880"/>
              <a:gd name="connsiteX99" fmla="*/ 959814 w 5512764"/>
              <a:gd name="connsiteY99" fmla="*/ 4572000 h 4713880"/>
              <a:gd name="connsiteX100" fmla="*/ 845514 w 5512764"/>
              <a:gd name="connsiteY100" fmla="*/ 4591050 h 4713880"/>
              <a:gd name="connsiteX101" fmla="*/ 712164 w 5512764"/>
              <a:gd name="connsiteY101" fmla="*/ 4572000 h 4713880"/>
              <a:gd name="connsiteX102" fmla="*/ 655014 w 5512764"/>
              <a:gd name="connsiteY102" fmla="*/ 4552950 h 4713880"/>
              <a:gd name="connsiteX103" fmla="*/ 442621 w 5512764"/>
              <a:gd name="connsiteY103" fmla="*/ 4713880 h 4713880"/>
              <a:gd name="connsiteX104" fmla="*/ 290221 w 5512764"/>
              <a:gd name="connsiteY104" fmla="*/ 4615787 h 4713880"/>
              <a:gd name="connsiteX105" fmla="*/ 173362 w 5512764"/>
              <a:gd name="connsiteY105" fmla="*/ 4439218 h 4713880"/>
              <a:gd name="connsiteX106" fmla="*/ 45414 w 5512764"/>
              <a:gd name="connsiteY106" fmla="*/ 4171950 h 4713880"/>
              <a:gd name="connsiteX107" fmla="*/ 26364 w 5512764"/>
              <a:gd name="connsiteY107"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055564 w 5512764"/>
              <a:gd name="connsiteY70" fmla="*/ 4229100 h 4713880"/>
              <a:gd name="connsiteX71" fmla="*/ 4998414 w 5512764"/>
              <a:gd name="connsiteY71" fmla="*/ 4267200 h 4713880"/>
              <a:gd name="connsiteX72" fmla="*/ 4941264 w 5512764"/>
              <a:gd name="connsiteY72" fmla="*/ 4286250 h 4713880"/>
              <a:gd name="connsiteX73" fmla="*/ 4788864 w 5512764"/>
              <a:gd name="connsiteY73" fmla="*/ 4324350 h 4713880"/>
              <a:gd name="connsiteX74" fmla="*/ 4445964 w 5512764"/>
              <a:gd name="connsiteY74" fmla="*/ 4343400 h 4713880"/>
              <a:gd name="connsiteX75" fmla="*/ 4426914 w 5512764"/>
              <a:gd name="connsiteY75" fmla="*/ 4419600 h 4713880"/>
              <a:gd name="connsiteX76" fmla="*/ 4255464 w 5512764"/>
              <a:gd name="connsiteY76" fmla="*/ 4438650 h 4713880"/>
              <a:gd name="connsiteX77" fmla="*/ 4198314 w 5512764"/>
              <a:gd name="connsiteY77" fmla="*/ 4419600 h 4713880"/>
              <a:gd name="connsiteX78" fmla="*/ 3950664 w 5512764"/>
              <a:gd name="connsiteY78" fmla="*/ 4210050 h 4713880"/>
              <a:gd name="connsiteX79" fmla="*/ 3874464 w 5512764"/>
              <a:gd name="connsiteY79" fmla="*/ 4191000 h 4713880"/>
              <a:gd name="connsiteX80" fmla="*/ 3798264 w 5512764"/>
              <a:gd name="connsiteY80" fmla="*/ 4133850 h 4713880"/>
              <a:gd name="connsiteX81" fmla="*/ 3683964 w 5512764"/>
              <a:gd name="connsiteY81" fmla="*/ 4114800 h 4713880"/>
              <a:gd name="connsiteX82" fmla="*/ 3169614 w 5512764"/>
              <a:gd name="connsiteY82" fmla="*/ 4171950 h 4713880"/>
              <a:gd name="connsiteX83" fmla="*/ 3112464 w 5512764"/>
              <a:gd name="connsiteY83" fmla="*/ 4191000 h 4713880"/>
              <a:gd name="connsiteX84" fmla="*/ 2941014 w 5512764"/>
              <a:gd name="connsiteY84" fmla="*/ 4229100 h 4713880"/>
              <a:gd name="connsiteX85" fmla="*/ 2864814 w 5512764"/>
              <a:gd name="connsiteY85" fmla="*/ 4267200 h 4713880"/>
              <a:gd name="connsiteX86" fmla="*/ 2769564 w 5512764"/>
              <a:gd name="connsiteY86" fmla="*/ 4286250 h 4713880"/>
              <a:gd name="connsiteX87" fmla="*/ 2693364 w 5512764"/>
              <a:gd name="connsiteY87" fmla="*/ 4305300 h 4713880"/>
              <a:gd name="connsiteX88" fmla="*/ 2483814 w 5512764"/>
              <a:gd name="connsiteY88" fmla="*/ 4381500 h 4713880"/>
              <a:gd name="connsiteX89" fmla="*/ 2064714 w 5512764"/>
              <a:gd name="connsiteY89" fmla="*/ 4362450 h 4713880"/>
              <a:gd name="connsiteX90" fmla="*/ 2007564 w 5512764"/>
              <a:gd name="connsiteY90" fmla="*/ 4305300 h 4713880"/>
              <a:gd name="connsiteX91" fmla="*/ 1893264 w 5512764"/>
              <a:gd name="connsiteY91" fmla="*/ 4267200 h 4713880"/>
              <a:gd name="connsiteX92" fmla="*/ 1836114 w 5512764"/>
              <a:gd name="connsiteY92" fmla="*/ 4248150 h 4713880"/>
              <a:gd name="connsiteX93" fmla="*/ 1493214 w 5512764"/>
              <a:gd name="connsiteY93" fmla="*/ 4324350 h 4713880"/>
              <a:gd name="connsiteX94" fmla="*/ 1302714 w 5512764"/>
              <a:gd name="connsiteY94" fmla="*/ 4438650 h 4713880"/>
              <a:gd name="connsiteX95" fmla="*/ 1245564 w 5512764"/>
              <a:gd name="connsiteY95" fmla="*/ 4476750 h 4713880"/>
              <a:gd name="connsiteX96" fmla="*/ 1074114 w 5512764"/>
              <a:gd name="connsiteY96" fmla="*/ 4533900 h 4713880"/>
              <a:gd name="connsiteX97" fmla="*/ 1016964 w 5512764"/>
              <a:gd name="connsiteY97" fmla="*/ 4552950 h 4713880"/>
              <a:gd name="connsiteX98" fmla="*/ 959814 w 5512764"/>
              <a:gd name="connsiteY98" fmla="*/ 4572000 h 4713880"/>
              <a:gd name="connsiteX99" fmla="*/ 845514 w 5512764"/>
              <a:gd name="connsiteY99" fmla="*/ 4591050 h 4713880"/>
              <a:gd name="connsiteX100" fmla="*/ 712164 w 5512764"/>
              <a:gd name="connsiteY100" fmla="*/ 4572000 h 4713880"/>
              <a:gd name="connsiteX101" fmla="*/ 655014 w 5512764"/>
              <a:gd name="connsiteY101" fmla="*/ 4552950 h 4713880"/>
              <a:gd name="connsiteX102" fmla="*/ 442621 w 5512764"/>
              <a:gd name="connsiteY102" fmla="*/ 4713880 h 4713880"/>
              <a:gd name="connsiteX103" fmla="*/ 290221 w 5512764"/>
              <a:gd name="connsiteY103" fmla="*/ 4615787 h 4713880"/>
              <a:gd name="connsiteX104" fmla="*/ 173362 w 5512764"/>
              <a:gd name="connsiteY104" fmla="*/ 4439218 h 4713880"/>
              <a:gd name="connsiteX105" fmla="*/ 45414 w 5512764"/>
              <a:gd name="connsiteY105" fmla="*/ 4171950 h 4713880"/>
              <a:gd name="connsiteX106" fmla="*/ 26364 w 5512764"/>
              <a:gd name="connsiteY106"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055564 w 5512764"/>
              <a:gd name="connsiteY69" fmla="*/ 4229100 h 4713880"/>
              <a:gd name="connsiteX70" fmla="*/ 4998414 w 5512764"/>
              <a:gd name="connsiteY70" fmla="*/ 4267200 h 4713880"/>
              <a:gd name="connsiteX71" fmla="*/ 4941264 w 5512764"/>
              <a:gd name="connsiteY71" fmla="*/ 4286250 h 4713880"/>
              <a:gd name="connsiteX72" fmla="*/ 4788864 w 5512764"/>
              <a:gd name="connsiteY72" fmla="*/ 4324350 h 4713880"/>
              <a:gd name="connsiteX73" fmla="*/ 4445964 w 5512764"/>
              <a:gd name="connsiteY73" fmla="*/ 4343400 h 4713880"/>
              <a:gd name="connsiteX74" fmla="*/ 4426914 w 5512764"/>
              <a:gd name="connsiteY74" fmla="*/ 4419600 h 4713880"/>
              <a:gd name="connsiteX75" fmla="*/ 4255464 w 5512764"/>
              <a:gd name="connsiteY75" fmla="*/ 4438650 h 4713880"/>
              <a:gd name="connsiteX76" fmla="*/ 4198314 w 5512764"/>
              <a:gd name="connsiteY76" fmla="*/ 4419600 h 4713880"/>
              <a:gd name="connsiteX77" fmla="*/ 3950664 w 5512764"/>
              <a:gd name="connsiteY77" fmla="*/ 4210050 h 4713880"/>
              <a:gd name="connsiteX78" fmla="*/ 3874464 w 5512764"/>
              <a:gd name="connsiteY78" fmla="*/ 4191000 h 4713880"/>
              <a:gd name="connsiteX79" fmla="*/ 3798264 w 5512764"/>
              <a:gd name="connsiteY79" fmla="*/ 4133850 h 4713880"/>
              <a:gd name="connsiteX80" fmla="*/ 3683964 w 5512764"/>
              <a:gd name="connsiteY80" fmla="*/ 4114800 h 4713880"/>
              <a:gd name="connsiteX81" fmla="*/ 3169614 w 5512764"/>
              <a:gd name="connsiteY81" fmla="*/ 4171950 h 4713880"/>
              <a:gd name="connsiteX82" fmla="*/ 3112464 w 5512764"/>
              <a:gd name="connsiteY82" fmla="*/ 4191000 h 4713880"/>
              <a:gd name="connsiteX83" fmla="*/ 2941014 w 5512764"/>
              <a:gd name="connsiteY83" fmla="*/ 4229100 h 4713880"/>
              <a:gd name="connsiteX84" fmla="*/ 2864814 w 5512764"/>
              <a:gd name="connsiteY84" fmla="*/ 4267200 h 4713880"/>
              <a:gd name="connsiteX85" fmla="*/ 2769564 w 5512764"/>
              <a:gd name="connsiteY85" fmla="*/ 4286250 h 4713880"/>
              <a:gd name="connsiteX86" fmla="*/ 2693364 w 5512764"/>
              <a:gd name="connsiteY86" fmla="*/ 4305300 h 4713880"/>
              <a:gd name="connsiteX87" fmla="*/ 2483814 w 5512764"/>
              <a:gd name="connsiteY87" fmla="*/ 4381500 h 4713880"/>
              <a:gd name="connsiteX88" fmla="*/ 2064714 w 5512764"/>
              <a:gd name="connsiteY88" fmla="*/ 4362450 h 4713880"/>
              <a:gd name="connsiteX89" fmla="*/ 2007564 w 5512764"/>
              <a:gd name="connsiteY89" fmla="*/ 4305300 h 4713880"/>
              <a:gd name="connsiteX90" fmla="*/ 1893264 w 5512764"/>
              <a:gd name="connsiteY90" fmla="*/ 4267200 h 4713880"/>
              <a:gd name="connsiteX91" fmla="*/ 1836114 w 5512764"/>
              <a:gd name="connsiteY91" fmla="*/ 4248150 h 4713880"/>
              <a:gd name="connsiteX92" fmla="*/ 1493214 w 5512764"/>
              <a:gd name="connsiteY92" fmla="*/ 4324350 h 4713880"/>
              <a:gd name="connsiteX93" fmla="*/ 1302714 w 5512764"/>
              <a:gd name="connsiteY93" fmla="*/ 4438650 h 4713880"/>
              <a:gd name="connsiteX94" fmla="*/ 1245564 w 5512764"/>
              <a:gd name="connsiteY94" fmla="*/ 4476750 h 4713880"/>
              <a:gd name="connsiteX95" fmla="*/ 1074114 w 5512764"/>
              <a:gd name="connsiteY95" fmla="*/ 4533900 h 4713880"/>
              <a:gd name="connsiteX96" fmla="*/ 1016964 w 5512764"/>
              <a:gd name="connsiteY96" fmla="*/ 4552950 h 4713880"/>
              <a:gd name="connsiteX97" fmla="*/ 959814 w 5512764"/>
              <a:gd name="connsiteY97" fmla="*/ 4572000 h 4713880"/>
              <a:gd name="connsiteX98" fmla="*/ 845514 w 5512764"/>
              <a:gd name="connsiteY98" fmla="*/ 4591050 h 4713880"/>
              <a:gd name="connsiteX99" fmla="*/ 712164 w 5512764"/>
              <a:gd name="connsiteY99" fmla="*/ 4572000 h 4713880"/>
              <a:gd name="connsiteX100" fmla="*/ 655014 w 5512764"/>
              <a:gd name="connsiteY100" fmla="*/ 4552950 h 4713880"/>
              <a:gd name="connsiteX101" fmla="*/ 442621 w 5512764"/>
              <a:gd name="connsiteY101" fmla="*/ 4713880 h 4713880"/>
              <a:gd name="connsiteX102" fmla="*/ 290221 w 5512764"/>
              <a:gd name="connsiteY102" fmla="*/ 4615787 h 4713880"/>
              <a:gd name="connsiteX103" fmla="*/ 173362 w 5512764"/>
              <a:gd name="connsiteY103" fmla="*/ 4439218 h 4713880"/>
              <a:gd name="connsiteX104" fmla="*/ 45414 w 5512764"/>
              <a:gd name="connsiteY104" fmla="*/ 4171950 h 4713880"/>
              <a:gd name="connsiteX105" fmla="*/ 26364 w 5512764"/>
              <a:gd name="connsiteY105"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055564 w 5512764"/>
              <a:gd name="connsiteY68" fmla="*/ 4229100 h 4713880"/>
              <a:gd name="connsiteX69" fmla="*/ 4998414 w 5512764"/>
              <a:gd name="connsiteY69" fmla="*/ 4267200 h 4713880"/>
              <a:gd name="connsiteX70" fmla="*/ 4941264 w 5512764"/>
              <a:gd name="connsiteY70" fmla="*/ 4286250 h 4713880"/>
              <a:gd name="connsiteX71" fmla="*/ 4788864 w 5512764"/>
              <a:gd name="connsiteY71" fmla="*/ 4324350 h 4713880"/>
              <a:gd name="connsiteX72" fmla="*/ 4445964 w 5512764"/>
              <a:gd name="connsiteY72" fmla="*/ 4343400 h 4713880"/>
              <a:gd name="connsiteX73" fmla="*/ 4426914 w 5512764"/>
              <a:gd name="connsiteY73" fmla="*/ 4419600 h 4713880"/>
              <a:gd name="connsiteX74" fmla="*/ 4255464 w 5512764"/>
              <a:gd name="connsiteY74" fmla="*/ 4438650 h 4713880"/>
              <a:gd name="connsiteX75" fmla="*/ 4198314 w 5512764"/>
              <a:gd name="connsiteY75" fmla="*/ 4419600 h 4713880"/>
              <a:gd name="connsiteX76" fmla="*/ 3950664 w 5512764"/>
              <a:gd name="connsiteY76" fmla="*/ 4210050 h 4713880"/>
              <a:gd name="connsiteX77" fmla="*/ 3874464 w 5512764"/>
              <a:gd name="connsiteY77" fmla="*/ 4191000 h 4713880"/>
              <a:gd name="connsiteX78" fmla="*/ 3798264 w 5512764"/>
              <a:gd name="connsiteY78" fmla="*/ 4133850 h 4713880"/>
              <a:gd name="connsiteX79" fmla="*/ 3683964 w 5512764"/>
              <a:gd name="connsiteY79" fmla="*/ 4114800 h 4713880"/>
              <a:gd name="connsiteX80" fmla="*/ 3169614 w 5512764"/>
              <a:gd name="connsiteY80" fmla="*/ 4171950 h 4713880"/>
              <a:gd name="connsiteX81" fmla="*/ 3112464 w 5512764"/>
              <a:gd name="connsiteY81" fmla="*/ 4191000 h 4713880"/>
              <a:gd name="connsiteX82" fmla="*/ 2941014 w 5512764"/>
              <a:gd name="connsiteY82" fmla="*/ 4229100 h 4713880"/>
              <a:gd name="connsiteX83" fmla="*/ 2864814 w 5512764"/>
              <a:gd name="connsiteY83" fmla="*/ 4267200 h 4713880"/>
              <a:gd name="connsiteX84" fmla="*/ 2769564 w 5512764"/>
              <a:gd name="connsiteY84" fmla="*/ 4286250 h 4713880"/>
              <a:gd name="connsiteX85" fmla="*/ 2693364 w 5512764"/>
              <a:gd name="connsiteY85" fmla="*/ 4305300 h 4713880"/>
              <a:gd name="connsiteX86" fmla="*/ 2483814 w 5512764"/>
              <a:gd name="connsiteY86" fmla="*/ 4381500 h 4713880"/>
              <a:gd name="connsiteX87" fmla="*/ 2064714 w 5512764"/>
              <a:gd name="connsiteY87" fmla="*/ 4362450 h 4713880"/>
              <a:gd name="connsiteX88" fmla="*/ 2007564 w 5512764"/>
              <a:gd name="connsiteY88" fmla="*/ 4305300 h 4713880"/>
              <a:gd name="connsiteX89" fmla="*/ 1893264 w 5512764"/>
              <a:gd name="connsiteY89" fmla="*/ 4267200 h 4713880"/>
              <a:gd name="connsiteX90" fmla="*/ 1836114 w 5512764"/>
              <a:gd name="connsiteY90" fmla="*/ 4248150 h 4713880"/>
              <a:gd name="connsiteX91" fmla="*/ 1493214 w 5512764"/>
              <a:gd name="connsiteY91" fmla="*/ 4324350 h 4713880"/>
              <a:gd name="connsiteX92" fmla="*/ 1302714 w 5512764"/>
              <a:gd name="connsiteY92" fmla="*/ 4438650 h 4713880"/>
              <a:gd name="connsiteX93" fmla="*/ 1245564 w 5512764"/>
              <a:gd name="connsiteY93" fmla="*/ 4476750 h 4713880"/>
              <a:gd name="connsiteX94" fmla="*/ 1074114 w 5512764"/>
              <a:gd name="connsiteY94" fmla="*/ 4533900 h 4713880"/>
              <a:gd name="connsiteX95" fmla="*/ 1016964 w 5512764"/>
              <a:gd name="connsiteY95" fmla="*/ 4552950 h 4713880"/>
              <a:gd name="connsiteX96" fmla="*/ 959814 w 5512764"/>
              <a:gd name="connsiteY96" fmla="*/ 4572000 h 4713880"/>
              <a:gd name="connsiteX97" fmla="*/ 845514 w 5512764"/>
              <a:gd name="connsiteY97" fmla="*/ 4591050 h 4713880"/>
              <a:gd name="connsiteX98" fmla="*/ 712164 w 5512764"/>
              <a:gd name="connsiteY98" fmla="*/ 4572000 h 4713880"/>
              <a:gd name="connsiteX99" fmla="*/ 655014 w 5512764"/>
              <a:gd name="connsiteY99" fmla="*/ 4552950 h 4713880"/>
              <a:gd name="connsiteX100" fmla="*/ 442621 w 5512764"/>
              <a:gd name="connsiteY100" fmla="*/ 4713880 h 4713880"/>
              <a:gd name="connsiteX101" fmla="*/ 290221 w 5512764"/>
              <a:gd name="connsiteY101" fmla="*/ 4615787 h 4713880"/>
              <a:gd name="connsiteX102" fmla="*/ 173362 w 5512764"/>
              <a:gd name="connsiteY102" fmla="*/ 4439218 h 4713880"/>
              <a:gd name="connsiteX103" fmla="*/ 45414 w 5512764"/>
              <a:gd name="connsiteY103" fmla="*/ 4171950 h 4713880"/>
              <a:gd name="connsiteX104" fmla="*/ 26364 w 5512764"/>
              <a:gd name="connsiteY104"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055564 w 5512764"/>
              <a:gd name="connsiteY67" fmla="*/ 4229100 h 4713880"/>
              <a:gd name="connsiteX68" fmla="*/ 4998414 w 5512764"/>
              <a:gd name="connsiteY68" fmla="*/ 4267200 h 4713880"/>
              <a:gd name="connsiteX69" fmla="*/ 4941264 w 5512764"/>
              <a:gd name="connsiteY69" fmla="*/ 4286250 h 4713880"/>
              <a:gd name="connsiteX70" fmla="*/ 4788864 w 5512764"/>
              <a:gd name="connsiteY70" fmla="*/ 4324350 h 4713880"/>
              <a:gd name="connsiteX71" fmla="*/ 4445964 w 5512764"/>
              <a:gd name="connsiteY71" fmla="*/ 4343400 h 4713880"/>
              <a:gd name="connsiteX72" fmla="*/ 4426914 w 5512764"/>
              <a:gd name="connsiteY72" fmla="*/ 4419600 h 4713880"/>
              <a:gd name="connsiteX73" fmla="*/ 4255464 w 5512764"/>
              <a:gd name="connsiteY73" fmla="*/ 4438650 h 4713880"/>
              <a:gd name="connsiteX74" fmla="*/ 4198314 w 5512764"/>
              <a:gd name="connsiteY74" fmla="*/ 4419600 h 4713880"/>
              <a:gd name="connsiteX75" fmla="*/ 3950664 w 5512764"/>
              <a:gd name="connsiteY75" fmla="*/ 4210050 h 4713880"/>
              <a:gd name="connsiteX76" fmla="*/ 3874464 w 5512764"/>
              <a:gd name="connsiteY76" fmla="*/ 4191000 h 4713880"/>
              <a:gd name="connsiteX77" fmla="*/ 3798264 w 5512764"/>
              <a:gd name="connsiteY77" fmla="*/ 4133850 h 4713880"/>
              <a:gd name="connsiteX78" fmla="*/ 3683964 w 5512764"/>
              <a:gd name="connsiteY78" fmla="*/ 4114800 h 4713880"/>
              <a:gd name="connsiteX79" fmla="*/ 3169614 w 5512764"/>
              <a:gd name="connsiteY79" fmla="*/ 4171950 h 4713880"/>
              <a:gd name="connsiteX80" fmla="*/ 3112464 w 5512764"/>
              <a:gd name="connsiteY80" fmla="*/ 4191000 h 4713880"/>
              <a:gd name="connsiteX81" fmla="*/ 2941014 w 5512764"/>
              <a:gd name="connsiteY81" fmla="*/ 4229100 h 4713880"/>
              <a:gd name="connsiteX82" fmla="*/ 2864814 w 5512764"/>
              <a:gd name="connsiteY82" fmla="*/ 4267200 h 4713880"/>
              <a:gd name="connsiteX83" fmla="*/ 2769564 w 5512764"/>
              <a:gd name="connsiteY83" fmla="*/ 4286250 h 4713880"/>
              <a:gd name="connsiteX84" fmla="*/ 2693364 w 5512764"/>
              <a:gd name="connsiteY84" fmla="*/ 4305300 h 4713880"/>
              <a:gd name="connsiteX85" fmla="*/ 2483814 w 5512764"/>
              <a:gd name="connsiteY85" fmla="*/ 4381500 h 4713880"/>
              <a:gd name="connsiteX86" fmla="*/ 2064714 w 5512764"/>
              <a:gd name="connsiteY86" fmla="*/ 4362450 h 4713880"/>
              <a:gd name="connsiteX87" fmla="*/ 2007564 w 5512764"/>
              <a:gd name="connsiteY87" fmla="*/ 4305300 h 4713880"/>
              <a:gd name="connsiteX88" fmla="*/ 1893264 w 5512764"/>
              <a:gd name="connsiteY88" fmla="*/ 4267200 h 4713880"/>
              <a:gd name="connsiteX89" fmla="*/ 1836114 w 5512764"/>
              <a:gd name="connsiteY89" fmla="*/ 4248150 h 4713880"/>
              <a:gd name="connsiteX90" fmla="*/ 1493214 w 5512764"/>
              <a:gd name="connsiteY90" fmla="*/ 4324350 h 4713880"/>
              <a:gd name="connsiteX91" fmla="*/ 1302714 w 5512764"/>
              <a:gd name="connsiteY91" fmla="*/ 4438650 h 4713880"/>
              <a:gd name="connsiteX92" fmla="*/ 1245564 w 5512764"/>
              <a:gd name="connsiteY92" fmla="*/ 4476750 h 4713880"/>
              <a:gd name="connsiteX93" fmla="*/ 1074114 w 5512764"/>
              <a:gd name="connsiteY93" fmla="*/ 4533900 h 4713880"/>
              <a:gd name="connsiteX94" fmla="*/ 1016964 w 5512764"/>
              <a:gd name="connsiteY94" fmla="*/ 4552950 h 4713880"/>
              <a:gd name="connsiteX95" fmla="*/ 959814 w 5512764"/>
              <a:gd name="connsiteY95" fmla="*/ 4572000 h 4713880"/>
              <a:gd name="connsiteX96" fmla="*/ 845514 w 5512764"/>
              <a:gd name="connsiteY96" fmla="*/ 4591050 h 4713880"/>
              <a:gd name="connsiteX97" fmla="*/ 712164 w 5512764"/>
              <a:gd name="connsiteY97" fmla="*/ 4572000 h 4713880"/>
              <a:gd name="connsiteX98" fmla="*/ 655014 w 5512764"/>
              <a:gd name="connsiteY98" fmla="*/ 4552950 h 4713880"/>
              <a:gd name="connsiteX99" fmla="*/ 442621 w 5512764"/>
              <a:gd name="connsiteY99" fmla="*/ 4713880 h 4713880"/>
              <a:gd name="connsiteX100" fmla="*/ 290221 w 5512764"/>
              <a:gd name="connsiteY100" fmla="*/ 4615787 h 4713880"/>
              <a:gd name="connsiteX101" fmla="*/ 173362 w 5512764"/>
              <a:gd name="connsiteY101" fmla="*/ 4439218 h 4713880"/>
              <a:gd name="connsiteX102" fmla="*/ 45414 w 5512764"/>
              <a:gd name="connsiteY102" fmla="*/ 4171950 h 4713880"/>
              <a:gd name="connsiteX103" fmla="*/ 26364 w 5512764"/>
              <a:gd name="connsiteY103" fmla="*/ 4114800 h 4713880"/>
              <a:gd name="connsiteX0" fmla="*/ 26364 w 5531563"/>
              <a:gd name="connsiteY0" fmla="*/ 4114800 h 4713880"/>
              <a:gd name="connsiteX1" fmla="*/ 7314 w 5531563"/>
              <a:gd name="connsiteY1" fmla="*/ 3467100 h 4713880"/>
              <a:gd name="connsiteX2" fmla="*/ 159714 w 5531563"/>
              <a:gd name="connsiteY2" fmla="*/ 3448050 h 4713880"/>
              <a:gd name="connsiteX3" fmla="*/ 350214 w 5531563"/>
              <a:gd name="connsiteY3" fmla="*/ 3390900 h 4713880"/>
              <a:gd name="connsiteX4" fmla="*/ 559764 w 5531563"/>
              <a:gd name="connsiteY4" fmla="*/ 3314700 h 4713880"/>
              <a:gd name="connsiteX5" fmla="*/ 655014 w 5531563"/>
              <a:gd name="connsiteY5" fmla="*/ 3105150 h 4713880"/>
              <a:gd name="connsiteX6" fmla="*/ 750264 w 5531563"/>
              <a:gd name="connsiteY6" fmla="*/ 2857500 h 4713880"/>
              <a:gd name="connsiteX7" fmla="*/ 883614 w 5531563"/>
              <a:gd name="connsiteY7" fmla="*/ 2495550 h 4713880"/>
              <a:gd name="connsiteX8" fmla="*/ 921714 w 5531563"/>
              <a:gd name="connsiteY8" fmla="*/ 2362200 h 4713880"/>
              <a:gd name="connsiteX9" fmla="*/ 997914 w 5531563"/>
              <a:gd name="connsiteY9" fmla="*/ 2171700 h 4713880"/>
              <a:gd name="connsiteX10" fmla="*/ 1036014 w 5531563"/>
              <a:gd name="connsiteY10" fmla="*/ 2019300 h 4713880"/>
              <a:gd name="connsiteX11" fmla="*/ 1016964 w 5531563"/>
              <a:gd name="connsiteY11" fmla="*/ 1771650 h 4713880"/>
              <a:gd name="connsiteX12" fmla="*/ 1016964 w 5531563"/>
              <a:gd name="connsiteY12" fmla="*/ 1543050 h 4713880"/>
              <a:gd name="connsiteX13" fmla="*/ 1055064 w 5531563"/>
              <a:gd name="connsiteY13" fmla="*/ 1390650 h 4713880"/>
              <a:gd name="connsiteX14" fmla="*/ 1055064 w 5531563"/>
              <a:gd name="connsiteY14" fmla="*/ 1390650 h 4713880"/>
              <a:gd name="connsiteX15" fmla="*/ 1093164 w 5531563"/>
              <a:gd name="connsiteY15" fmla="*/ 1181100 h 4713880"/>
              <a:gd name="connsiteX16" fmla="*/ 1093164 w 5531563"/>
              <a:gd name="connsiteY16" fmla="*/ 1181100 h 4713880"/>
              <a:gd name="connsiteX17" fmla="*/ 883614 w 5531563"/>
              <a:gd name="connsiteY17" fmla="*/ 1295400 h 4713880"/>
              <a:gd name="connsiteX18" fmla="*/ 731214 w 5531563"/>
              <a:gd name="connsiteY18" fmla="*/ 1238250 h 4713880"/>
              <a:gd name="connsiteX19" fmla="*/ 578814 w 5531563"/>
              <a:gd name="connsiteY19" fmla="*/ 1238250 h 4713880"/>
              <a:gd name="connsiteX20" fmla="*/ 540714 w 5531563"/>
              <a:gd name="connsiteY20" fmla="*/ 1257300 h 4713880"/>
              <a:gd name="connsiteX21" fmla="*/ 445464 w 5531563"/>
              <a:gd name="connsiteY21" fmla="*/ 762000 h 4713880"/>
              <a:gd name="connsiteX22" fmla="*/ 426414 w 5531563"/>
              <a:gd name="connsiteY22" fmla="*/ 476250 h 4713880"/>
              <a:gd name="connsiteX23" fmla="*/ 426414 w 5531563"/>
              <a:gd name="connsiteY23" fmla="*/ 247650 h 4713880"/>
              <a:gd name="connsiteX24" fmla="*/ 597864 w 5531563"/>
              <a:gd name="connsiteY24" fmla="*/ 95250 h 4713880"/>
              <a:gd name="connsiteX25" fmla="*/ 902664 w 5531563"/>
              <a:gd name="connsiteY25" fmla="*/ 0 h 4713880"/>
              <a:gd name="connsiteX26" fmla="*/ 1150314 w 5531563"/>
              <a:gd name="connsiteY26" fmla="*/ 0 h 4713880"/>
              <a:gd name="connsiteX27" fmla="*/ 1397964 w 5531563"/>
              <a:gd name="connsiteY27" fmla="*/ 0 h 4713880"/>
              <a:gd name="connsiteX28" fmla="*/ 1626564 w 5531563"/>
              <a:gd name="connsiteY28" fmla="*/ 19050 h 4713880"/>
              <a:gd name="connsiteX29" fmla="*/ 1893264 w 5531563"/>
              <a:gd name="connsiteY29" fmla="*/ 19050 h 4713880"/>
              <a:gd name="connsiteX30" fmla="*/ 2064714 w 5531563"/>
              <a:gd name="connsiteY30" fmla="*/ 19050 h 4713880"/>
              <a:gd name="connsiteX31" fmla="*/ 2445714 w 5531563"/>
              <a:gd name="connsiteY31" fmla="*/ 76200 h 4713880"/>
              <a:gd name="connsiteX32" fmla="*/ 2655264 w 5531563"/>
              <a:gd name="connsiteY32" fmla="*/ 76200 h 4713880"/>
              <a:gd name="connsiteX33" fmla="*/ 2902914 w 5531563"/>
              <a:gd name="connsiteY33" fmla="*/ 57150 h 4713880"/>
              <a:gd name="connsiteX34" fmla="*/ 3283914 w 5531563"/>
              <a:gd name="connsiteY34" fmla="*/ 0 h 4713880"/>
              <a:gd name="connsiteX35" fmla="*/ 3683964 w 5531563"/>
              <a:gd name="connsiteY35" fmla="*/ 76200 h 4713880"/>
              <a:gd name="connsiteX36" fmla="*/ 3855414 w 5531563"/>
              <a:gd name="connsiteY36" fmla="*/ 152400 h 4713880"/>
              <a:gd name="connsiteX37" fmla="*/ 3931614 w 5531563"/>
              <a:gd name="connsiteY37" fmla="*/ 495300 h 4713880"/>
              <a:gd name="connsiteX38" fmla="*/ 4007814 w 5531563"/>
              <a:gd name="connsiteY38" fmla="*/ 876300 h 4713880"/>
              <a:gd name="connsiteX39" fmla="*/ 4007814 w 5531563"/>
              <a:gd name="connsiteY39" fmla="*/ 876300 h 4713880"/>
              <a:gd name="connsiteX40" fmla="*/ 4045914 w 5531563"/>
              <a:gd name="connsiteY40" fmla="*/ 1238250 h 4713880"/>
              <a:gd name="connsiteX41" fmla="*/ 4084014 w 5531563"/>
              <a:gd name="connsiteY41" fmla="*/ 1352550 h 4713880"/>
              <a:gd name="connsiteX42" fmla="*/ 4141164 w 5531563"/>
              <a:gd name="connsiteY42" fmla="*/ 1390650 h 4713880"/>
              <a:gd name="connsiteX43" fmla="*/ 4179264 w 5531563"/>
              <a:gd name="connsiteY43" fmla="*/ 1447800 h 4713880"/>
              <a:gd name="connsiteX44" fmla="*/ 4236414 w 5531563"/>
              <a:gd name="connsiteY44" fmla="*/ 1485900 h 4713880"/>
              <a:gd name="connsiteX45" fmla="*/ 4255464 w 5531563"/>
              <a:gd name="connsiteY45" fmla="*/ 1543050 h 4713880"/>
              <a:gd name="connsiteX46" fmla="*/ 4369764 w 5531563"/>
              <a:gd name="connsiteY46" fmla="*/ 1581150 h 4713880"/>
              <a:gd name="connsiteX47" fmla="*/ 4484064 w 5531563"/>
              <a:gd name="connsiteY47" fmla="*/ 1657350 h 4713880"/>
              <a:gd name="connsiteX48" fmla="*/ 4541214 w 5531563"/>
              <a:gd name="connsiteY48" fmla="*/ 1695450 h 4713880"/>
              <a:gd name="connsiteX49" fmla="*/ 4598364 w 5531563"/>
              <a:gd name="connsiteY49" fmla="*/ 1714500 h 4713880"/>
              <a:gd name="connsiteX50" fmla="*/ 4712664 w 5531563"/>
              <a:gd name="connsiteY50" fmla="*/ 1771650 h 4713880"/>
              <a:gd name="connsiteX51" fmla="*/ 4903164 w 5531563"/>
              <a:gd name="connsiteY51" fmla="*/ 1790700 h 4713880"/>
              <a:gd name="connsiteX52" fmla="*/ 5074614 w 5531563"/>
              <a:gd name="connsiteY52" fmla="*/ 1885950 h 4713880"/>
              <a:gd name="connsiteX53" fmla="*/ 5131764 w 5531563"/>
              <a:gd name="connsiteY53" fmla="*/ 1924050 h 4713880"/>
              <a:gd name="connsiteX54" fmla="*/ 5169864 w 5531563"/>
              <a:gd name="connsiteY54" fmla="*/ 2038350 h 4713880"/>
              <a:gd name="connsiteX55" fmla="*/ 5207964 w 5531563"/>
              <a:gd name="connsiteY55" fmla="*/ 2114550 h 4713880"/>
              <a:gd name="connsiteX56" fmla="*/ 5265114 w 5531563"/>
              <a:gd name="connsiteY56" fmla="*/ 2247900 h 4713880"/>
              <a:gd name="connsiteX57" fmla="*/ 5303214 w 5531563"/>
              <a:gd name="connsiteY57" fmla="*/ 2400300 h 4713880"/>
              <a:gd name="connsiteX58" fmla="*/ 5322264 w 5531563"/>
              <a:gd name="connsiteY58" fmla="*/ 2476500 h 4713880"/>
              <a:gd name="connsiteX59" fmla="*/ 5360364 w 5531563"/>
              <a:gd name="connsiteY59" fmla="*/ 2590800 h 4713880"/>
              <a:gd name="connsiteX60" fmla="*/ 5398464 w 5531563"/>
              <a:gd name="connsiteY60" fmla="*/ 2647950 h 4713880"/>
              <a:gd name="connsiteX61" fmla="*/ 5436564 w 5531563"/>
              <a:gd name="connsiteY61" fmla="*/ 2762250 h 4713880"/>
              <a:gd name="connsiteX62" fmla="*/ 5455614 w 5531563"/>
              <a:gd name="connsiteY62" fmla="*/ 2819400 h 4713880"/>
              <a:gd name="connsiteX63" fmla="*/ 5493714 w 5531563"/>
              <a:gd name="connsiteY63" fmla="*/ 2990850 h 4713880"/>
              <a:gd name="connsiteX64" fmla="*/ 5512764 w 5531563"/>
              <a:gd name="connsiteY64" fmla="*/ 3067050 h 4713880"/>
              <a:gd name="connsiteX65" fmla="*/ 5493714 w 5531563"/>
              <a:gd name="connsiteY65" fmla="*/ 3638550 h 4713880"/>
              <a:gd name="connsiteX66" fmla="*/ 5055564 w 5531563"/>
              <a:gd name="connsiteY66" fmla="*/ 4229100 h 4713880"/>
              <a:gd name="connsiteX67" fmla="*/ 4998414 w 5531563"/>
              <a:gd name="connsiteY67" fmla="*/ 4267200 h 4713880"/>
              <a:gd name="connsiteX68" fmla="*/ 4941264 w 5531563"/>
              <a:gd name="connsiteY68" fmla="*/ 4286250 h 4713880"/>
              <a:gd name="connsiteX69" fmla="*/ 4788864 w 5531563"/>
              <a:gd name="connsiteY69" fmla="*/ 4324350 h 4713880"/>
              <a:gd name="connsiteX70" fmla="*/ 4445964 w 5531563"/>
              <a:gd name="connsiteY70" fmla="*/ 4343400 h 4713880"/>
              <a:gd name="connsiteX71" fmla="*/ 4426914 w 5531563"/>
              <a:gd name="connsiteY71" fmla="*/ 4419600 h 4713880"/>
              <a:gd name="connsiteX72" fmla="*/ 4255464 w 5531563"/>
              <a:gd name="connsiteY72" fmla="*/ 4438650 h 4713880"/>
              <a:gd name="connsiteX73" fmla="*/ 4198314 w 5531563"/>
              <a:gd name="connsiteY73" fmla="*/ 4419600 h 4713880"/>
              <a:gd name="connsiteX74" fmla="*/ 3950664 w 5531563"/>
              <a:gd name="connsiteY74" fmla="*/ 4210050 h 4713880"/>
              <a:gd name="connsiteX75" fmla="*/ 3874464 w 5531563"/>
              <a:gd name="connsiteY75" fmla="*/ 4191000 h 4713880"/>
              <a:gd name="connsiteX76" fmla="*/ 3798264 w 5531563"/>
              <a:gd name="connsiteY76" fmla="*/ 4133850 h 4713880"/>
              <a:gd name="connsiteX77" fmla="*/ 3683964 w 5531563"/>
              <a:gd name="connsiteY77" fmla="*/ 4114800 h 4713880"/>
              <a:gd name="connsiteX78" fmla="*/ 3169614 w 5531563"/>
              <a:gd name="connsiteY78" fmla="*/ 4171950 h 4713880"/>
              <a:gd name="connsiteX79" fmla="*/ 3112464 w 5531563"/>
              <a:gd name="connsiteY79" fmla="*/ 4191000 h 4713880"/>
              <a:gd name="connsiteX80" fmla="*/ 2941014 w 5531563"/>
              <a:gd name="connsiteY80" fmla="*/ 4229100 h 4713880"/>
              <a:gd name="connsiteX81" fmla="*/ 2864814 w 5531563"/>
              <a:gd name="connsiteY81" fmla="*/ 4267200 h 4713880"/>
              <a:gd name="connsiteX82" fmla="*/ 2769564 w 5531563"/>
              <a:gd name="connsiteY82" fmla="*/ 4286250 h 4713880"/>
              <a:gd name="connsiteX83" fmla="*/ 2693364 w 5531563"/>
              <a:gd name="connsiteY83" fmla="*/ 4305300 h 4713880"/>
              <a:gd name="connsiteX84" fmla="*/ 2483814 w 5531563"/>
              <a:gd name="connsiteY84" fmla="*/ 4381500 h 4713880"/>
              <a:gd name="connsiteX85" fmla="*/ 2064714 w 5531563"/>
              <a:gd name="connsiteY85" fmla="*/ 4362450 h 4713880"/>
              <a:gd name="connsiteX86" fmla="*/ 2007564 w 5531563"/>
              <a:gd name="connsiteY86" fmla="*/ 4305300 h 4713880"/>
              <a:gd name="connsiteX87" fmla="*/ 1893264 w 5531563"/>
              <a:gd name="connsiteY87" fmla="*/ 4267200 h 4713880"/>
              <a:gd name="connsiteX88" fmla="*/ 1836114 w 5531563"/>
              <a:gd name="connsiteY88" fmla="*/ 4248150 h 4713880"/>
              <a:gd name="connsiteX89" fmla="*/ 1493214 w 5531563"/>
              <a:gd name="connsiteY89" fmla="*/ 4324350 h 4713880"/>
              <a:gd name="connsiteX90" fmla="*/ 1302714 w 5531563"/>
              <a:gd name="connsiteY90" fmla="*/ 4438650 h 4713880"/>
              <a:gd name="connsiteX91" fmla="*/ 1245564 w 5531563"/>
              <a:gd name="connsiteY91" fmla="*/ 4476750 h 4713880"/>
              <a:gd name="connsiteX92" fmla="*/ 1074114 w 5531563"/>
              <a:gd name="connsiteY92" fmla="*/ 4533900 h 4713880"/>
              <a:gd name="connsiteX93" fmla="*/ 1016964 w 5531563"/>
              <a:gd name="connsiteY93" fmla="*/ 4552950 h 4713880"/>
              <a:gd name="connsiteX94" fmla="*/ 959814 w 5531563"/>
              <a:gd name="connsiteY94" fmla="*/ 4572000 h 4713880"/>
              <a:gd name="connsiteX95" fmla="*/ 845514 w 5531563"/>
              <a:gd name="connsiteY95" fmla="*/ 4591050 h 4713880"/>
              <a:gd name="connsiteX96" fmla="*/ 712164 w 5531563"/>
              <a:gd name="connsiteY96" fmla="*/ 4572000 h 4713880"/>
              <a:gd name="connsiteX97" fmla="*/ 655014 w 5531563"/>
              <a:gd name="connsiteY97" fmla="*/ 4552950 h 4713880"/>
              <a:gd name="connsiteX98" fmla="*/ 442621 w 5531563"/>
              <a:gd name="connsiteY98" fmla="*/ 4713880 h 4713880"/>
              <a:gd name="connsiteX99" fmla="*/ 290221 w 5531563"/>
              <a:gd name="connsiteY99" fmla="*/ 4615787 h 4713880"/>
              <a:gd name="connsiteX100" fmla="*/ 173362 w 5531563"/>
              <a:gd name="connsiteY100" fmla="*/ 4439218 h 4713880"/>
              <a:gd name="connsiteX101" fmla="*/ 45414 w 5531563"/>
              <a:gd name="connsiteY101" fmla="*/ 4171950 h 4713880"/>
              <a:gd name="connsiteX102" fmla="*/ 26364 w 5531563"/>
              <a:gd name="connsiteY102"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055564 w 5512764"/>
              <a:gd name="connsiteY65" fmla="*/ 4229100 h 4713880"/>
              <a:gd name="connsiteX66" fmla="*/ 4998414 w 5512764"/>
              <a:gd name="connsiteY66" fmla="*/ 4267200 h 4713880"/>
              <a:gd name="connsiteX67" fmla="*/ 4941264 w 5512764"/>
              <a:gd name="connsiteY67" fmla="*/ 4286250 h 4713880"/>
              <a:gd name="connsiteX68" fmla="*/ 4788864 w 5512764"/>
              <a:gd name="connsiteY68" fmla="*/ 4324350 h 4713880"/>
              <a:gd name="connsiteX69" fmla="*/ 4445964 w 5512764"/>
              <a:gd name="connsiteY69" fmla="*/ 4343400 h 4713880"/>
              <a:gd name="connsiteX70" fmla="*/ 4426914 w 5512764"/>
              <a:gd name="connsiteY70" fmla="*/ 4419600 h 4713880"/>
              <a:gd name="connsiteX71" fmla="*/ 4255464 w 5512764"/>
              <a:gd name="connsiteY71" fmla="*/ 4438650 h 4713880"/>
              <a:gd name="connsiteX72" fmla="*/ 4198314 w 5512764"/>
              <a:gd name="connsiteY72" fmla="*/ 4419600 h 4713880"/>
              <a:gd name="connsiteX73" fmla="*/ 3950664 w 5512764"/>
              <a:gd name="connsiteY73" fmla="*/ 4210050 h 4713880"/>
              <a:gd name="connsiteX74" fmla="*/ 3874464 w 5512764"/>
              <a:gd name="connsiteY74" fmla="*/ 4191000 h 4713880"/>
              <a:gd name="connsiteX75" fmla="*/ 3798264 w 5512764"/>
              <a:gd name="connsiteY75" fmla="*/ 4133850 h 4713880"/>
              <a:gd name="connsiteX76" fmla="*/ 3683964 w 5512764"/>
              <a:gd name="connsiteY76" fmla="*/ 4114800 h 4713880"/>
              <a:gd name="connsiteX77" fmla="*/ 3169614 w 5512764"/>
              <a:gd name="connsiteY77" fmla="*/ 4171950 h 4713880"/>
              <a:gd name="connsiteX78" fmla="*/ 3112464 w 5512764"/>
              <a:gd name="connsiteY78" fmla="*/ 4191000 h 4713880"/>
              <a:gd name="connsiteX79" fmla="*/ 2941014 w 5512764"/>
              <a:gd name="connsiteY79" fmla="*/ 4229100 h 4713880"/>
              <a:gd name="connsiteX80" fmla="*/ 2864814 w 5512764"/>
              <a:gd name="connsiteY80" fmla="*/ 4267200 h 4713880"/>
              <a:gd name="connsiteX81" fmla="*/ 2769564 w 5512764"/>
              <a:gd name="connsiteY81" fmla="*/ 4286250 h 4713880"/>
              <a:gd name="connsiteX82" fmla="*/ 2693364 w 5512764"/>
              <a:gd name="connsiteY82" fmla="*/ 4305300 h 4713880"/>
              <a:gd name="connsiteX83" fmla="*/ 2483814 w 5512764"/>
              <a:gd name="connsiteY83" fmla="*/ 4381500 h 4713880"/>
              <a:gd name="connsiteX84" fmla="*/ 2064714 w 5512764"/>
              <a:gd name="connsiteY84" fmla="*/ 4362450 h 4713880"/>
              <a:gd name="connsiteX85" fmla="*/ 2007564 w 5512764"/>
              <a:gd name="connsiteY85" fmla="*/ 4305300 h 4713880"/>
              <a:gd name="connsiteX86" fmla="*/ 1893264 w 5512764"/>
              <a:gd name="connsiteY86" fmla="*/ 4267200 h 4713880"/>
              <a:gd name="connsiteX87" fmla="*/ 1836114 w 5512764"/>
              <a:gd name="connsiteY87" fmla="*/ 4248150 h 4713880"/>
              <a:gd name="connsiteX88" fmla="*/ 1493214 w 5512764"/>
              <a:gd name="connsiteY88" fmla="*/ 4324350 h 4713880"/>
              <a:gd name="connsiteX89" fmla="*/ 1302714 w 5512764"/>
              <a:gd name="connsiteY89" fmla="*/ 4438650 h 4713880"/>
              <a:gd name="connsiteX90" fmla="*/ 1245564 w 5512764"/>
              <a:gd name="connsiteY90" fmla="*/ 4476750 h 4713880"/>
              <a:gd name="connsiteX91" fmla="*/ 1074114 w 5512764"/>
              <a:gd name="connsiteY91" fmla="*/ 4533900 h 4713880"/>
              <a:gd name="connsiteX92" fmla="*/ 1016964 w 5512764"/>
              <a:gd name="connsiteY92" fmla="*/ 4552950 h 4713880"/>
              <a:gd name="connsiteX93" fmla="*/ 959814 w 5512764"/>
              <a:gd name="connsiteY93" fmla="*/ 4572000 h 4713880"/>
              <a:gd name="connsiteX94" fmla="*/ 845514 w 5512764"/>
              <a:gd name="connsiteY94" fmla="*/ 4591050 h 4713880"/>
              <a:gd name="connsiteX95" fmla="*/ 712164 w 5512764"/>
              <a:gd name="connsiteY95" fmla="*/ 4572000 h 4713880"/>
              <a:gd name="connsiteX96" fmla="*/ 655014 w 5512764"/>
              <a:gd name="connsiteY96" fmla="*/ 4552950 h 4713880"/>
              <a:gd name="connsiteX97" fmla="*/ 442621 w 5512764"/>
              <a:gd name="connsiteY97" fmla="*/ 4713880 h 4713880"/>
              <a:gd name="connsiteX98" fmla="*/ 290221 w 5512764"/>
              <a:gd name="connsiteY98" fmla="*/ 4615787 h 4713880"/>
              <a:gd name="connsiteX99" fmla="*/ 173362 w 5512764"/>
              <a:gd name="connsiteY99" fmla="*/ 4439218 h 4713880"/>
              <a:gd name="connsiteX100" fmla="*/ 45414 w 5512764"/>
              <a:gd name="connsiteY100" fmla="*/ 4171950 h 4713880"/>
              <a:gd name="connsiteX101" fmla="*/ 26364 w 5512764"/>
              <a:gd name="connsiteY101" fmla="*/ 4114800 h 4713880"/>
              <a:gd name="connsiteX0" fmla="*/ 26364 w 5523813"/>
              <a:gd name="connsiteY0" fmla="*/ 4114800 h 4713880"/>
              <a:gd name="connsiteX1" fmla="*/ 7314 w 5523813"/>
              <a:gd name="connsiteY1" fmla="*/ 3467100 h 4713880"/>
              <a:gd name="connsiteX2" fmla="*/ 159714 w 5523813"/>
              <a:gd name="connsiteY2" fmla="*/ 3448050 h 4713880"/>
              <a:gd name="connsiteX3" fmla="*/ 350214 w 5523813"/>
              <a:gd name="connsiteY3" fmla="*/ 3390900 h 4713880"/>
              <a:gd name="connsiteX4" fmla="*/ 559764 w 5523813"/>
              <a:gd name="connsiteY4" fmla="*/ 3314700 h 4713880"/>
              <a:gd name="connsiteX5" fmla="*/ 655014 w 5523813"/>
              <a:gd name="connsiteY5" fmla="*/ 3105150 h 4713880"/>
              <a:gd name="connsiteX6" fmla="*/ 750264 w 5523813"/>
              <a:gd name="connsiteY6" fmla="*/ 2857500 h 4713880"/>
              <a:gd name="connsiteX7" fmla="*/ 883614 w 5523813"/>
              <a:gd name="connsiteY7" fmla="*/ 2495550 h 4713880"/>
              <a:gd name="connsiteX8" fmla="*/ 921714 w 5523813"/>
              <a:gd name="connsiteY8" fmla="*/ 2362200 h 4713880"/>
              <a:gd name="connsiteX9" fmla="*/ 997914 w 5523813"/>
              <a:gd name="connsiteY9" fmla="*/ 2171700 h 4713880"/>
              <a:gd name="connsiteX10" fmla="*/ 1036014 w 5523813"/>
              <a:gd name="connsiteY10" fmla="*/ 2019300 h 4713880"/>
              <a:gd name="connsiteX11" fmla="*/ 1016964 w 5523813"/>
              <a:gd name="connsiteY11" fmla="*/ 1771650 h 4713880"/>
              <a:gd name="connsiteX12" fmla="*/ 1016964 w 5523813"/>
              <a:gd name="connsiteY12" fmla="*/ 1543050 h 4713880"/>
              <a:gd name="connsiteX13" fmla="*/ 1055064 w 5523813"/>
              <a:gd name="connsiteY13" fmla="*/ 1390650 h 4713880"/>
              <a:gd name="connsiteX14" fmla="*/ 1055064 w 5523813"/>
              <a:gd name="connsiteY14" fmla="*/ 1390650 h 4713880"/>
              <a:gd name="connsiteX15" fmla="*/ 1093164 w 5523813"/>
              <a:gd name="connsiteY15" fmla="*/ 1181100 h 4713880"/>
              <a:gd name="connsiteX16" fmla="*/ 1093164 w 5523813"/>
              <a:gd name="connsiteY16" fmla="*/ 1181100 h 4713880"/>
              <a:gd name="connsiteX17" fmla="*/ 883614 w 5523813"/>
              <a:gd name="connsiteY17" fmla="*/ 1295400 h 4713880"/>
              <a:gd name="connsiteX18" fmla="*/ 731214 w 5523813"/>
              <a:gd name="connsiteY18" fmla="*/ 1238250 h 4713880"/>
              <a:gd name="connsiteX19" fmla="*/ 578814 w 5523813"/>
              <a:gd name="connsiteY19" fmla="*/ 1238250 h 4713880"/>
              <a:gd name="connsiteX20" fmla="*/ 540714 w 5523813"/>
              <a:gd name="connsiteY20" fmla="*/ 1257300 h 4713880"/>
              <a:gd name="connsiteX21" fmla="*/ 445464 w 5523813"/>
              <a:gd name="connsiteY21" fmla="*/ 762000 h 4713880"/>
              <a:gd name="connsiteX22" fmla="*/ 426414 w 5523813"/>
              <a:gd name="connsiteY22" fmla="*/ 476250 h 4713880"/>
              <a:gd name="connsiteX23" fmla="*/ 426414 w 5523813"/>
              <a:gd name="connsiteY23" fmla="*/ 247650 h 4713880"/>
              <a:gd name="connsiteX24" fmla="*/ 597864 w 5523813"/>
              <a:gd name="connsiteY24" fmla="*/ 95250 h 4713880"/>
              <a:gd name="connsiteX25" fmla="*/ 902664 w 5523813"/>
              <a:gd name="connsiteY25" fmla="*/ 0 h 4713880"/>
              <a:gd name="connsiteX26" fmla="*/ 1150314 w 5523813"/>
              <a:gd name="connsiteY26" fmla="*/ 0 h 4713880"/>
              <a:gd name="connsiteX27" fmla="*/ 1397964 w 5523813"/>
              <a:gd name="connsiteY27" fmla="*/ 0 h 4713880"/>
              <a:gd name="connsiteX28" fmla="*/ 1626564 w 5523813"/>
              <a:gd name="connsiteY28" fmla="*/ 19050 h 4713880"/>
              <a:gd name="connsiteX29" fmla="*/ 1893264 w 5523813"/>
              <a:gd name="connsiteY29" fmla="*/ 19050 h 4713880"/>
              <a:gd name="connsiteX30" fmla="*/ 2064714 w 5523813"/>
              <a:gd name="connsiteY30" fmla="*/ 19050 h 4713880"/>
              <a:gd name="connsiteX31" fmla="*/ 2445714 w 5523813"/>
              <a:gd name="connsiteY31" fmla="*/ 76200 h 4713880"/>
              <a:gd name="connsiteX32" fmla="*/ 2655264 w 5523813"/>
              <a:gd name="connsiteY32" fmla="*/ 76200 h 4713880"/>
              <a:gd name="connsiteX33" fmla="*/ 2902914 w 5523813"/>
              <a:gd name="connsiteY33" fmla="*/ 57150 h 4713880"/>
              <a:gd name="connsiteX34" fmla="*/ 3283914 w 5523813"/>
              <a:gd name="connsiteY34" fmla="*/ 0 h 4713880"/>
              <a:gd name="connsiteX35" fmla="*/ 3683964 w 5523813"/>
              <a:gd name="connsiteY35" fmla="*/ 76200 h 4713880"/>
              <a:gd name="connsiteX36" fmla="*/ 3855414 w 5523813"/>
              <a:gd name="connsiteY36" fmla="*/ 152400 h 4713880"/>
              <a:gd name="connsiteX37" fmla="*/ 3931614 w 5523813"/>
              <a:gd name="connsiteY37" fmla="*/ 495300 h 4713880"/>
              <a:gd name="connsiteX38" fmla="*/ 4007814 w 5523813"/>
              <a:gd name="connsiteY38" fmla="*/ 876300 h 4713880"/>
              <a:gd name="connsiteX39" fmla="*/ 4007814 w 5523813"/>
              <a:gd name="connsiteY39" fmla="*/ 876300 h 4713880"/>
              <a:gd name="connsiteX40" fmla="*/ 4045914 w 5523813"/>
              <a:gd name="connsiteY40" fmla="*/ 1238250 h 4713880"/>
              <a:gd name="connsiteX41" fmla="*/ 4084014 w 5523813"/>
              <a:gd name="connsiteY41" fmla="*/ 1352550 h 4713880"/>
              <a:gd name="connsiteX42" fmla="*/ 4141164 w 5523813"/>
              <a:gd name="connsiteY42" fmla="*/ 1390650 h 4713880"/>
              <a:gd name="connsiteX43" fmla="*/ 4179264 w 5523813"/>
              <a:gd name="connsiteY43" fmla="*/ 1447800 h 4713880"/>
              <a:gd name="connsiteX44" fmla="*/ 4236414 w 5523813"/>
              <a:gd name="connsiteY44" fmla="*/ 1485900 h 4713880"/>
              <a:gd name="connsiteX45" fmla="*/ 4255464 w 5523813"/>
              <a:gd name="connsiteY45" fmla="*/ 1543050 h 4713880"/>
              <a:gd name="connsiteX46" fmla="*/ 4369764 w 5523813"/>
              <a:gd name="connsiteY46" fmla="*/ 1581150 h 4713880"/>
              <a:gd name="connsiteX47" fmla="*/ 4484064 w 5523813"/>
              <a:gd name="connsiteY47" fmla="*/ 1657350 h 4713880"/>
              <a:gd name="connsiteX48" fmla="*/ 4541214 w 5523813"/>
              <a:gd name="connsiteY48" fmla="*/ 1695450 h 4713880"/>
              <a:gd name="connsiteX49" fmla="*/ 4598364 w 5523813"/>
              <a:gd name="connsiteY49" fmla="*/ 1714500 h 4713880"/>
              <a:gd name="connsiteX50" fmla="*/ 4712664 w 5523813"/>
              <a:gd name="connsiteY50" fmla="*/ 1771650 h 4713880"/>
              <a:gd name="connsiteX51" fmla="*/ 4903164 w 5523813"/>
              <a:gd name="connsiteY51" fmla="*/ 1790700 h 4713880"/>
              <a:gd name="connsiteX52" fmla="*/ 5074614 w 5523813"/>
              <a:gd name="connsiteY52" fmla="*/ 1885950 h 4713880"/>
              <a:gd name="connsiteX53" fmla="*/ 5131764 w 5523813"/>
              <a:gd name="connsiteY53" fmla="*/ 1924050 h 4713880"/>
              <a:gd name="connsiteX54" fmla="*/ 5169864 w 5523813"/>
              <a:gd name="connsiteY54" fmla="*/ 2038350 h 4713880"/>
              <a:gd name="connsiteX55" fmla="*/ 5207964 w 5523813"/>
              <a:gd name="connsiteY55" fmla="*/ 2114550 h 4713880"/>
              <a:gd name="connsiteX56" fmla="*/ 5265114 w 5523813"/>
              <a:gd name="connsiteY56" fmla="*/ 2247900 h 4713880"/>
              <a:gd name="connsiteX57" fmla="*/ 5303214 w 5523813"/>
              <a:gd name="connsiteY57" fmla="*/ 2400300 h 4713880"/>
              <a:gd name="connsiteX58" fmla="*/ 5322264 w 5523813"/>
              <a:gd name="connsiteY58" fmla="*/ 2476500 h 4713880"/>
              <a:gd name="connsiteX59" fmla="*/ 5360364 w 5523813"/>
              <a:gd name="connsiteY59" fmla="*/ 2590800 h 4713880"/>
              <a:gd name="connsiteX60" fmla="*/ 5398464 w 5523813"/>
              <a:gd name="connsiteY60" fmla="*/ 2647950 h 4713880"/>
              <a:gd name="connsiteX61" fmla="*/ 5436564 w 5523813"/>
              <a:gd name="connsiteY61" fmla="*/ 2762250 h 4713880"/>
              <a:gd name="connsiteX62" fmla="*/ 5455614 w 5523813"/>
              <a:gd name="connsiteY62" fmla="*/ 2819400 h 4713880"/>
              <a:gd name="connsiteX63" fmla="*/ 5493714 w 5523813"/>
              <a:gd name="connsiteY63" fmla="*/ 2990850 h 4713880"/>
              <a:gd name="connsiteX64" fmla="*/ 5055564 w 5523813"/>
              <a:gd name="connsiteY64" fmla="*/ 4229100 h 4713880"/>
              <a:gd name="connsiteX65" fmla="*/ 4998414 w 5523813"/>
              <a:gd name="connsiteY65" fmla="*/ 4267200 h 4713880"/>
              <a:gd name="connsiteX66" fmla="*/ 4941264 w 5523813"/>
              <a:gd name="connsiteY66" fmla="*/ 4286250 h 4713880"/>
              <a:gd name="connsiteX67" fmla="*/ 4788864 w 5523813"/>
              <a:gd name="connsiteY67" fmla="*/ 4324350 h 4713880"/>
              <a:gd name="connsiteX68" fmla="*/ 4445964 w 5523813"/>
              <a:gd name="connsiteY68" fmla="*/ 4343400 h 4713880"/>
              <a:gd name="connsiteX69" fmla="*/ 4426914 w 5523813"/>
              <a:gd name="connsiteY69" fmla="*/ 4419600 h 4713880"/>
              <a:gd name="connsiteX70" fmla="*/ 4255464 w 5523813"/>
              <a:gd name="connsiteY70" fmla="*/ 4438650 h 4713880"/>
              <a:gd name="connsiteX71" fmla="*/ 4198314 w 5523813"/>
              <a:gd name="connsiteY71" fmla="*/ 4419600 h 4713880"/>
              <a:gd name="connsiteX72" fmla="*/ 3950664 w 5523813"/>
              <a:gd name="connsiteY72" fmla="*/ 4210050 h 4713880"/>
              <a:gd name="connsiteX73" fmla="*/ 3874464 w 5523813"/>
              <a:gd name="connsiteY73" fmla="*/ 4191000 h 4713880"/>
              <a:gd name="connsiteX74" fmla="*/ 3798264 w 5523813"/>
              <a:gd name="connsiteY74" fmla="*/ 4133850 h 4713880"/>
              <a:gd name="connsiteX75" fmla="*/ 3683964 w 5523813"/>
              <a:gd name="connsiteY75" fmla="*/ 4114800 h 4713880"/>
              <a:gd name="connsiteX76" fmla="*/ 3169614 w 5523813"/>
              <a:gd name="connsiteY76" fmla="*/ 4171950 h 4713880"/>
              <a:gd name="connsiteX77" fmla="*/ 3112464 w 5523813"/>
              <a:gd name="connsiteY77" fmla="*/ 4191000 h 4713880"/>
              <a:gd name="connsiteX78" fmla="*/ 2941014 w 5523813"/>
              <a:gd name="connsiteY78" fmla="*/ 4229100 h 4713880"/>
              <a:gd name="connsiteX79" fmla="*/ 2864814 w 5523813"/>
              <a:gd name="connsiteY79" fmla="*/ 4267200 h 4713880"/>
              <a:gd name="connsiteX80" fmla="*/ 2769564 w 5523813"/>
              <a:gd name="connsiteY80" fmla="*/ 4286250 h 4713880"/>
              <a:gd name="connsiteX81" fmla="*/ 2693364 w 5523813"/>
              <a:gd name="connsiteY81" fmla="*/ 4305300 h 4713880"/>
              <a:gd name="connsiteX82" fmla="*/ 2483814 w 5523813"/>
              <a:gd name="connsiteY82" fmla="*/ 4381500 h 4713880"/>
              <a:gd name="connsiteX83" fmla="*/ 2064714 w 5523813"/>
              <a:gd name="connsiteY83" fmla="*/ 4362450 h 4713880"/>
              <a:gd name="connsiteX84" fmla="*/ 2007564 w 5523813"/>
              <a:gd name="connsiteY84" fmla="*/ 4305300 h 4713880"/>
              <a:gd name="connsiteX85" fmla="*/ 1893264 w 5523813"/>
              <a:gd name="connsiteY85" fmla="*/ 4267200 h 4713880"/>
              <a:gd name="connsiteX86" fmla="*/ 1836114 w 5523813"/>
              <a:gd name="connsiteY86" fmla="*/ 4248150 h 4713880"/>
              <a:gd name="connsiteX87" fmla="*/ 1493214 w 5523813"/>
              <a:gd name="connsiteY87" fmla="*/ 4324350 h 4713880"/>
              <a:gd name="connsiteX88" fmla="*/ 1302714 w 5523813"/>
              <a:gd name="connsiteY88" fmla="*/ 4438650 h 4713880"/>
              <a:gd name="connsiteX89" fmla="*/ 1245564 w 5523813"/>
              <a:gd name="connsiteY89" fmla="*/ 4476750 h 4713880"/>
              <a:gd name="connsiteX90" fmla="*/ 1074114 w 5523813"/>
              <a:gd name="connsiteY90" fmla="*/ 4533900 h 4713880"/>
              <a:gd name="connsiteX91" fmla="*/ 1016964 w 5523813"/>
              <a:gd name="connsiteY91" fmla="*/ 4552950 h 4713880"/>
              <a:gd name="connsiteX92" fmla="*/ 959814 w 5523813"/>
              <a:gd name="connsiteY92" fmla="*/ 4572000 h 4713880"/>
              <a:gd name="connsiteX93" fmla="*/ 845514 w 5523813"/>
              <a:gd name="connsiteY93" fmla="*/ 4591050 h 4713880"/>
              <a:gd name="connsiteX94" fmla="*/ 712164 w 5523813"/>
              <a:gd name="connsiteY94" fmla="*/ 4572000 h 4713880"/>
              <a:gd name="connsiteX95" fmla="*/ 655014 w 5523813"/>
              <a:gd name="connsiteY95" fmla="*/ 4552950 h 4713880"/>
              <a:gd name="connsiteX96" fmla="*/ 442621 w 5523813"/>
              <a:gd name="connsiteY96" fmla="*/ 4713880 h 4713880"/>
              <a:gd name="connsiteX97" fmla="*/ 290221 w 5523813"/>
              <a:gd name="connsiteY97" fmla="*/ 4615787 h 4713880"/>
              <a:gd name="connsiteX98" fmla="*/ 173362 w 5523813"/>
              <a:gd name="connsiteY98" fmla="*/ 4439218 h 4713880"/>
              <a:gd name="connsiteX99" fmla="*/ 45414 w 5523813"/>
              <a:gd name="connsiteY99" fmla="*/ 4171950 h 4713880"/>
              <a:gd name="connsiteX100" fmla="*/ 26364 w 5523813"/>
              <a:gd name="connsiteY100" fmla="*/ 4114800 h 4713880"/>
              <a:gd name="connsiteX0" fmla="*/ 26364 w 5480723"/>
              <a:gd name="connsiteY0" fmla="*/ 4114800 h 4713880"/>
              <a:gd name="connsiteX1" fmla="*/ 7314 w 5480723"/>
              <a:gd name="connsiteY1" fmla="*/ 3467100 h 4713880"/>
              <a:gd name="connsiteX2" fmla="*/ 159714 w 5480723"/>
              <a:gd name="connsiteY2" fmla="*/ 3448050 h 4713880"/>
              <a:gd name="connsiteX3" fmla="*/ 350214 w 5480723"/>
              <a:gd name="connsiteY3" fmla="*/ 3390900 h 4713880"/>
              <a:gd name="connsiteX4" fmla="*/ 559764 w 5480723"/>
              <a:gd name="connsiteY4" fmla="*/ 3314700 h 4713880"/>
              <a:gd name="connsiteX5" fmla="*/ 655014 w 5480723"/>
              <a:gd name="connsiteY5" fmla="*/ 3105150 h 4713880"/>
              <a:gd name="connsiteX6" fmla="*/ 750264 w 5480723"/>
              <a:gd name="connsiteY6" fmla="*/ 2857500 h 4713880"/>
              <a:gd name="connsiteX7" fmla="*/ 883614 w 5480723"/>
              <a:gd name="connsiteY7" fmla="*/ 2495550 h 4713880"/>
              <a:gd name="connsiteX8" fmla="*/ 921714 w 5480723"/>
              <a:gd name="connsiteY8" fmla="*/ 2362200 h 4713880"/>
              <a:gd name="connsiteX9" fmla="*/ 997914 w 5480723"/>
              <a:gd name="connsiteY9" fmla="*/ 2171700 h 4713880"/>
              <a:gd name="connsiteX10" fmla="*/ 1036014 w 5480723"/>
              <a:gd name="connsiteY10" fmla="*/ 2019300 h 4713880"/>
              <a:gd name="connsiteX11" fmla="*/ 1016964 w 5480723"/>
              <a:gd name="connsiteY11" fmla="*/ 1771650 h 4713880"/>
              <a:gd name="connsiteX12" fmla="*/ 1016964 w 5480723"/>
              <a:gd name="connsiteY12" fmla="*/ 1543050 h 4713880"/>
              <a:gd name="connsiteX13" fmla="*/ 1055064 w 5480723"/>
              <a:gd name="connsiteY13" fmla="*/ 1390650 h 4713880"/>
              <a:gd name="connsiteX14" fmla="*/ 1055064 w 5480723"/>
              <a:gd name="connsiteY14" fmla="*/ 1390650 h 4713880"/>
              <a:gd name="connsiteX15" fmla="*/ 1093164 w 5480723"/>
              <a:gd name="connsiteY15" fmla="*/ 1181100 h 4713880"/>
              <a:gd name="connsiteX16" fmla="*/ 1093164 w 5480723"/>
              <a:gd name="connsiteY16" fmla="*/ 1181100 h 4713880"/>
              <a:gd name="connsiteX17" fmla="*/ 883614 w 5480723"/>
              <a:gd name="connsiteY17" fmla="*/ 1295400 h 4713880"/>
              <a:gd name="connsiteX18" fmla="*/ 731214 w 5480723"/>
              <a:gd name="connsiteY18" fmla="*/ 1238250 h 4713880"/>
              <a:gd name="connsiteX19" fmla="*/ 578814 w 5480723"/>
              <a:gd name="connsiteY19" fmla="*/ 1238250 h 4713880"/>
              <a:gd name="connsiteX20" fmla="*/ 540714 w 5480723"/>
              <a:gd name="connsiteY20" fmla="*/ 1257300 h 4713880"/>
              <a:gd name="connsiteX21" fmla="*/ 445464 w 5480723"/>
              <a:gd name="connsiteY21" fmla="*/ 762000 h 4713880"/>
              <a:gd name="connsiteX22" fmla="*/ 426414 w 5480723"/>
              <a:gd name="connsiteY22" fmla="*/ 476250 h 4713880"/>
              <a:gd name="connsiteX23" fmla="*/ 426414 w 5480723"/>
              <a:gd name="connsiteY23" fmla="*/ 247650 h 4713880"/>
              <a:gd name="connsiteX24" fmla="*/ 597864 w 5480723"/>
              <a:gd name="connsiteY24" fmla="*/ 95250 h 4713880"/>
              <a:gd name="connsiteX25" fmla="*/ 902664 w 5480723"/>
              <a:gd name="connsiteY25" fmla="*/ 0 h 4713880"/>
              <a:gd name="connsiteX26" fmla="*/ 1150314 w 5480723"/>
              <a:gd name="connsiteY26" fmla="*/ 0 h 4713880"/>
              <a:gd name="connsiteX27" fmla="*/ 1397964 w 5480723"/>
              <a:gd name="connsiteY27" fmla="*/ 0 h 4713880"/>
              <a:gd name="connsiteX28" fmla="*/ 1626564 w 5480723"/>
              <a:gd name="connsiteY28" fmla="*/ 19050 h 4713880"/>
              <a:gd name="connsiteX29" fmla="*/ 1893264 w 5480723"/>
              <a:gd name="connsiteY29" fmla="*/ 19050 h 4713880"/>
              <a:gd name="connsiteX30" fmla="*/ 2064714 w 5480723"/>
              <a:gd name="connsiteY30" fmla="*/ 19050 h 4713880"/>
              <a:gd name="connsiteX31" fmla="*/ 2445714 w 5480723"/>
              <a:gd name="connsiteY31" fmla="*/ 76200 h 4713880"/>
              <a:gd name="connsiteX32" fmla="*/ 2655264 w 5480723"/>
              <a:gd name="connsiteY32" fmla="*/ 76200 h 4713880"/>
              <a:gd name="connsiteX33" fmla="*/ 2902914 w 5480723"/>
              <a:gd name="connsiteY33" fmla="*/ 57150 h 4713880"/>
              <a:gd name="connsiteX34" fmla="*/ 3283914 w 5480723"/>
              <a:gd name="connsiteY34" fmla="*/ 0 h 4713880"/>
              <a:gd name="connsiteX35" fmla="*/ 3683964 w 5480723"/>
              <a:gd name="connsiteY35" fmla="*/ 76200 h 4713880"/>
              <a:gd name="connsiteX36" fmla="*/ 3855414 w 5480723"/>
              <a:gd name="connsiteY36" fmla="*/ 152400 h 4713880"/>
              <a:gd name="connsiteX37" fmla="*/ 3931614 w 5480723"/>
              <a:gd name="connsiteY37" fmla="*/ 495300 h 4713880"/>
              <a:gd name="connsiteX38" fmla="*/ 4007814 w 5480723"/>
              <a:gd name="connsiteY38" fmla="*/ 876300 h 4713880"/>
              <a:gd name="connsiteX39" fmla="*/ 4007814 w 5480723"/>
              <a:gd name="connsiteY39" fmla="*/ 876300 h 4713880"/>
              <a:gd name="connsiteX40" fmla="*/ 4045914 w 5480723"/>
              <a:gd name="connsiteY40" fmla="*/ 1238250 h 4713880"/>
              <a:gd name="connsiteX41" fmla="*/ 4084014 w 5480723"/>
              <a:gd name="connsiteY41" fmla="*/ 1352550 h 4713880"/>
              <a:gd name="connsiteX42" fmla="*/ 4141164 w 5480723"/>
              <a:gd name="connsiteY42" fmla="*/ 1390650 h 4713880"/>
              <a:gd name="connsiteX43" fmla="*/ 4179264 w 5480723"/>
              <a:gd name="connsiteY43" fmla="*/ 1447800 h 4713880"/>
              <a:gd name="connsiteX44" fmla="*/ 4236414 w 5480723"/>
              <a:gd name="connsiteY44" fmla="*/ 1485900 h 4713880"/>
              <a:gd name="connsiteX45" fmla="*/ 4255464 w 5480723"/>
              <a:gd name="connsiteY45" fmla="*/ 1543050 h 4713880"/>
              <a:gd name="connsiteX46" fmla="*/ 4369764 w 5480723"/>
              <a:gd name="connsiteY46" fmla="*/ 1581150 h 4713880"/>
              <a:gd name="connsiteX47" fmla="*/ 4484064 w 5480723"/>
              <a:gd name="connsiteY47" fmla="*/ 1657350 h 4713880"/>
              <a:gd name="connsiteX48" fmla="*/ 4541214 w 5480723"/>
              <a:gd name="connsiteY48" fmla="*/ 1695450 h 4713880"/>
              <a:gd name="connsiteX49" fmla="*/ 4598364 w 5480723"/>
              <a:gd name="connsiteY49" fmla="*/ 1714500 h 4713880"/>
              <a:gd name="connsiteX50" fmla="*/ 4712664 w 5480723"/>
              <a:gd name="connsiteY50" fmla="*/ 1771650 h 4713880"/>
              <a:gd name="connsiteX51" fmla="*/ 4903164 w 5480723"/>
              <a:gd name="connsiteY51" fmla="*/ 1790700 h 4713880"/>
              <a:gd name="connsiteX52" fmla="*/ 5074614 w 5480723"/>
              <a:gd name="connsiteY52" fmla="*/ 1885950 h 4713880"/>
              <a:gd name="connsiteX53" fmla="*/ 5131764 w 5480723"/>
              <a:gd name="connsiteY53" fmla="*/ 1924050 h 4713880"/>
              <a:gd name="connsiteX54" fmla="*/ 5169864 w 5480723"/>
              <a:gd name="connsiteY54" fmla="*/ 2038350 h 4713880"/>
              <a:gd name="connsiteX55" fmla="*/ 5207964 w 5480723"/>
              <a:gd name="connsiteY55" fmla="*/ 2114550 h 4713880"/>
              <a:gd name="connsiteX56" fmla="*/ 5265114 w 5480723"/>
              <a:gd name="connsiteY56" fmla="*/ 2247900 h 4713880"/>
              <a:gd name="connsiteX57" fmla="*/ 5303214 w 5480723"/>
              <a:gd name="connsiteY57" fmla="*/ 2400300 h 4713880"/>
              <a:gd name="connsiteX58" fmla="*/ 5322264 w 5480723"/>
              <a:gd name="connsiteY58" fmla="*/ 2476500 h 4713880"/>
              <a:gd name="connsiteX59" fmla="*/ 5360364 w 5480723"/>
              <a:gd name="connsiteY59" fmla="*/ 2590800 h 4713880"/>
              <a:gd name="connsiteX60" fmla="*/ 5398464 w 5480723"/>
              <a:gd name="connsiteY60" fmla="*/ 2647950 h 4713880"/>
              <a:gd name="connsiteX61" fmla="*/ 5436564 w 5480723"/>
              <a:gd name="connsiteY61" fmla="*/ 2762250 h 4713880"/>
              <a:gd name="connsiteX62" fmla="*/ 5455614 w 5480723"/>
              <a:gd name="connsiteY62" fmla="*/ 2819400 h 4713880"/>
              <a:gd name="connsiteX63" fmla="*/ 5055564 w 5480723"/>
              <a:gd name="connsiteY63" fmla="*/ 4229100 h 4713880"/>
              <a:gd name="connsiteX64" fmla="*/ 4998414 w 5480723"/>
              <a:gd name="connsiteY64" fmla="*/ 4267200 h 4713880"/>
              <a:gd name="connsiteX65" fmla="*/ 4941264 w 5480723"/>
              <a:gd name="connsiteY65" fmla="*/ 4286250 h 4713880"/>
              <a:gd name="connsiteX66" fmla="*/ 4788864 w 5480723"/>
              <a:gd name="connsiteY66" fmla="*/ 4324350 h 4713880"/>
              <a:gd name="connsiteX67" fmla="*/ 4445964 w 5480723"/>
              <a:gd name="connsiteY67" fmla="*/ 4343400 h 4713880"/>
              <a:gd name="connsiteX68" fmla="*/ 4426914 w 5480723"/>
              <a:gd name="connsiteY68" fmla="*/ 4419600 h 4713880"/>
              <a:gd name="connsiteX69" fmla="*/ 4255464 w 5480723"/>
              <a:gd name="connsiteY69" fmla="*/ 4438650 h 4713880"/>
              <a:gd name="connsiteX70" fmla="*/ 4198314 w 5480723"/>
              <a:gd name="connsiteY70" fmla="*/ 4419600 h 4713880"/>
              <a:gd name="connsiteX71" fmla="*/ 3950664 w 5480723"/>
              <a:gd name="connsiteY71" fmla="*/ 4210050 h 4713880"/>
              <a:gd name="connsiteX72" fmla="*/ 3874464 w 5480723"/>
              <a:gd name="connsiteY72" fmla="*/ 4191000 h 4713880"/>
              <a:gd name="connsiteX73" fmla="*/ 3798264 w 5480723"/>
              <a:gd name="connsiteY73" fmla="*/ 4133850 h 4713880"/>
              <a:gd name="connsiteX74" fmla="*/ 3683964 w 5480723"/>
              <a:gd name="connsiteY74" fmla="*/ 4114800 h 4713880"/>
              <a:gd name="connsiteX75" fmla="*/ 3169614 w 5480723"/>
              <a:gd name="connsiteY75" fmla="*/ 4171950 h 4713880"/>
              <a:gd name="connsiteX76" fmla="*/ 3112464 w 5480723"/>
              <a:gd name="connsiteY76" fmla="*/ 4191000 h 4713880"/>
              <a:gd name="connsiteX77" fmla="*/ 2941014 w 5480723"/>
              <a:gd name="connsiteY77" fmla="*/ 4229100 h 4713880"/>
              <a:gd name="connsiteX78" fmla="*/ 2864814 w 5480723"/>
              <a:gd name="connsiteY78" fmla="*/ 4267200 h 4713880"/>
              <a:gd name="connsiteX79" fmla="*/ 2769564 w 5480723"/>
              <a:gd name="connsiteY79" fmla="*/ 4286250 h 4713880"/>
              <a:gd name="connsiteX80" fmla="*/ 2693364 w 5480723"/>
              <a:gd name="connsiteY80" fmla="*/ 4305300 h 4713880"/>
              <a:gd name="connsiteX81" fmla="*/ 2483814 w 5480723"/>
              <a:gd name="connsiteY81" fmla="*/ 4381500 h 4713880"/>
              <a:gd name="connsiteX82" fmla="*/ 2064714 w 5480723"/>
              <a:gd name="connsiteY82" fmla="*/ 4362450 h 4713880"/>
              <a:gd name="connsiteX83" fmla="*/ 2007564 w 5480723"/>
              <a:gd name="connsiteY83" fmla="*/ 4305300 h 4713880"/>
              <a:gd name="connsiteX84" fmla="*/ 1893264 w 5480723"/>
              <a:gd name="connsiteY84" fmla="*/ 4267200 h 4713880"/>
              <a:gd name="connsiteX85" fmla="*/ 1836114 w 5480723"/>
              <a:gd name="connsiteY85" fmla="*/ 4248150 h 4713880"/>
              <a:gd name="connsiteX86" fmla="*/ 1493214 w 5480723"/>
              <a:gd name="connsiteY86" fmla="*/ 4324350 h 4713880"/>
              <a:gd name="connsiteX87" fmla="*/ 1302714 w 5480723"/>
              <a:gd name="connsiteY87" fmla="*/ 4438650 h 4713880"/>
              <a:gd name="connsiteX88" fmla="*/ 1245564 w 5480723"/>
              <a:gd name="connsiteY88" fmla="*/ 4476750 h 4713880"/>
              <a:gd name="connsiteX89" fmla="*/ 1074114 w 5480723"/>
              <a:gd name="connsiteY89" fmla="*/ 4533900 h 4713880"/>
              <a:gd name="connsiteX90" fmla="*/ 1016964 w 5480723"/>
              <a:gd name="connsiteY90" fmla="*/ 4552950 h 4713880"/>
              <a:gd name="connsiteX91" fmla="*/ 959814 w 5480723"/>
              <a:gd name="connsiteY91" fmla="*/ 4572000 h 4713880"/>
              <a:gd name="connsiteX92" fmla="*/ 845514 w 5480723"/>
              <a:gd name="connsiteY92" fmla="*/ 4591050 h 4713880"/>
              <a:gd name="connsiteX93" fmla="*/ 712164 w 5480723"/>
              <a:gd name="connsiteY93" fmla="*/ 4572000 h 4713880"/>
              <a:gd name="connsiteX94" fmla="*/ 655014 w 5480723"/>
              <a:gd name="connsiteY94" fmla="*/ 4552950 h 4713880"/>
              <a:gd name="connsiteX95" fmla="*/ 442621 w 5480723"/>
              <a:gd name="connsiteY95" fmla="*/ 4713880 h 4713880"/>
              <a:gd name="connsiteX96" fmla="*/ 290221 w 5480723"/>
              <a:gd name="connsiteY96" fmla="*/ 4615787 h 4713880"/>
              <a:gd name="connsiteX97" fmla="*/ 173362 w 5480723"/>
              <a:gd name="connsiteY97" fmla="*/ 4439218 h 4713880"/>
              <a:gd name="connsiteX98" fmla="*/ 45414 w 5480723"/>
              <a:gd name="connsiteY98" fmla="*/ 4171950 h 4713880"/>
              <a:gd name="connsiteX99" fmla="*/ 26364 w 5480723"/>
              <a:gd name="connsiteY99" fmla="*/ 4114800 h 4713880"/>
              <a:gd name="connsiteX0" fmla="*/ 26364 w 5457035"/>
              <a:gd name="connsiteY0" fmla="*/ 4114800 h 4713880"/>
              <a:gd name="connsiteX1" fmla="*/ 7314 w 5457035"/>
              <a:gd name="connsiteY1" fmla="*/ 3467100 h 4713880"/>
              <a:gd name="connsiteX2" fmla="*/ 159714 w 5457035"/>
              <a:gd name="connsiteY2" fmla="*/ 3448050 h 4713880"/>
              <a:gd name="connsiteX3" fmla="*/ 350214 w 5457035"/>
              <a:gd name="connsiteY3" fmla="*/ 3390900 h 4713880"/>
              <a:gd name="connsiteX4" fmla="*/ 559764 w 5457035"/>
              <a:gd name="connsiteY4" fmla="*/ 3314700 h 4713880"/>
              <a:gd name="connsiteX5" fmla="*/ 655014 w 5457035"/>
              <a:gd name="connsiteY5" fmla="*/ 3105150 h 4713880"/>
              <a:gd name="connsiteX6" fmla="*/ 750264 w 5457035"/>
              <a:gd name="connsiteY6" fmla="*/ 2857500 h 4713880"/>
              <a:gd name="connsiteX7" fmla="*/ 883614 w 5457035"/>
              <a:gd name="connsiteY7" fmla="*/ 2495550 h 4713880"/>
              <a:gd name="connsiteX8" fmla="*/ 921714 w 5457035"/>
              <a:gd name="connsiteY8" fmla="*/ 2362200 h 4713880"/>
              <a:gd name="connsiteX9" fmla="*/ 997914 w 5457035"/>
              <a:gd name="connsiteY9" fmla="*/ 2171700 h 4713880"/>
              <a:gd name="connsiteX10" fmla="*/ 1036014 w 5457035"/>
              <a:gd name="connsiteY10" fmla="*/ 2019300 h 4713880"/>
              <a:gd name="connsiteX11" fmla="*/ 1016964 w 5457035"/>
              <a:gd name="connsiteY11" fmla="*/ 1771650 h 4713880"/>
              <a:gd name="connsiteX12" fmla="*/ 1016964 w 5457035"/>
              <a:gd name="connsiteY12" fmla="*/ 1543050 h 4713880"/>
              <a:gd name="connsiteX13" fmla="*/ 1055064 w 5457035"/>
              <a:gd name="connsiteY13" fmla="*/ 1390650 h 4713880"/>
              <a:gd name="connsiteX14" fmla="*/ 1055064 w 5457035"/>
              <a:gd name="connsiteY14" fmla="*/ 1390650 h 4713880"/>
              <a:gd name="connsiteX15" fmla="*/ 1093164 w 5457035"/>
              <a:gd name="connsiteY15" fmla="*/ 1181100 h 4713880"/>
              <a:gd name="connsiteX16" fmla="*/ 1093164 w 5457035"/>
              <a:gd name="connsiteY16" fmla="*/ 1181100 h 4713880"/>
              <a:gd name="connsiteX17" fmla="*/ 883614 w 5457035"/>
              <a:gd name="connsiteY17" fmla="*/ 1295400 h 4713880"/>
              <a:gd name="connsiteX18" fmla="*/ 731214 w 5457035"/>
              <a:gd name="connsiteY18" fmla="*/ 1238250 h 4713880"/>
              <a:gd name="connsiteX19" fmla="*/ 578814 w 5457035"/>
              <a:gd name="connsiteY19" fmla="*/ 1238250 h 4713880"/>
              <a:gd name="connsiteX20" fmla="*/ 540714 w 5457035"/>
              <a:gd name="connsiteY20" fmla="*/ 1257300 h 4713880"/>
              <a:gd name="connsiteX21" fmla="*/ 445464 w 5457035"/>
              <a:gd name="connsiteY21" fmla="*/ 762000 h 4713880"/>
              <a:gd name="connsiteX22" fmla="*/ 426414 w 5457035"/>
              <a:gd name="connsiteY22" fmla="*/ 476250 h 4713880"/>
              <a:gd name="connsiteX23" fmla="*/ 426414 w 5457035"/>
              <a:gd name="connsiteY23" fmla="*/ 247650 h 4713880"/>
              <a:gd name="connsiteX24" fmla="*/ 597864 w 5457035"/>
              <a:gd name="connsiteY24" fmla="*/ 95250 h 4713880"/>
              <a:gd name="connsiteX25" fmla="*/ 902664 w 5457035"/>
              <a:gd name="connsiteY25" fmla="*/ 0 h 4713880"/>
              <a:gd name="connsiteX26" fmla="*/ 1150314 w 5457035"/>
              <a:gd name="connsiteY26" fmla="*/ 0 h 4713880"/>
              <a:gd name="connsiteX27" fmla="*/ 1397964 w 5457035"/>
              <a:gd name="connsiteY27" fmla="*/ 0 h 4713880"/>
              <a:gd name="connsiteX28" fmla="*/ 1626564 w 5457035"/>
              <a:gd name="connsiteY28" fmla="*/ 19050 h 4713880"/>
              <a:gd name="connsiteX29" fmla="*/ 1893264 w 5457035"/>
              <a:gd name="connsiteY29" fmla="*/ 19050 h 4713880"/>
              <a:gd name="connsiteX30" fmla="*/ 2064714 w 5457035"/>
              <a:gd name="connsiteY30" fmla="*/ 19050 h 4713880"/>
              <a:gd name="connsiteX31" fmla="*/ 2445714 w 5457035"/>
              <a:gd name="connsiteY31" fmla="*/ 76200 h 4713880"/>
              <a:gd name="connsiteX32" fmla="*/ 2655264 w 5457035"/>
              <a:gd name="connsiteY32" fmla="*/ 76200 h 4713880"/>
              <a:gd name="connsiteX33" fmla="*/ 2902914 w 5457035"/>
              <a:gd name="connsiteY33" fmla="*/ 57150 h 4713880"/>
              <a:gd name="connsiteX34" fmla="*/ 3283914 w 5457035"/>
              <a:gd name="connsiteY34" fmla="*/ 0 h 4713880"/>
              <a:gd name="connsiteX35" fmla="*/ 3683964 w 5457035"/>
              <a:gd name="connsiteY35" fmla="*/ 76200 h 4713880"/>
              <a:gd name="connsiteX36" fmla="*/ 3855414 w 5457035"/>
              <a:gd name="connsiteY36" fmla="*/ 152400 h 4713880"/>
              <a:gd name="connsiteX37" fmla="*/ 3931614 w 5457035"/>
              <a:gd name="connsiteY37" fmla="*/ 495300 h 4713880"/>
              <a:gd name="connsiteX38" fmla="*/ 4007814 w 5457035"/>
              <a:gd name="connsiteY38" fmla="*/ 876300 h 4713880"/>
              <a:gd name="connsiteX39" fmla="*/ 4007814 w 5457035"/>
              <a:gd name="connsiteY39" fmla="*/ 876300 h 4713880"/>
              <a:gd name="connsiteX40" fmla="*/ 4045914 w 5457035"/>
              <a:gd name="connsiteY40" fmla="*/ 1238250 h 4713880"/>
              <a:gd name="connsiteX41" fmla="*/ 4084014 w 5457035"/>
              <a:gd name="connsiteY41" fmla="*/ 1352550 h 4713880"/>
              <a:gd name="connsiteX42" fmla="*/ 4141164 w 5457035"/>
              <a:gd name="connsiteY42" fmla="*/ 1390650 h 4713880"/>
              <a:gd name="connsiteX43" fmla="*/ 4179264 w 5457035"/>
              <a:gd name="connsiteY43" fmla="*/ 1447800 h 4713880"/>
              <a:gd name="connsiteX44" fmla="*/ 4236414 w 5457035"/>
              <a:gd name="connsiteY44" fmla="*/ 1485900 h 4713880"/>
              <a:gd name="connsiteX45" fmla="*/ 4255464 w 5457035"/>
              <a:gd name="connsiteY45" fmla="*/ 1543050 h 4713880"/>
              <a:gd name="connsiteX46" fmla="*/ 4369764 w 5457035"/>
              <a:gd name="connsiteY46" fmla="*/ 1581150 h 4713880"/>
              <a:gd name="connsiteX47" fmla="*/ 4484064 w 5457035"/>
              <a:gd name="connsiteY47" fmla="*/ 1657350 h 4713880"/>
              <a:gd name="connsiteX48" fmla="*/ 4541214 w 5457035"/>
              <a:gd name="connsiteY48" fmla="*/ 1695450 h 4713880"/>
              <a:gd name="connsiteX49" fmla="*/ 4598364 w 5457035"/>
              <a:gd name="connsiteY49" fmla="*/ 1714500 h 4713880"/>
              <a:gd name="connsiteX50" fmla="*/ 4712664 w 5457035"/>
              <a:gd name="connsiteY50" fmla="*/ 1771650 h 4713880"/>
              <a:gd name="connsiteX51" fmla="*/ 4903164 w 5457035"/>
              <a:gd name="connsiteY51" fmla="*/ 1790700 h 4713880"/>
              <a:gd name="connsiteX52" fmla="*/ 5074614 w 5457035"/>
              <a:gd name="connsiteY52" fmla="*/ 1885950 h 4713880"/>
              <a:gd name="connsiteX53" fmla="*/ 5131764 w 5457035"/>
              <a:gd name="connsiteY53" fmla="*/ 1924050 h 4713880"/>
              <a:gd name="connsiteX54" fmla="*/ 5169864 w 5457035"/>
              <a:gd name="connsiteY54" fmla="*/ 2038350 h 4713880"/>
              <a:gd name="connsiteX55" fmla="*/ 5207964 w 5457035"/>
              <a:gd name="connsiteY55" fmla="*/ 2114550 h 4713880"/>
              <a:gd name="connsiteX56" fmla="*/ 5265114 w 5457035"/>
              <a:gd name="connsiteY56" fmla="*/ 2247900 h 4713880"/>
              <a:gd name="connsiteX57" fmla="*/ 5303214 w 5457035"/>
              <a:gd name="connsiteY57" fmla="*/ 2400300 h 4713880"/>
              <a:gd name="connsiteX58" fmla="*/ 5322264 w 5457035"/>
              <a:gd name="connsiteY58" fmla="*/ 2476500 h 4713880"/>
              <a:gd name="connsiteX59" fmla="*/ 5360364 w 5457035"/>
              <a:gd name="connsiteY59" fmla="*/ 2590800 h 4713880"/>
              <a:gd name="connsiteX60" fmla="*/ 5398464 w 5457035"/>
              <a:gd name="connsiteY60" fmla="*/ 2647950 h 4713880"/>
              <a:gd name="connsiteX61" fmla="*/ 5436564 w 5457035"/>
              <a:gd name="connsiteY61" fmla="*/ 2762250 h 4713880"/>
              <a:gd name="connsiteX62" fmla="*/ 5055564 w 5457035"/>
              <a:gd name="connsiteY62" fmla="*/ 4229100 h 4713880"/>
              <a:gd name="connsiteX63" fmla="*/ 4998414 w 5457035"/>
              <a:gd name="connsiteY63" fmla="*/ 4267200 h 4713880"/>
              <a:gd name="connsiteX64" fmla="*/ 4941264 w 5457035"/>
              <a:gd name="connsiteY64" fmla="*/ 4286250 h 4713880"/>
              <a:gd name="connsiteX65" fmla="*/ 4788864 w 5457035"/>
              <a:gd name="connsiteY65" fmla="*/ 4324350 h 4713880"/>
              <a:gd name="connsiteX66" fmla="*/ 4445964 w 5457035"/>
              <a:gd name="connsiteY66" fmla="*/ 4343400 h 4713880"/>
              <a:gd name="connsiteX67" fmla="*/ 4426914 w 5457035"/>
              <a:gd name="connsiteY67" fmla="*/ 4419600 h 4713880"/>
              <a:gd name="connsiteX68" fmla="*/ 4255464 w 5457035"/>
              <a:gd name="connsiteY68" fmla="*/ 4438650 h 4713880"/>
              <a:gd name="connsiteX69" fmla="*/ 4198314 w 5457035"/>
              <a:gd name="connsiteY69" fmla="*/ 4419600 h 4713880"/>
              <a:gd name="connsiteX70" fmla="*/ 3950664 w 5457035"/>
              <a:gd name="connsiteY70" fmla="*/ 4210050 h 4713880"/>
              <a:gd name="connsiteX71" fmla="*/ 3874464 w 5457035"/>
              <a:gd name="connsiteY71" fmla="*/ 4191000 h 4713880"/>
              <a:gd name="connsiteX72" fmla="*/ 3798264 w 5457035"/>
              <a:gd name="connsiteY72" fmla="*/ 4133850 h 4713880"/>
              <a:gd name="connsiteX73" fmla="*/ 3683964 w 5457035"/>
              <a:gd name="connsiteY73" fmla="*/ 4114800 h 4713880"/>
              <a:gd name="connsiteX74" fmla="*/ 3169614 w 5457035"/>
              <a:gd name="connsiteY74" fmla="*/ 4171950 h 4713880"/>
              <a:gd name="connsiteX75" fmla="*/ 3112464 w 5457035"/>
              <a:gd name="connsiteY75" fmla="*/ 4191000 h 4713880"/>
              <a:gd name="connsiteX76" fmla="*/ 2941014 w 5457035"/>
              <a:gd name="connsiteY76" fmla="*/ 4229100 h 4713880"/>
              <a:gd name="connsiteX77" fmla="*/ 2864814 w 5457035"/>
              <a:gd name="connsiteY77" fmla="*/ 4267200 h 4713880"/>
              <a:gd name="connsiteX78" fmla="*/ 2769564 w 5457035"/>
              <a:gd name="connsiteY78" fmla="*/ 4286250 h 4713880"/>
              <a:gd name="connsiteX79" fmla="*/ 2693364 w 5457035"/>
              <a:gd name="connsiteY79" fmla="*/ 4305300 h 4713880"/>
              <a:gd name="connsiteX80" fmla="*/ 2483814 w 5457035"/>
              <a:gd name="connsiteY80" fmla="*/ 4381500 h 4713880"/>
              <a:gd name="connsiteX81" fmla="*/ 2064714 w 5457035"/>
              <a:gd name="connsiteY81" fmla="*/ 4362450 h 4713880"/>
              <a:gd name="connsiteX82" fmla="*/ 2007564 w 5457035"/>
              <a:gd name="connsiteY82" fmla="*/ 4305300 h 4713880"/>
              <a:gd name="connsiteX83" fmla="*/ 1893264 w 5457035"/>
              <a:gd name="connsiteY83" fmla="*/ 4267200 h 4713880"/>
              <a:gd name="connsiteX84" fmla="*/ 1836114 w 5457035"/>
              <a:gd name="connsiteY84" fmla="*/ 4248150 h 4713880"/>
              <a:gd name="connsiteX85" fmla="*/ 1493214 w 5457035"/>
              <a:gd name="connsiteY85" fmla="*/ 4324350 h 4713880"/>
              <a:gd name="connsiteX86" fmla="*/ 1302714 w 5457035"/>
              <a:gd name="connsiteY86" fmla="*/ 4438650 h 4713880"/>
              <a:gd name="connsiteX87" fmla="*/ 1245564 w 5457035"/>
              <a:gd name="connsiteY87" fmla="*/ 4476750 h 4713880"/>
              <a:gd name="connsiteX88" fmla="*/ 1074114 w 5457035"/>
              <a:gd name="connsiteY88" fmla="*/ 4533900 h 4713880"/>
              <a:gd name="connsiteX89" fmla="*/ 1016964 w 5457035"/>
              <a:gd name="connsiteY89" fmla="*/ 4552950 h 4713880"/>
              <a:gd name="connsiteX90" fmla="*/ 959814 w 5457035"/>
              <a:gd name="connsiteY90" fmla="*/ 4572000 h 4713880"/>
              <a:gd name="connsiteX91" fmla="*/ 845514 w 5457035"/>
              <a:gd name="connsiteY91" fmla="*/ 4591050 h 4713880"/>
              <a:gd name="connsiteX92" fmla="*/ 712164 w 5457035"/>
              <a:gd name="connsiteY92" fmla="*/ 4572000 h 4713880"/>
              <a:gd name="connsiteX93" fmla="*/ 655014 w 5457035"/>
              <a:gd name="connsiteY93" fmla="*/ 4552950 h 4713880"/>
              <a:gd name="connsiteX94" fmla="*/ 442621 w 5457035"/>
              <a:gd name="connsiteY94" fmla="*/ 4713880 h 4713880"/>
              <a:gd name="connsiteX95" fmla="*/ 290221 w 5457035"/>
              <a:gd name="connsiteY95" fmla="*/ 4615787 h 4713880"/>
              <a:gd name="connsiteX96" fmla="*/ 173362 w 5457035"/>
              <a:gd name="connsiteY96" fmla="*/ 4439218 h 4713880"/>
              <a:gd name="connsiteX97" fmla="*/ 45414 w 5457035"/>
              <a:gd name="connsiteY97" fmla="*/ 4171950 h 4713880"/>
              <a:gd name="connsiteX98" fmla="*/ 26364 w 5457035"/>
              <a:gd name="connsiteY98" fmla="*/ 4114800 h 4713880"/>
              <a:gd name="connsiteX0" fmla="*/ 26364 w 5415733"/>
              <a:gd name="connsiteY0" fmla="*/ 4114800 h 4713880"/>
              <a:gd name="connsiteX1" fmla="*/ 7314 w 5415733"/>
              <a:gd name="connsiteY1" fmla="*/ 3467100 h 4713880"/>
              <a:gd name="connsiteX2" fmla="*/ 159714 w 5415733"/>
              <a:gd name="connsiteY2" fmla="*/ 3448050 h 4713880"/>
              <a:gd name="connsiteX3" fmla="*/ 350214 w 5415733"/>
              <a:gd name="connsiteY3" fmla="*/ 3390900 h 4713880"/>
              <a:gd name="connsiteX4" fmla="*/ 559764 w 5415733"/>
              <a:gd name="connsiteY4" fmla="*/ 3314700 h 4713880"/>
              <a:gd name="connsiteX5" fmla="*/ 655014 w 5415733"/>
              <a:gd name="connsiteY5" fmla="*/ 3105150 h 4713880"/>
              <a:gd name="connsiteX6" fmla="*/ 750264 w 5415733"/>
              <a:gd name="connsiteY6" fmla="*/ 2857500 h 4713880"/>
              <a:gd name="connsiteX7" fmla="*/ 883614 w 5415733"/>
              <a:gd name="connsiteY7" fmla="*/ 2495550 h 4713880"/>
              <a:gd name="connsiteX8" fmla="*/ 921714 w 5415733"/>
              <a:gd name="connsiteY8" fmla="*/ 2362200 h 4713880"/>
              <a:gd name="connsiteX9" fmla="*/ 997914 w 5415733"/>
              <a:gd name="connsiteY9" fmla="*/ 2171700 h 4713880"/>
              <a:gd name="connsiteX10" fmla="*/ 1036014 w 5415733"/>
              <a:gd name="connsiteY10" fmla="*/ 2019300 h 4713880"/>
              <a:gd name="connsiteX11" fmla="*/ 1016964 w 5415733"/>
              <a:gd name="connsiteY11" fmla="*/ 1771650 h 4713880"/>
              <a:gd name="connsiteX12" fmla="*/ 1016964 w 5415733"/>
              <a:gd name="connsiteY12" fmla="*/ 1543050 h 4713880"/>
              <a:gd name="connsiteX13" fmla="*/ 1055064 w 5415733"/>
              <a:gd name="connsiteY13" fmla="*/ 1390650 h 4713880"/>
              <a:gd name="connsiteX14" fmla="*/ 1055064 w 5415733"/>
              <a:gd name="connsiteY14" fmla="*/ 1390650 h 4713880"/>
              <a:gd name="connsiteX15" fmla="*/ 1093164 w 5415733"/>
              <a:gd name="connsiteY15" fmla="*/ 1181100 h 4713880"/>
              <a:gd name="connsiteX16" fmla="*/ 1093164 w 5415733"/>
              <a:gd name="connsiteY16" fmla="*/ 1181100 h 4713880"/>
              <a:gd name="connsiteX17" fmla="*/ 883614 w 5415733"/>
              <a:gd name="connsiteY17" fmla="*/ 1295400 h 4713880"/>
              <a:gd name="connsiteX18" fmla="*/ 731214 w 5415733"/>
              <a:gd name="connsiteY18" fmla="*/ 1238250 h 4713880"/>
              <a:gd name="connsiteX19" fmla="*/ 578814 w 5415733"/>
              <a:gd name="connsiteY19" fmla="*/ 1238250 h 4713880"/>
              <a:gd name="connsiteX20" fmla="*/ 540714 w 5415733"/>
              <a:gd name="connsiteY20" fmla="*/ 1257300 h 4713880"/>
              <a:gd name="connsiteX21" fmla="*/ 445464 w 5415733"/>
              <a:gd name="connsiteY21" fmla="*/ 762000 h 4713880"/>
              <a:gd name="connsiteX22" fmla="*/ 426414 w 5415733"/>
              <a:gd name="connsiteY22" fmla="*/ 476250 h 4713880"/>
              <a:gd name="connsiteX23" fmla="*/ 426414 w 5415733"/>
              <a:gd name="connsiteY23" fmla="*/ 247650 h 4713880"/>
              <a:gd name="connsiteX24" fmla="*/ 597864 w 5415733"/>
              <a:gd name="connsiteY24" fmla="*/ 95250 h 4713880"/>
              <a:gd name="connsiteX25" fmla="*/ 902664 w 5415733"/>
              <a:gd name="connsiteY25" fmla="*/ 0 h 4713880"/>
              <a:gd name="connsiteX26" fmla="*/ 1150314 w 5415733"/>
              <a:gd name="connsiteY26" fmla="*/ 0 h 4713880"/>
              <a:gd name="connsiteX27" fmla="*/ 1397964 w 5415733"/>
              <a:gd name="connsiteY27" fmla="*/ 0 h 4713880"/>
              <a:gd name="connsiteX28" fmla="*/ 1626564 w 5415733"/>
              <a:gd name="connsiteY28" fmla="*/ 19050 h 4713880"/>
              <a:gd name="connsiteX29" fmla="*/ 1893264 w 5415733"/>
              <a:gd name="connsiteY29" fmla="*/ 19050 h 4713880"/>
              <a:gd name="connsiteX30" fmla="*/ 2064714 w 5415733"/>
              <a:gd name="connsiteY30" fmla="*/ 19050 h 4713880"/>
              <a:gd name="connsiteX31" fmla="*/ 2445714 w 5415733"/>
              <a:gd name="connsiteY31" fmla="*/ 76200 h 4713880"/>
              <a:gd name="connsiteX32" fmla="*/ 2655264 w 5415733"/>
              <a:gd name="connsiteY32" fmla="*/ 76200 h 4713880"/>
              <a:gd name="connsiteX33" fmla="*/ 2902914 w 5415733"/>
              <a:gd name="connsiteY33" fmla="*/ 57150 h 4713880"/>
              <a:gd name="connsiteX34" fmla="*/ 3283914 w 5415733"/>
              <a:gd name="connsiteY34" fmla="*/ 0 h 4713880"/>
              <a:gd name="connsiteX35" fmla="*/ 3683964 w 5415733"/>
              <a:gd name="connsiteY35" fmla="*/ 76200 h 4713880"/>
              <a:gd name="connsiteX36" fmla="*/ 3855414 w 5415733"/>
              <a:gd name="connsiteY36" fmla="*/ 152400 h 4713880"/>
              <a:gd name="connsiteX37" fmla="*/ 3931614 w 5415733"/>
              <a:gd name="connsiteY37" fmla="*/ 495300 h 4713880"/>
              <a:gd name="connsiteX38" fmla="*/ 4007814 w 5415733"/>
              <a:gd name="connsiteY38" fmla="*/ 876300 h 4713880"/>
              <a:gd name="connsiteX39" fmla="*/ 4007814 w 5415733"/>
              <a:gd name="connsiteY39" fmla="*/ 876300 h 4713880"/>
              <a:gd name="connsiteX40" fmla="*/ 4045914 w 5415733"/>
              <a:gd name="connsiteY40" fmla="*/ 1238250 h 4713880"/>
              <a:gd name="connsiteX41" fmla="*/ 4084014 w 5415733"/>
              <a:gd name="connsiteY41" fmla="*/ 1352550 h 4713880"/>
              <a:gd name="connsiteX42" fmla="*/ 4141164 w 5415733"/>
              <a:gd name="connsiteY42" fmla="*/ 1390650 h 4713880"/>
              <a:gd name="connsiteX43" fmla="*/ 4179264 w 5415733"/>
              <a:gd name="connsiteY43" fmla="*/ 1447800 h 4713880"/>
              <a:gd name="connsiteX44" fmla="*/ 4236414 w 5415733"/>
              <a:gd name="connsiteY44" fmla="*/ 1485900 h 4713880"/>
              <a:gd name="connsiteX45" fmla="*/ 4255464 w 5415733"/>
              <a:gd name="connsiteY45" fmla="*/ 1543050 h 4713880"/>
              <a:gd name="connsiteX46" fmla="*/ 4369764 w 5415733"/>
              <a:gd name="connsiteY46" fmla="*/ 1581150 h 4713880"/>
              <a:gd name="connsiteX47" fmla="*/ 4484064 w 5415733"/>
              <a:gd name="connsiteY47" fmla="*/ 1657350 h 4713880"/>
              <a:gd name="connsiteX48" fmla="*/ 4541214 w 5415733"/>
              <a:gd name="connsiteY48" fmla="*/ 1695450 h 4713880"/>
              <a:gd name="connsiteX49" fmla="*/ 4598364 w 5415733"/>
              <a:gd name="connsiteY49" fmla="*/ 1714500 h 4713880"/>
              <a:gd name="connsiteX50" fmla="*/ 4712664 w 5415733"/>
              <a:gd name="connsiteY50" fmla="*/ 1771650 h 4713880"/>
              <a:gd name="connsiteX51" fmla="*/ 4903164 w 5415733"/>
              <a:gd name="connsiteY51" fmla="*/ 1790700 h 4713880"/>
              <a:gd name="connsiteX52" fmla="*/ 5074614 w 5415733"/>
              <a:gd name="connsiteY52" fmla="*/ 1885950 h 4713880"/>
              <a:gd name="connsiteX53" fmla="*/ 5131764 w 5415733"/>
              <a:gd name="connsiteY53" fmla="*/ 1924050 h 4713880"/>
              <a:gd name="connsiteX54" fmla="*/ 5169864 w 5415733"/>
              <a:gd name="connsiteY54" fmla="*/ 2038350 h 4713880"/>
              <a:gd name="connsiteX55" fmla="*/ 5207964 w 5415733"/>
              <a:gd name="connsiteY55" fmla="*/ 2114550 h 4713880"/>
              <a:gd name="connsiteX56" fmla="*/ 5265114 w 5415733"/>
              <a:gd name="connsiteY56" fmla="*/ 2247900 h 4713880"/>
              <a:gd name="connsiteX57" fmla="*/ 5303214 w 5415733"/>
              <a:gd name="connsiteY57" fmla="*/ 2400300 h 4713880"/>
              <a:gd name="connsiteX58" fmla="*/ 5322264 w 5415733"/>
              <a:gd name="connsiteY58" fmla="*/ 2476500 h 4713880"/>
              <a:gd name="connsiteX59" fmla="*/ 5360364 w 5415733"/>
              <a:gd name="connsiteY59" fmla="*/ 2590800 h 4713880"/>
              <a:gd name="connsiteX60" fmla="*/ 5398464 w 5415733"/>
              <a:gd name="connsiteY60" fmla="*/ 2647950 h 4713880"/>
              <a:gd name="connsiteX61" fmla="*/ 5055564 w 5415733"/>
              <a:gd name="connsiteY61" fmla="*/ 4229100 h 4713880"/>
              <a:gd name="connsiteX62" fmla="*/ 4998414 w 5415733"/>
              <a:gd name="connsiteY62" fmla="*/ 4267200 h 4713880"/>
              <a:gd name="connsiteX63" fmla="*/ 4941264 w 5415733"/>
              <a:gd name="connsiteY63" fmla="*/ 4286250 h 4713880"/>
              <a:gd name="connsiteX64" fmla="*/ 4788864 w 5415733"/>
              <a:gd name="connsiteY64" fmla="*/ 4324350 h 4713880"/>
              <a:gd name="connsiteX65" fmla="*/ 4445964 w 5415733"/>
              <a:gd name="connsiteY65" fmla="*/ 4343400 h 4713880"/>
              <a:gd name="connsiteX66" fmla="*/ 4426914 w 5415733"/>
              <a:gd name="connsiteY66" fmla="*/ 4419600 h 4713880"/>
              <a:gd name="connsiteX67" fmla="*/ 4255464 w 5415733"/>
              <a:gd name="connsiteY67" fmla="*/ 4438650 h 4713880"/>
              <a:gd name="connsiteX68" fmla="*/ 4198314 w 5415733"/>
              <a:gd name="connsiteY68" fmla="*/ 4419600 h 4713880"/>
              <a:gd name="connsiteX69" fmla="*/ 3950664 w 5415733"/>
              <a:gd name="connsiteY69" fmla="*/ 4210050 h 4713880"/>
              <a:gd name="connsiteX70" fmla="*/ 3874464 w 5415733"/>
              <a:gd name="connsiteY70" fmla="*/ 4191000 h 4713880"/>
              <a:gd name="connsiteX71" fmla="*/ 3798264 w 5415733"/>
              <a:gd name="connsiteY71" fmla="*/ 4133850 h 4713880"/>
              <a:gd name="connsiteX72" fmla="*/ 3683964 w 5415733"/>
              <a:gd name="connsiteY72" fmla="*/ 4114800 h 4713880"/>
              <a:gd name="connsiteX73" fmla="*/ 3169614 w 5415733"/>
              <a:gd name="connsiteY73" fmla="*/ 4171950 h 4713880"/>
              <a:gd name="connsiteX74" fmla="*/ 3112464 w 5415733"/>
              <a:gd name="connsiteY74" fmla="*/ 4191000 h 4713880"/>
              <a:gd name="connsiteX75" fmla="*/ 2941014 w 5415733"/>
              <a:gd name="connsiteY75" fmla="*/ 4229100 h 4713880"/>
              <a:gd name="connsiteX76" fmla="*/ 2864814 w 5415733"/>
              <a:gd name="connsiteY76" fmla="*/ 4267200 h 4713880"/>
              <a:gd name="connsiteX77" fmla="*/ 2769564 w 5415733"/>
              <a:gd name="connsiteY77" fmla="*/ 4286250 h 4713880"/>
              <a:gd name="connsiteX78" fmla="*/ 2693364 w 5415733"/>
              <a:gd name="connsiteY78" fmla="*/ 4305300 h 4713880"/>
              <a:gd name="connsiteX79" fmla="*/ 2483814 w 5415733"/>
              <a:gd name="connsiteY79" fmla="*/ 4381500 h 4713880"/>
              <a:gd name="connsiteX80" fmla="*/ 2064714 w 5415733"/>
              <a:gd name="connsiteY80" fmla="*/ 4362450 h 4713880"/>
              <a:gd name="connsiteX81" fmla="*/ 2007564 w 5415733"/>
              <a:gd name="connsiteY81" fmla="*/ 4305300 h 4713880"/>
              <a:gd name="connsiteX82" fmla="*/ 1893264 w 5415733"/>
              <a:gd name="connsiteY82" fmla="*/ 4267200 h 4713880"/>
              <a:gd name="connsiteX83" fmla="*/ 1836114 w 5415733"/>
              <a:gd name="connsiteY83" fmla="*/ 4248150 h 4713880"/>
              <a:gd name="connsiteX84" fmla="*/ 1493214 w 5415733"/>
              <a:gd name="connsiteY84" fmla="*/ 4324350 h 4713880"/>
              <a:gd name="connsiteX85" fmla="*/ 1302714 w 5415733"/>
              <a:gd name="connsiteY85" fmla="*/ 4438650 h 4713880"/>
              <a:gd name="connsiteX86" fmla="*/ 1245564 w 5415733"/>
              <a:gd name="connsiteY86" fmla="*/ 4476750 h 4713880"/>
              <a:gd name="connsiteX87" fmla="*/ 1074114 w 5415733"/>
              <a:gd name="connsiteY87" fmla="*/ 4533900 h 4713880"/>
              <a:gd name="connsiteX88" fmla="*/ 1016964 w 5415733"/>
              <a:gd name="connsiteY88" fmla="*/ 4552950 h 4713880"/>
              <a:gd name="connsiteX89" fmla="*/ 959814 w 5415733"/>
              <a:gd name="connsiteY89" fmla="*/ 4572000 h 4713880"/>
              <a:gd name="connsiteX90" fmla="*/ 845514 w 5415733"/>
              <a:gd name="connsiteY90" fmla="*/ 4591050 h 4713880"/>
              <a:gd name="connsiteX91" fmla="*/ 712164 w 5415733"/>
              <a:gd name="connsiteY91" fmla="*/ 4572000 h 4713880"/>
              <a:gd name="connsiteX92" fmla="*/ 655014 w 5415733"/>
              <a:gd name="connsiteY92" fmla="*/ 4552950 h 4713880"/>
              <a:gd name="connsiteX93" fmla="*/ 442621 w 5415733"/>
              <a:gd name="connsiteY93" fmla="*/ 4713880 h 4713880"/>
              <a:gd name="connsiteX94" fmla="*/ 290221 w 5415733"/>
              <a:gd name="connsiteY94" fmla="*/ 4615787 h 4713880"/>
              <a:gd name="connsiteX95" fmla="*/ 173362 w 5415733"/>
              <a:gd name="connsiteY95" fmla="*/ 4439218 h 4713880"/>
              <a:gd name="connsiteX96" fmla="*/ 45414 w 5415733"/>
              <a:gd name="connsiteY96" fmla="*/ 4171950 h 4713880"/>
              <a:gd name="connsiteX97" fmla="*/ 26364 w 5415733"/>
              <a:gd name="connsiteY97" fmla="*/ 4114800 h 4713880"/>
              <a:gd name="connsiteX0" fmla="*/ 26364 w 5374990"/>
              <a:gd name="connsiteY0" fmla="*/ 4114800 h 4713880"/>
              <a:gd name="connsiteX1" fmla="*/ 7314 w 5374990"/>
              <a:gd name="connsiteY1" fmla="*/ 3467100 h 4713880"/>
              <a:gd name="connsiteX2" fmla="*/ 159714 w 5374990"/>
              <a:gd name="connsiteY2" fmla="*/ 3448050 h 4713880"/>
              <a:gd name="connsiteX3" fmla="*/ 350214 w 5374990"/>
              <a:gd name="connsiteY3" fmla="*/ 3390900 h 4713880"/>
              <a:gd name="connsiteX4" fmla="*/ 559764 w 5374990"/>
              <a:gd name="connsiteY4" fmla="*/ 3314700 h 4713880"/>
              <a:gd name="connsiteX5" fmla="*/ 655014 w 5374990"/>
              <a:gd name="connsiteY5" fmla="*/ 3105150 h 4713880"/>
              <a:gd name="connsiteX6" fmla="*/ 750264 w 5374990"/>
              <a:gd name="connsiteY6" fmla="*/ 2857500 h 4713880"/>
              <a:gd name="connsiteX7" fmla="*/ 883614 w 5374990"/>
              <a:gd name="connsiteY7" fmla="*/ 2495550 h 4713880"/>
              <a:gd name="connsiteX8" fmla="*/ 921714 w 5374990"/>
              <a:gd name="connsiteY8" fmla="*/ 2362200 h 4713880"/>
              <a:gd name="connsiteX9" fmla="*/ 997914 w 5374990"/>
              <a:gd name="connsiteY9" fmla="*/ 2171700 h 4713880"/>
              <a:gd name="connsiteX10" fmla="*/ 1036014 w 5374990"/>
              <a:gd name="connsiteY10" fmla="*/ 2019300 h 4713880"/>
              <a:gd name="connsiteX11" fmla="*/ 1016964 w 5374990"/>
              <a:gd name="connsiteY11" fmla="*/ 1771650 h 4713880"/>
              <a:gd name="connsiteX12" fmla="*/ 1016964 w 5374990"/>
              <a:gd name="connsiteY12" fmla="*/ 1543050 h 4713880"/>
              <a:gd name="connsiteX13" fmla="*/ 1055064 w 5374990"/>
              <a:gd name="connsiteY13" fmla="*/ 1390650 h 4713880"/>
              <a:gd name="connsiteX14" fmla="*/ 1055064 w 5374990"/>
              <a:gd name="connsiteY14" fmla="*/ 1390650 h 4713880"/>
              <a:gd name="connsiteX15" fmla="*/ 1093164 w 5374990"/>
              <a:gd name="connsiteY15" fmla="*/ 1181100 h 4713880"/>
              <a:gd name="connsiteX16" fmla="*/ 1093164 w 5374990"/>
              <a:gd name="connsiteY16" fmla="*/ 1181100 h 4713880"/>
              <a:gd name="connsiteX17" fmla="*/ 883614 w 5374990"/>
              <a:gd name="connsiteY17" fmla="*/ 1295400 h 4713880"/>
              <a:gd name="connsiteX18" fmla="*/ 731214 w 5374990"/>
              <a:gd name="connsiteY18" fmla="*/ 1238250 h 4713880"/>
              <a:gd name="connsiteX19" fmla="*/ 578814 w 5374990"/>
              <a:gd name="connsiteY19" fmla="*/ 1238250 h 4713880"/>
              <a:gd name="connsiteX20" fmla="*/ 540714 w 5374990"/>
              <a:gd name="connsiteY20" fmla="*/ 1257300 h 4713880"/>
              <a:gd name="connsiteX21" fmla="*/ 445464 w 5374990"/>
              <a:gd name="connsiteY21" fmla="*/ 762000 h 4713880"/>
              <a:gd name="connsiteX22" fmla="*/ 426414 w 5374990"/>
              <a:gd name="connsiteY22" fmla="*/ 476250 h 4713880"/>
              <a:gd name="connsiteX23" fmla="*/ 426414 w 5374990"/>
              <a:gd name="connsiteY23" fmla="*/ 247650 h 4713880"/>
              <a:gd name="connsiteX24" fmla="*/ 597864 w 5374990"/>
              <a:gd name="connsiteY24" fmla="*/ 95250 h 4713880"/>
              <a:gd name="connsiteX25" fmla="*/ 902664 w 5374990"/>
              <a:gd name="connsiteY25" fmla="*/ 0 h 4713880"/>
              <a:gd name="connsiteX26" fmla="*/ 1150314 w 5374990"/>
              <a:gd name="connsiteY26" fmla="*/ 0 h 4713880"/>
              <a:gd name="connsiteX27" fmla="*/ 1397964 w 5374990"/>
              <a:gd name="connsiteY27" fmla="*/ 0 h 4713880"/>
              <a:gd name="connsiteX28" fmla="*/ 1626564 w 5374990"/>
              <a:gd name="connsiteY28" fmla="*/ 19050 h 4713880"/>
              <a:gd name="connsiteX29" fmla="*/ 1893264 w 5374990"/>
              <a:gd name="connsiteY29" fmla="*/ 19050 h 4713880"/>
              <a:gd name="connsiteX30" fmla="*/ 2064714 w 5374990"/>
              <a:gd name="connsiteY30" fmla="*/ 19050 h 4713880"/>
              <a:gd name="connsiteX31" fmla="*/ 2445714 w 5374990"/>
              <a:gd name="connsiteY31" fmla="*/ 76200 h 4713880"/>
              <a:gd name="connsiteX32" fmla="*/ 2655264 w 5374990"/>
              <a:gd name="connsiteY32" fmla="*/ 76200 h 4713880"/>
              <a:gd name="connsiteX33" fmla="*/ 2902914 w 5374990"/>
              <a:gd name="connsiteY33" fmla="*/ 57150 h 4713880"/>
              <a:gd name="connsiteX34" fmla="*/ 3283914 w 5374990"/>
              <a:gd name="connsiteY34" fmla="*/ 0 h 4713880"/>
              <a:gd name="connsiteX35" fmla="*/ 3683964 w 5374990"/>
              <a:gd name="connsiteY35" fmla="*/ 76200 h 4713880"/>
              <a:gd name="connsiteX36" fmla="*/ 3855414 w 5374990"/>
              <a:gd name="connsiteY36" fmla="*/ 152400 h 4713880"/>
              <a:gd name="connsiteX37" fmla="*/ 3931614 w 5374990"/>
              <a:gd name="connsiteY37" fmla="*/ 495300 h 4713880"/>
              <a:gd name="connsiteX38" fmla="*/ 4007814 w 5374990"/>
              <a:gd name="connsiteY38" fmla="*/ 876300 h 4713880"/>
              <a:gd name="connsiteX39" fmla="*/ 4007814 w 5374990"/>
              <a:gd name="connsiteY39" fmla="*/ 876300 h 4713880"/>
              <a:gd name="connsiteX40" fmla="*/ 4045914 w 5374990"/>
              <a:gd name="connsiteY40" fmla="*/ 1238250 h 4713880"/>
              <a:gd name="connsiteX41" fmla="*/ 4084014 w 5374990"/>
              <a:gd name="connsiteY41" fmla="*/ 1352550 h 4713880"/>
              <a:gd name="connsiteX42" fmla="*/ 4141164 w 5374990"/>
              <a:gd name="connsiteY42" fmla="*/ 1390650 h 4713880"/>
              <a:gd name="connsiteX43" fmla="*/ 4179264 w 5374990"/>
              <a:gd name="connsiteY43" fmla="*/ 1447800 h 4713880"/>
              <a:gd name="connsiteX44" fmla="*/ 4236414 w 5374990"/>
              <a:gd name="connsiteY44" fmla="*/ 1485900 h 4713880"/>
              <a:gd name="connsiteX45" fmla="*/ 4255464 w 5374990"/>
              <a:gd name="connsiteY45" fmla="*/ 1543050 h 4713880"/>
              <a:gd name="connsiteX46" fmla="*/ 4369764 w 5374990"/>
              <a:gd name="connsiteY46" fmla="*/ 1581150 h 4713880"/>
              <a:gd name="connsiteX47" fmla="*/ 4484064 w 5374990"/>
              <a:gd name="connsiteY47" fmla="*/ 1657350 h 4713880"/>
              <a:gd name="connsiteX48" fmla="*/ 4541214 w 5374990"/>
              <a:gd name="connsiteY48" fmla="*/ 1695450 h 4713880"/>
              <a:gd name="connsiteX49" fmla="*/ 4598364 w 5374990"/>
              <a:gd name="connsiteY49" fmla="*/ 1714500 h 4713880"/>
              <a:gd name="connsiteX50" fmla="*/ 4712664 w 5374990"/>
              <a:gd name="connsiteY50" fmla="*/ 1771650 h 4713880"/>
              <a:gd name="connsiteX51" fmla="*/ 4903164 w 5374990"/>
              <a:gd name="connsiteY51" fmla="*/ 1790700 h 4713880"/>
              <a:gd name="connsiteX52" fmla="*/ 5074614 w 5374990"/>
              <a:gd name="connsiteY52" fmla="*/ 1885950 h 4713880"/>
              <a:gd name="connsiteX53" fmla="*/ 5131764 w 5374990"/>
              <a:gd name="connsiteY53" fmla="*/ 1924050 h 4713880"/>
              <a:gd name="connsiteX54" fmla="*/ 5169864 w 5374990"/>
              <a:gd name="connsiteY54" fmla="*/ 2038350 h 4713880"/>
              <a:gd name="connsiteX55" fmla="*/ 5207964 w 5374990"/>
              <a:gd name="connsiteY55" fmla="*/ 2114550 h 4713880"/>
              <a:gd name="connsiteX56" fmla="*/ 5265114 w 5374990"/>
              <a:gd name="connsiteY56" fmla="*/ 2247900 h 4713880"/>
              <a:gd name="connsiteX57" fmla="*/ 5303214 w 5374990"/>
              <a:gd name="connsiteY57" fmla="*/ 2400300 h 4713880"/>
              <a:gd name="connsiteX58" fmla="*/ 5322264 w 5374990"/>
              <a:gd name="connsiteY58" fmla="*/ 2476500 h 4713880"/>
              <a:gd name="connsiteX59" fmla="*/ 5360364 w 5374990"/>
              <a:gd name="connsiteY59" fmla="*/ 2590800 h 4713880"/>
              <a:gd name="connsiteX60" fmla="*/ 5055564 w 5374990"/>
              <a:gd name="connsiteY60" fmla="*/ 4229100 h 4713880"/>
              <a:gd name="connsiteX61" fmla="*/ 4998414 w 5374990"/>
              <a:gd name="connsiteY61" fmla="*/ 4267200 h 4713880"/>
              <a:gd name="connsiteX62" fmla="*/ 4941264 w 5374990"/>
              <a:gd name="connsiteY62" fmla="*/ 4286250 h 4713880"/>
              <a:gd name="connsiteX63" fmla="*/ 4788864 w 5374990"/>
              <a:gd name="connsiteY63" fmla="*/ 4324350 h 4713880"/>
              <a:gd name="connsiteX64" fmla="*/ 4445964 w 5374990"/>
              <a:gd name="connsiteY64" fmla="*/ 4343400 h 4713880"/>
              <a:gd name="connsiteX65" fmla="*/ 4426914 w 5374990"/>
              <a:gd name="connsiteY65" fmla="*/ 4419600 h 4713880"/>
              <a:gd name="connsiteX66" fmla="*/ 4255464 w 5374990"/>
              <a:gd name="connsiteY66" fmla="*/ 4438650 h 4713880"/>
              <a:gd name="connsiteX67" fmla="*/ 4198314 w 5374990"/>
              <a:gd name="connsiteY67" fmla="*/ 4419600 h 4713880"/>
              <a:gd name="connsiteX68" fmla="*/ 3950664 w 5374990"/>
              <a:gd name="connsiteY68" fmla="*/ 4210050 h 4713880"/>
              <a:gd name="connsiteX69" fmla="*/ 3874464 w 5374990"/>
              <a:gd name="connsiteY69" fmla="*/ 4191000 h 4713880"/>
              <a:gd name="connsiteX70" fmla="*/ 3798264 w 5374990"/>
              <a:gd name="connsiteY70" fmla="*/ 4133850 h 4713880"/>
              <a:gd name="connsiteX71" fmla="*/ 3683964 w 5374990"/>
              <a:gd name="connsiteY71" fmla="*/ 4114800 h 4713880"/>
              <a:gd name="connsiteX72" fmla="*/ 3169614 w 5374990"/>
              <a:gd name="connsiteY72" fmla="*/ 4171950 h 4713880"/>
              <a:gd name="connsiteX73" fmla="*/ 3112464 w 5374990"/>
              <a:gd name="connsiteY73" fmla="*/ 4191000 h 4713880"/>
              <a:gd name="connsiteX74" fmla="*/ 2941014 w 5374990"/>
              <a:gd name="connsiteY74" fmla="*/ 4229100 h 4713880"/>
              <a:gd name="connsiteX75" fmla="*/ 2864814 w 5374990"/>
              <a:gd name="connsiteY75" fmla="*/ 4267200 h 4713880"/>
              <a:gd name="connsiteX76" fmla="*/ 2769564 w 5374990"/>
              <a:gd name="connsiteY76" fmla="*/ 4286250 h 4713880"/>
              <a:gd name="connsiteX77" fmla="*/ 2693364 w 5374990"/>
              <a:gd name="connsiteY77" fmla="*/ 4305300 h 4713880"/>
              <a:gd name="connsiteX78" fmla="*/ 2483814 w 5374990"/>
              <a:gd name="connsiteY78" fmla="*/ 4381500 h 4713880"/>
              <a:gd name="connsiteX79" fmla="*/ 2064714 w 5374990"/>
              <a:gd name="connsiteY79" fmla="*/ 4362450 h 4713880"/>
              <a:gd name="connsiteX80" fmla="*/ 2007564 w 5374990"/>
              <a:gd name="connsiteY80" fmla="*/ 4305300 h 4713880"/>
              <a:gd name="connsiteX81" fmla="*/ 1893264 w 5374990"/>
              <a:gd name="connsiteY81" fmla="*/ 4267200 h 4713880"/>
              <a:gd name="connsiteX82" fmla="*/ 1836114 w 5374990"/>
              <a:gd name="connsiteY82" fmla="*/ 4248150 h 4713880"/>
              <a:gd name="connsiteX83" fmla="*/ 1493214 w 5374990"/>
              <a:gd name="connsiteY83" fmla="*/ 4324350 h 4713880"/>
              <a:gd name="connsiteX84" fmla="*/ 1302714 w 5374990"/>
              <a:gd name="connsiteY84" fmla="*/ 4438650 h 4713880"/>
              <a:gd name="connsiteX85" fmla="*/ 1245564 w 5374990"/>
              <a:gd name="connsiteY85" fmla="*/ 4476750 h 4713880"/>
              <a:gd name="connsiteX86" fmla="*/ 1074114 w 5374990"/>
              <a:gd name="connsiteY86" fmla="*/ 4533900 h 4713880"/>
              <a:gd name="connsiteX87" fmla="*/ 1016964 w 5374990"/>
              <a:gd name="connsiteY87" fmla="*/ 4552950 h 4713880"/>
              <a:gd name="connsiteX88" fmla="*/ 959814 w 5374990"/>
              <a:gd name="connsiteY88" fmla="*/ 4572000 h 4713880"/>
              <a:gd name="connsiteX89" fmla="*/ 845514 w 5374990"/>
              <a:gd name="connsiteY89" fmla="*/ 4591050 h 4713880"/>
              <a:gd name="connsiteX90" fmla="*/ 712164 w 5374990"/>
              <a:gd name="connsiteY90" fmla="*/ 4572000 h 4713880"/>
              <a:gd name="connsiteX91" fmla="*/ 655014 w 5374990"/>
              <a:gd name="connsiteY91" fmla="*/ 4552950 h 4713880"/>
              <a:gd name="connsiteX92" fmla="*/ 442621 w 5374990"/>
              <a:gd name="connsiteY92" fmla="*/ 4713880 h 4713880"/>
              <a:gd name="connsiteX93" fmla="*/ 290221 w 5374990"/>
              <a:gd name="connsiteY93" fmla="*/ 4615787 h 4713880"/>
              <a:gd name="connsiteX94" fmla="*/ 173362 w 5374990"/>
              <a:gd name="connsiteY94" fmla="*/ 4439218 h 4713880"/>
              <a:gd name="connsiteX95" fmla="*/ 45414 w 5374990"/>
              <a:gd name="connsiteY95" fmla="*/ 4171950 h 4713880"/>
              <a:gd name="connsiteX96" fmla="*/ 26364 w 5374990"/>
              <a:gd name="connsiteY96" fmla="*/ 4114800 h 4713880"/>
              <a:gd name="connsiteX0" fmla="*/ 26364 w 5337678"/>
              <a:gd name="connsiteY0" fmla="*/ 4114800 h 4713880"/>
              <a:gd name="connsiteX1" fmla="*/ 7314 w 5337678"/>
              <a:gd name="connsiteY1" fmla="*/ 3467100 h 4713880"/>
              <a:gd name="connsiteX2" fmla="*/ 159714 w 5337678"/>
              <a:gd name="connsiteY2" fmla="*/ 3448050 h 4713880"/>
              <a:gd name="connsiteX3" fmla="*/ 350214 w 5337678"/>
              <a:gd name="connsiteY3" fmla="*/ 3390900 h 4713880"/>
              <a:gd name="connsiteX4" fmla="*/ 559764 w 5337678"/>
              <a:gd name="connsiteY4" fmla="*/ 3314700 h 4713880"/>
              <a:gd name="connsiteX5" fmla="*/ 655014 w 5337678"/>
              <a:gd name="connsiteY5" fmla="*/ 3105150 h 4713880"/>
              <a:gd name="connsiteX6" fmla="*/ 750264 w 5337678"/>
              <a:gd name="connsiteY6" fmla="*/ 2857500 h 4713880"/>
              <a:gd name="connsiteX7" fmla="*/ 883614 w 5337678"/>
              <a:gd name="connsiteY7" fmla="*/ 2495550 h 4713880"/>
              <a:gd name="connsiteX8" fmla="*/ 921714 w 5337678"/>
              <a:gd name="connsiteY8" fmla="*/ 2362200 h 4713880"/>
              <a:gd name="connsiteX9" fmla="*/ 997914 w 5337678"/>
              <a:gd name="connsiteY9" fmla="*/ 2171700 h 4713880"/>
              <a:gd name="connsiteX10" fmla="*/ 1036014 w 5337678"/>
              <a:gd name="connsiteY10" fmla="*/ 2019300 h 4713880"/>
              <a:gd name="connsiteX11" fmla="*/ 1016964 w 5337678"/>
              <a:gd name="connsiteY11" fmla="*/ 1771650 h 4713880"/>
              <a:gd name="connsiteX12" fmla="*/ 1016964 w 5337678"/>
              <a:gd name="connsiteY12" fmla="*/ 1543050 h 4713880"/>
              <a:gd name="connsiteX13" fmla="*/ 1055064 w 5337678"/>
              <a:gd name="connsiteY13" fmla="*/ 1390650 h 4713880"/>
              <a:gd name="connsiteX14" fmla="*/ 1055064 w 5337678"/>
              <a:gd name="connsiteY14" fmla="*/ 1390650 h 4713880"/>
              <a:gd name="connsiteX15" fmla="*/ 1093164 w 5337678"/>
              <a:gd name="connsiteY15" fmla="*/ 1181100 h 4713880"/>
              <a:gd name="connsiteX16" fmla="*/ 1093164 w 5337678"/>
              <a:gd name="connsiteY16" fmla="*/ 1181100 h 4713880"/>
              <a:gd name="connsiteX17" fmla="*/ 883614 w 5337678"/>
              <a:gd name="connsiteY17" fmla="*/ 1295400 h 4713880"/>
              <a:gd name="connsiteX18" fmla="*/ 731214 w 5337678"/>
              <a:gd name="connsiteY18" fmla="*/ 1238250 h 4713880"/>
              <a:gd name="connsiteX19" fmla="*/ 578814 w 5337678"/>
              <a:gd name="connsiteY19" fmla="*/ 1238250 h 4713880"/>
              <a:gd name="connsiteX20" fmla="*/ 540714 w 5337678"/>
              <a:gd name="connsiteY20" fmla="*/ 1257300 h 4713880"/>
              <a:gd name="connsiteX21" fmla="*/ 445464 w 5337678"/>
              <a:gd name="connsiteY21" fmla="*/ 762000 h 4713880"/>
              <a:gd name="connsiteX22" fmla="*/ 426414 w 5337678"/>
              <a:gd name="connsiteY22" fmla="*/ 476250 h 4713880"/>
              <a:gd name="connsiteX23" fmla="*/ 426414 w 5337678"/>
              <a:gd name="connsiteY23" fmla="*/ 247650 h 4713880"/>
              <a:gd name="connsiteX24" fmla="*/ 597864 w 5337678"/>
              <a:gd name="connsiteY24" fmla="*/ 95250 h 4713880"/>
              <a:gd name="connsiteX25" fmla="*/ 902664 w 5337678"/>
              <a:gd name="connsiteY25" fmla="*/ 0 h 4713880"/>
              <a:gd name="connsiteX26" fmla="*/ 1150314 w 5337678"/>
              <a:gd name="connsiteY26" fmla="*/ 0 h 4713880"/>
              <a:gd name="connsiteX27" fmla="*/ 1397964 w 5337678"/>
              <a:gd name="connsiteY27" fmla="*/ 0 h 4713880"/>
              <a:gd name="connsiteX28" fmla="*/ 1626564 w 5337678"/>
              <a:gd name="connsiteY28" fmla="*/ 19050 h 4713880"/>
              <a:gd name="connsiteX29" fmla="*/ 1893264 w 5337678"/>
              <a:gd name="connsiteY29" fmla="*/ 19050 h 4713880"/>
              <a:gd name="connsiteX30" fmla="*/ 2064714 w 5337678"/>
              <a:gd name="connsiteY30" fmla="*/ 19050 h 4713880"/>
              <a:gd name="connsiteX31" fmla="*/ 2445714 w 5337678"/>
              <a:gd name="connsiteY31" fmla="*/ 76200 h 4713880"/>
              <a:gd name="connsiteX32" fmla="*/ 2655264 w 5337678"/>
              <a:gd name="connsiteY32" fmla="*/ 76200 h 4713880"/>
              <a:gd name="connsiteX33" fmla="*/ 2902914 w 5337678"/>
              <a:gd name="connsiteY33" fmla="*/ 57150 h 4713880"/>
              <a:gd name="connsiteX34" fmla="*/ 3283914 w 5337678"/>
              <a:gd name="connsiteY34" fmla="*/ 0 h 4713880"/>
              <a:gd name="connsiteX35" fmla="*/ 3683964 w 5337678"/>
              <a:gd name="connsiteY35" fmla="*/ 76200 h 4713880"/>
              <a:gd name="connsiteX36" fmla="*/ 3855414 w 5337678"/>
              <a:gd name="connsiteY36" fmla="*/ 152400 h 4713880"/>
              <a:gd name="connsiteX37" fmla="*/ 3931614 w 5337678"/>
              <a:gd name="connsiteY37" fmla="*/ 495300 h 4713880"/>
              <a:gd name="connsiteX38" fmla="*/ 4007814 w 5337678"/>
              <a:gd name="connsiteY38" fmla="*/ 876300 h 4713880"/>
              <a:gd name="connsiteX39" fmla="*/ 4007814 w 5337678"/>
              <a:gd name="connsiteY39" fmla="*/ 876300 h 4713880"/>
              <a:gd name="connsiteX40" fmla="*/ 4045914 w 5337678"/>
              <a:gd name="connsiteY40" fmla="*/ 1238250 h 4713880"/>
              <a:gd name="connsiteX41" fmla="*/ 4084014 w 5337678"/>
              <a:gd name="connsiteY41" fmla="*/ 1352550 h 4713880"/>
              <a:gd name="connsiteX42" fmla="*/ 4141164 w 5337678"/>
              <a:gd name="connsiteY42" fmla="*/ 1390650 h 4713880"/>
              <a:gd name="connsiteX43" fmla="*/ 4179264 w 5337678"/>
              <a:gd name="connsiteY43" fmla="*/ 1447800 h 4713880"/>
              <a:gd name="connsiteX44" fmla="*/ 4236414 w 5337678"/>
              <a:gd name="connsiteY44" fmla="*/ 1485900 h 4713880"/>
              <a:gd name="connsiteX45" fmla="*/ 4255464 w 5337678"/>
              <a:gd name="connsiteY45" fmla="*/ 1543050 h 4713880"/>
              <a:gd name="connsiteX46" fmla="*/ 4369764 w 5337678"/>
              <a:gd name="connsiteY46" fmla="*/ 1581150 h 4713880"/>
              <a:gd name="connsiteX47" fmla="*/ 4484064 w 5337678"/>
              <a:gd name="connsiteY47" fmla="*/ 1657350 h 4713880"/>
              <a:gd name="connsiteX48" fmla="*/ 4541214 w 5337678"/>
              <a:gd name="connsiteY48" fmla="*/ 1695450 h 4713880"/>
              <a:gd name="connsiteX49" fmla="*/ 4598364 w 5337678"/>
              <a:gd name="connsiteY49" fmla="*/ 1714500 h 4713880"/>
              <a:gd name="connsiteX50" fmla="*/ 4712664 w 5337678"/>
              <a:gd name="connsiteY50" fmla="*/ 1771650 h 4713880"/>
              <a:gd name="connsiteX51" fmla="*/ 4903164 w 5337678"/>
              <a:gd name="connsiteY51" fmla="*/ 1790700 h 4713880"/>
              <a:gd name="connsiteX52" fmla="*/ 5074614 w 5337678"/>
              <a:gd name="connsiteY52" fmla="*/ 1885950 h 4713880"/>
              <a:gd name="connsiteX53" fmla="*/ 5131764 w 5337678"/>
              <a:gd name="connsiteY53" fmla="*/ 1924050 h 4713880"/>
              <a:gd name="connsiteX54" fmla="*/ 5169864 w 5337678"/>
              <a:gd name="connsiteY54" fmla="*/ 2038350 h 4713880"/>
              <a:gd name="connsiteX55" fmla="*/ 5207964 w 5337678"/>
              <a:gd name="connsiteY55" fmla="*/ 2114550 h 4713880"/>
              <a:gd name="connsiteX56" fmla="*/ 5265114 w 5337678"/>
              <a:gd name="connsiteY56" fmla="*/ 2247900 h 4713880"/>
              <a:gd name="connsiteX57" fmla="*/ 5303214 w 5337678"/>
              <a:gd name="connsiteY57" fmla="*/ 2400300 h 4713880"/>
              <a:gd name="connsiteX58" fmla="*/ 5322264 w 5337678"/>
              <a:gd name="connsiteY58" fmla="*/ 2476500 h 4713880"/>
              <a:gd name="connsiteX59" fmla="*/ 5055564 w 5337678"/>
              <a:gd name="connsiteY59" fmla="*/ 4229100 h 4713880"/>
              <a:gd name="connsiteX60" fmla="*/ 4998414 w 5337678"/>
              <a:gd name="connsiteY60" fmla="*/ 4267200 h 4713880"/>
              <a:gd name="connsiteX61" fmla="*/ 4941264 w 5337678"/>
              <a:gd name="connsiteY61" fmla="*/ 4286250 h 4713880"/>
              <a:gd name="connsiteX62" fmla="*/ 4788864 w 5337678"/>
              <a:gd name="connsiteY62" fmla="*/ 4324350 h 4713880"/>
              <a:gd name="connsiteX63" fmla="*/ 4445964 w 5337678"/>
              <a:gd name="connsiteY63" fmla="*/ 4343400 h 4713880"/>
              <a:gd name="connsiteX64" fmla="*/ 4426914 w 5337678"/>
              <a:gd name="connsiteY64" fmla="*/ 4419600 h 4713880"/>
              <a:gd name="connsiteX65" fmla="*/ 4255464 w 5337678"/>
              <a:gd name="connsiteY65" fmla="*/ 4438650 h 4713880"/>
              <a:gd name="connsiteX66" fmla="*/ 4198314 w 5337678"/>
              <a:gd name="connsiteY66" fmla="*/ 4419600 h 4713880"/>
              <a:gd name="connsiteX67" fmla="*/ 3950664 w 5337678"/>
              <a:gd name="connsiteY67" fmla="*/ 4210050 h 4713880"/>
              <a:gd name="connsiteX68" fmla="*/ 3874464 w 5337678"/>
              <a:gd name="connsiteY68" fmla="*/ 4191000 h 4713880"/>
              <a:gd name="connsiteX69" fmla="*/ 3798264 w 5337678"/>
              <a:gd name="connsiteY69" fmla="*/ 4133850 h 4713880"/>
              <a:gd name="connsiteX70" fmla="*/ 3683964 w 5337678"/>
              <a:gd name="connsiteY70" fmla="*/ 4114800 h 4713880"/>
              <a:gd name="connsiteX71" fmla="*/ 3169614 w 5337678"/>
              <a:gd name="connsiteY71" fmla="*/ 4171950 h 4713880"/>
              <a:gd name="connsiteX72" fmla="*/ 3112464 w 5337678"/>
              <a:gd name="connsiteY72" fmla="*/ 4191000 h 4713880"/>
              <a:gd name="connsiteX73" fmla="*/ 2941014 w 5337678"/>
              <a:gd name="connsiteY73" fmla="*/ 4229100 h 4713880"/>
              <a:gd name="connsiteX74" fmla="*/ 2864814 w 5337678"/>
              <a:gd name="connsiteY74" fmla="*/ 4267200 h 4713880"/>
              <a:gd name="connsiteX75" fmla="*/ 2769564 w 5337678"/>
              <a:gd name="connsiteY75" fmla="*/ 4286250 h 4713880"/>
              <a:gd name="connsiteX76" fmla="*/ 2693364 w 5337678"/>
              <a:gd name="connsiteY76" fmla="*/ 4305300 h 4713880"/>
              <a:gd name="connsiteX77" fmla="*/ 2483814 w 5337678"/>
              <a:gd name="connsiteY77" fmla="*/ 4381500 h 4713880"/>
              <a:gd name="connsiteX78" fmla="*/ 2064714 w 5337678"/>
              <a:gd name="connsiteY78" fmla="*/ 4362450 h 4713880"/>
              <a:gd name="connsiteX79" fmla="*/ 2007564 w 5337678"/>
              <a:gd name="connsiteY79" fmla="*/ 4305300 h 4713880"/>
              <a:gd name="connsiteX80" fmla="*/ 1893264 w 5337678"/>
              <a:gd name="connsiteY80" fmla="*/ 4267200 h 4713880"/>
              <a:gd name="connsiteX81" fmla="*/ 1836114 w 5337678"/>
              <a:gd name="connsiteY81" fmla="*/ 4248150 h 4713880"/>
              <a:gd name="connsiteX82" fmla="*/ 1493214 w 5337678"/>
              <a:gd name="connsiteY82" fmla="*/ 4324350 h 4713880"/>
              <a:gd name="connsiteX83" fmla="*/ 1302714 w 5337678"/>
              <a:gd name="connsiteY83" fmla="*/ 4438650 h 4713880"/>
              <a:gd name="connsiteX84" fmla="*/ 1245564 w 5337678"/>
              <a:gd name="connsiteY84" fmla="*/ 4476750 h 4713880"/>
              <a:gd name="connsiteX85" fmla="*/ 1074114 w 5337678"/>
              <a:gd name="connsiteY85" fmla="*/ 4533900 h 4713880"/>
              <a:gd name="connsiteX86" fmla="*/ 1016964 w 5337678"/>
              <a:gd name="connsiteY86" fmla="*/ 4552950 h 4713880"/>
              <a:gd name="connsiteX87" fmla="*/ 959814 w 5337678"/>
              <a:gd name="connsiteY87" fmla="*/ 4572000 h 4713880"/>
              <a:gd name="connsiteX88" fmla="*/ 845514 w 5337678"/>
              <a:gd name="connsiteY88" fmla="*/ 4591050 h 4713880"/>
              <a:gd name="connsiteX89" fmla="*/ 712164 w 5337678"/>
              <a:gd name="connsiteY89" fmla="*/ 4572000 h 4713880"/>
              <a:gd name="connsiteX90" fmla="*/ 655014 w 5337678"/>
              <a:gd name="connsiteY90" fmla="*/ 4552950 h 4713880"/>
              <a:gd name="connsiteX91" fmla="*/ 442621 w 5337678"/>
              <a:gd name="connsiteY91" fmla="*/ 4713880 h 4713880"/>
              <a:gd name="connsiteX92" fmla="*/ 290221 w 5337678"/>
              <a:gd name="connsiteY92" fmla="*/ 4615787 h 4713880"/>
              <a:gd name="connsiteX93" fmla="*/ 173362 w 5337678"/>
              <a:gd name="connsiteY93" fmla="*/ 4439218 h 4713880"/>
              <a:gd name="connsiteX94" fmla="*/ 45414 w 5337678"/>
              <a:gd name="connsiteY94" fmla="*/ 4171950 h 4713880"/>
              <a:gd name="connsiteX95" fmla="*/ 26364 w 5337678"/>
              <a:gd name="connsiteY95" fmla="*/ 4114800 h 4713880"/>
              <a:gd name="connsiteX0" fmla="*/ 26364 w 5313955"/>
              <a:gd name="connsiteY0" fmla="*/ 4114800 h 4713880"/>
              <a:gd name="connsiteX1" fmla="*/ 7314 w 5313955"/>
              <a:gd name="connsiteY1" fmla="*/ 3467100 h 4713880"/>
              <a:gd name="connsiteX2" fmla="*/ 159714 w 5313955"/>
              <a:gd name="connsiteY2" fmla="*/ 3448050 h 4713880"/>
              <a:gd name="connsiteX3" fmla="*/ 350214 w 5313955"/>
              <a:gd name="connsiteY3" fmla="*/ 3390900 h 4713880"/>
              <a:gd name="connsiteX4" fmla="*/ 559764 w 5313955"/>
              <a:gd name="connsiteY4" fmla="*/ 3314700 h 4713880"/>
              <a:gd name="connsiteX5" fmla="*/ 655014 w 5313955"/>
              <a:gd name="connsiteY5" fmla="*/ 3105150 h 4713880"/>
              <a:gd name="connsiteX6" fmla="*/ 750264 w 5313955"/>
              <a:gd name="connsiteY6" fmla="*/ 2857500 h 4713880"/>
              <a:gd name="connsiteX7" fmla="*/ 883614 w 5313955"/>
              <a:gd name="connsiteY7" fmla="*/ 2495550 h 4713880"/>
              <a:gd name="connsiteX8" fmla="*/ 921714 w 5313955"/>
              <a:gd name="connsiteY8" fmla="*/ 2362200 h 4713880"/>
              <a:gd name="connsiteX9" fmla="*/ 997914 w 5313955"/>
              <a:gd name="connsiteY9" fmla="*/ 2171700 h 4713880"/>
              <a:gd name="connsiteX10" fmla="*/ 1036014 w 5313955"/>
              <a:gd name="connsiteY10" fmla="*/ 2019300 h 4713880"/>
              <a:gd name="connsiteX11" fmla="*/ 1016964 w 5313955"/>
              <a:gd name="connsiteY11" fmla="*/ 1771650 h 4713880"/>
              <a:gd name="connsiteX12" fmla="*/ 1016964 w 5313955"/>
              <a:gd name="connsiteY12" fmla="*/ 1543050 h 4713880"/>
              <a:gd name="connsiteX13" fmla="*/ 1055064 w 5313955"/>
              <a:gd name="connsiteY13" fmla="*/ 1390650 h 4713880"/>
              <a:gd name="connsiteX14" fmla="*/ 1055064 w 5313955"/>
              <a:gd name="connsiteY14" fmla="*/ 1390650 h 4713880"/>
              <a:gd name="connsiteX15" fmla="*/ 1093164 w 5313955"/>
              <a:gd name="connsiteY15" fmla="*/ 1181100 h 4713880"/>
              <a:gd name="connsiteX16" fmla="*/ 1093164 w 5313955"/>
              <a:gd name="connsiteY16" fmla="*/ 1181100 h 4713880"/>
              <a:gd name="connsiteX17" fmla="*/ 883614 w 5313955"/>
              <a:gd name="connsiteY17" fmla="*/ 1295400 h 4713880"/>
              <a:gd name="connsiteX18" fmla="*/ 731214 w 5313955"/>
              <a:gd name="connsiteY18" fmla="*/ 1238250 h 4713880"/>
              <a:gd name="connsiteX19" fmla="*/ 578814 w 5313955"/>
              <a:gd name="connsiteY19" fmla="*/ 1238250 h 4713880"/>
              <a:gd name="connsiteX20" fmla="*/ 540714 w 5313955"/>
              <a:gd name="connsiteY20" fmla="*/ 1257300 h 4713880"/>
              <a:gd name="connsiteX21" fmla="*/ 445464 w 5313955"/>
              <a:gd name="connsiteY21" fmla="*/ 762000 h 4713880"/>
              <a:gd name="connsiteX22" fmla="*/ 426414 w 5313955"/>
              <a:gd name="connsiteY22" fmla="*/ 476250 h 4713880"/>
              <a:gd name="connsiteX23" fmla="*/ 426414 w 5313955"/>
              <a:gd name="connsiteY23" fmla="*/ 247650 h 4713880"/>
              <a:gd name="connsiteX24" fmla="*/ 597864 w 5313955"/>
              <a:gd name="connsiteY24" fmla="*/ 95250 h 4713880"/>
              <a:gd name="connsiteX25" fmla="*/ 902664 w 5313955"/>
              <a:gd name="connsiteY25" fmla="*/ 0 h 4713880"/>
              <a:gd name="connsiteX26" fmla="*/ 1150314 w 5313955"/>
              <a:gd name="connsiteY26" fmla="*/ 0 h 4713880"/>
              <a:gd name="connsiteX27" fmla="*/ 1397964 w 5313955"/>
              <a:gd name="connsiteY27" fmla="*/ 0 h 4713880"/>
              <a:gd name="connsiteX28" fmla="*/ 1626564 w 5313955"/>
              <a:gd name="connsiteY28" fmla="*/ 19050 h 4713880"/>
              <a:gd name="connsiteX29" fmla="*/ 1893264 w 5313955"/>
              <a:gd name="connsiteY29" fmla="*/ 19050 h 4713880"/>
              <a:gd name="connsiteX30" fmla="*/ 2064714 w 5313955"/>
              <a:gd name="connsiteY30" fmla="*/ 19050 h 4713880"/>
              <a:gd name="connsiteX31" fmla="*/ 2445714 w 5313955"/>
              <a:gd name="connsiteY31" fmla="*/ 76200 h 4713880"/>
              <a:gd name="connsiteX32" fmla="*/ 2655264 w 5313955"/>
              <a:gd name="connsiteY32" fmla="*/ 76200 h 4713880"/>
              <a:gd name="connsiteX33" fmla="*/ 2902914 w 5313955"/>
              <a:gd name="connsiteY33" fmla="*/ 57150 h 4713880"/>
              <a:gd name="connsiteX34" fmla="*/ 3283914 w 5313955"/>
              <a:gd name="connsiteY34" fmla="*/ 0 h 4713880"/>
              <a:gd name="connsiteX35" fmla="*/ 3683964 w 5313955"/>
              <a:gd name="connsiteY35" fmla="*/ 76200 h 4713880"/>
              <a:gd name="connsiteX36" fmla="*/ 3855414 w 5313955"/>
              <a:gd name="connsiteY36" fmla="*/ 152400 h 4713880"/>
              <a:gd name="connsiteX37" fmla="*/ 3931614 w 5313955"/>
              <a:gd name="connsiteY37" fmla="*/ 495300 h 4713880"/>
              <a:gd name="connsiteX38" fmla="*/ 4007814 w 5313955"/>
              <a:gd name="connsiteY38" fmla="*/ 876300 h 4713880"/>
              <a:gd name="connsiteX39" fmla="*/ 4007814 w 5313955"/>
              <a:gd name="connsiteY39" fmla="*/ 876300 h 4713880"/>
              <a:gd name="connsiteX40" fmla="*/ 4045914 w 5313955"/>
              <a:gd name="connsiteY40" fmla="*/ 1238250 h 4713880"/>
              <a:gd name="connsiteX41" fmla="*/ 4084014 w 5313955"/>
              <a:gd name="connsiteY41" fmla="*/ 1352550 h 4713880"/>
              <a:gd name="connsiteX42" fmla="*/ 4141164 w 5313955"/>
              <a:gd name="connsiteY42" fmla="*/ 1390650 h 4713880"/>
              <a:gd name="connsiteX43" fmla="*/ 4179264 w 5313955"/>
              <a:gd name="connsiteY43" fmla="*/ 1447800 h 4713880"/>
              <a:gd name="connsiteX44" fmla="*/ 4236414 w 5313955"/>
              <a:gd name="connsiteY44" fmla="*/ 1485900 h 4713880"/>
              <a:gd name="connsiteX45" fmla="*/ 4255464 w 5313955"/>
              <a:gd name="connsiteY45" fmla="*/ 1543050 h 4713880"/>
              <a:gd name="connsiteX46" fmla="*/ 4369764 w 5313955"/>
              <a:gd name="connsiteY46" fmla="*/ 1581150 h 4713880"/>
              <a:gd name="connsiteX47" fmla="*/ 4484064 w 5313955"/>
              <a:gd name="connsiteY47" fmla="*/ 1657350 h 4713880"/>
              <a:gd name="connsiteX48" fmla="*/ 4541214 w 5313955"/>
              <a:gd name="connsiteY48" fmla="*/ 1695450 h 4713880"/>
              <a:gd name="connsiteX49" fmla="*/ 4598364 w 5313955"/>
              <a:gd name="connsiteY49" fmla="*/ 1714500 h 4713880"/>
              <a:gd name="connsiteX50" fmla="*/ 4712664 w 5313955"/>
              <a:gd name="connsiteY50" fmla="*/ 1771650 h 4713880"/>
              <a:gd name="connsiteX51" fmla="*/ 4903164 w 5313955"/>
              <a:gd name="connsiteY51" fmla="*/ 1790700 h 4713880"/>
              <a:gd name="connsiteX52" fmla="*/ 5074614 w 5313955"/>
              <a:gd name="connsiteY52" fmla="*/ 1885950 h 4713880"/>
              <a:gd name="connsiteX53" fmla="*/ 5131764 w 5313955"/>
              <a:gd name="connsiteY53" fmla="*/ 1924050 h 4713880"/>
              <a:gd name="connsiteX54" fmla="*/ 5169864 w 5313955"/>
              <a:gd name="connsiteY54" fmla="*/ 2038350 h 4713880"/>
              <a:gd name="connsiteX55" fmla="*/ 5207964 w 5313955"/>
              <a:gd name="connsiteY55" fmla="*/ 2114550 h 4713880"/>
              <a:gd name="connsiteX56" fmla="*/ 5265114 w 5313955"/>
              <a:gd name="connsiteY56" fmla="*/ 2247900 h 4713880"/>
              <a:gd name="connsiteX57" fmla="*/ 5303214 w 5313955"/>
              <a:gd name="connsiteY57" fmla="*/ 2400300 h 4713880"/>
              <a:gd name="connsiteX58" fmla="*/ 5055564 w 5313955"/>
              <a:gd name="connsiteY58" fmla="*/ 4229100 h 4713880"/>
              <a:gd name="connsiteX59" fmla="*/ 4998414 w 5313955"/>
              <a:gd name="connsiteY59" fmla="*/ 4267200 h 4713880"/>
              <a:gd name="connsiteX60" fmla="*/ 4941264 w 5313955"/>
              <a:gd name="connsiteY60" fmla="*/ 4286250 h 4713880"/>
              <a:gd name="connsiteX61" fmla="*/ 4788864 w 5313955"/>
              <a:gd name="connsiteY61" fmla="*/ 4324350 h 4713880"/>
              <a:gd name="connsiteX62" fmla="*/ 4445964 w 5313955"/>
              <a:gd name="connsiteY62" fmla="*/ 4343400 h 4713880"/>
              <a:gd name="connsiteX63" fmla="*/ 4426914 w 5313955"/>
              <a:gd name="connsiteY63" fmla="*/ 4419600 h 4713880"/>
              <a:gd name="connsiteX64" fmla="*/ 4255464 w 5313955"/>
              <a:gd name="connsiteY64" fmla="*/ 4438650 h 4713880"/>
              <a:gd name="connsiteX65" fmla="*/ 4198314 w 5313955"/>
              <a:gd name="connsiteY65" fmla="*/ 4419600 h 4713880"/>
              <a:gd name="connsiteX66" fmla="*/ 3950664 w 5313955"/>
              <a:gd name="connsiteY66" fmla="*/ 4210050 h 4713880"/>
              <a:gd name="connsiteX67" fmla="*/ 3874464 w 5313955"/>
              <a:gd name="connsiteY67" fmla="*/ 4191000 h 4713880"/>
              <a:gd name="connsiteX68" fmla="*/ 3798264 w 5313955"/>
              <a:gd name="connsiteY68" fmla="*/ 4133850 h 4713880"/>
              <a:gd name="connsiteX69" fmla="*/ 3683964 w 5313955"/>
              <a:gd name="connsiteY69" fmla="*/ 4114800 h 4713880"/>
              <a:gd name="connsiteX70" fmla="*/ 3169614 w 5313955"/>
              <a:gd name="connsiteY70" fmla="*/ 4171950 h 4713880"/>
              <a:gd name="connsiteX71" fmla="*/ 3112464 w 5313955"/>
              <a:gd name="connsiteY71" fmla="*/ 4191000 h 4713880"/>
              <a:gd name="connsiteX72" fmla="*/ 2941014 w 5313955"/>
              <a:gd name="connsiteY72" fmla="*/ 4229100 h 4713880"/>
              <a:gd name="connsiteX73" fmla="*/ 2864814 w 5313955"/>
              <a:gd name="connsiteY73" fmla="*/ 4267200 h 4713880"/>
              <a:gd name="connsiteX74" fmla="*/ 2769564 w 5313955"/>
              <a:gd name="connsiteY74" fmla="*/ 4286250 h 4713880"/>
              <a:gd name="connsiteX75" fmla="*/ 2693364 w 5313955"/>
              <a:gd name="connsiteY75" fmla="*/ 4305300 h 4713880"/>
              <a:gd name="connsiteX76" fmla="*/ 2483814 w 5313955"/>
              <a:gd name="connsiteY76" fmla="*/ 4381500 h 4713880"/>
              <a:gd name="connsiteX77" fmla="*/ 2064714 w 5313955"/>
              <a:gd name="connsiteY77" fmla="*/ 4362450 h 4713880"/>
              <a:gd name="connsiteX78" fmla="*/ 2007564 w 5313955"/>
              <a:gd name="connsiteY78" fmla="*/ 4305300 h 4713880"/>
              <a:gd name="connsiteX79" fmla="*/ 1893264 w 5313955"/>
              <a:gd name="connsiteY79" fmla="*/ 4267200 h 4713880"/>
              <a:gd name="connsiteX80" fmla="*/ 1836114 w 5313955"/>
              <a:gd name="connsiteY80" fmla="*/ 4248150 h 4713880"/>
              <a:gd name="connsiteX81" fmla="*/ 1493214 w 5313955"/>
              <a:gd name="connsiteY81" fmla="*/ 4324350 h 4713880"/>
              <a:gd name="connsiteX82" fmla="*/ 1302714 w 5313955"/>
              <a:gd name="connsiteY82" fmla="*/ 4438650 h 4713880"/>
              <a:gd name="connsiteX83" fmla="*/ 1245564 w 5313955"/>
              <a:gd name="connsiteY83" fmla="*/ 4476750 h 4713880"/>
              <a:gd name="connsiteX84" fmla="*/ 1074114 w 5313955"/>
              <a:gd name="connsiteY84" fmla="*/ 4533900 h 4713880"/>
              <a:gd name="connsiteX85" fmla="*/ 1016964 w 5313955"/>
              <a:gd name="connsiteY85" fmla="*/ 4552950 h 4713880"/>
              <a:gd name="connsiteX86" fmla="*/ 959814 w 5313955"/>
              <a:gd name="connsiteY86" fmla="*/ 4572000 h 4713880"/>
              <a:gd name="connsiteX87" fmla="*/ 845514 w 5313955"/>
              <a:gd name="connsiteY87" fmla="*/ 4591050 h 4713880"/>
              <a:gd name="connsiteX88" fmla="*/ 712164 w 5313955"/>
              <a:gd name="connsiteY88" fmla="*/ 4572000 h 4713880"/>
              <a:gd name="connsiteX89" fmla="*/ 655014 w 5313955"/>
              <a:gd name="connsiteY89" fmla="*/ 4552950 h 4713880"/>
              <a:gd name="connsiteX90" fmla="*/ 442621 w 5313955"/>
              <a:gd name="connsiteY90" fmla="*/ 4713880 h 4713880"/>
              <a:gd name="connsiteX91" fmla="*/ 290221 w 5313955"/>
              <a:gd name="connsiteY91" fmla="*/ 4615787 h 4713880"/>
              <a:gd name="connsiteX92" fmla="*/ 173362 w 5313955"/>
              <a:gd name="connsiteY92" fmla="*/ 4439218 h 4713880"/>
              <a:gd name="connsiteX93" fmla="*/ 45414 w 5313955"/>
              <a:gd name="connsiteY93" fmla="*/ 4171950 h 4713880"/>
              <a:gd name="connsiteX94" fmla="*/ 26364 w 5313955"/>
              <a:gd name="connsiteY94" fmla="*/ 4114800 h 4713880"/>
              <a:gd name="connsiteX0" fmla="*/ 26364 w 5265114"/>
              <a:gd name="connsiteY0" fmla="*/ 4114800 h 4713880"/>
              <a:gd name="connsiteX1" fmla="*/ 7314 w 5265114"/>
              <a:gd name="connsiteY1" fmla="*/ 3467100 h 4713880"/>
              <a:gd name="connsiteX2" fmla="*/ 159714 w 5265114"/>
              <a:gd name="connsiteY2" fmla="*/ 3448050 h 4713880"/>
              <a:gd name="connsiteX3" fmla="*/ 350214 w 5265114"/>
              <a:gd name="connsiteY3" fmla="*/ 3390900 h 4713880"/>
              <a:gd name="connsiteX4" fmla="*/ 559764 w 5265114"/>
              <a:gd name="connsiteY4" fmla="*/ 3314700 h 4713880"/>
              <a:gd name="connsiteX5" fmla="*/ 655014 w 5265114"/>
              <a:gd name="connsiteY5" fmla="*/ 3105150 h 4713880"/>
              <a:gd name="connsiteX6" fmla="*/ 750264 w 5265114"/>
              <a:gd name="connsiteY6" fmla="*/ 2857500 h 4713880"/>
              <a:gd name="connsiteX7" fmla="*/ 883614 w 5265114"/>
              <a:gd name="connsiteY7" fmla="*/ 2495550 h 4713880"/>
              <a:gd name="connsiteX8" fmla="*/ 921714 w 5265114"/>
              <a:gd name="connsiteY8" fmla="*/ 2362200 h 4713880"/>
              <a:gd name="connsiteX9" fmla="*/ 997914 w 5265114"/>
              <a:gd name="connsiteY9" fmla="*/ 2171700 h 4713880"/>
              <a:gd name="connsiteX10" fmla="*/ 1036014 w 5265114"/>
              <a:gd name="connsiteY10" fmla="*/ 2019300 h 4713880"/>
              <a:gd name="connsiteX11" fmla="*/ 1016964 w 5265114"/>
              <a:gd name="connsiteY11" fmla="*/ 1771650 h 4713880"/>
              <a:gd name="connsiteX12" fmla="*/ 1016964 w 5265114"/>
              <a:gd name="connsiteY12" fmla="*/ 1543050 h 4713880"/>
              <a:gd name="connsiteX13" fmla="*/ 1055064 w 5265114"/>
              <a:gd name="connsiteY13" fmla="*/ 1390650 h 4713880"/>
              <a:gd name="connsiteX14" fmla="*/ 1055064 w 5265114"/>
              <a:gd name="connsiteY14" fmla="*/ 1390650 h 4713880"/>
              <a:gd name="connsiteX15" fmla="*/ 1093164 w 5265114"/>
              <a:gd name="connsiteY15" fmla="*/ 1181100 h 4713880"/>
              <a:gd name="connsiteX16" fmla="*/ 1093164 w 5265114"/>
              <a:gd name="connsiteY16" fmla="*/ 1181100 h 4713880"/>
              <a:gd name="connsiteX17" fmla="*/ 883614 w 5265114"/>
              <a:gd name="connsiteY17" fmla="*/ 1295400 h 4713880"/>
              <a:gd name="connsiteX18" fmla="*/ 731214 w 5265114"/>
              <a:gd name="connsiteY18" fmla="*/ 1238250 h 4713880"/>
              <a:gd name="connsiteX19" fmla="*/ 578814 w 5265114"/>
              <a:gd name="connsiteY19" fmla="*/ 1238250 h 4713880"/>
              <a:gd name="connsiteX20" fmla="*/ 540714 w 5265114"/>
              <a:gd name="connsiteY20" fmla="*/ 1257300 h 4713880"/>
              <a:gd name="connsiteX21" fmla="*/ 445464 w 5265114"/>
              <a:gd name="connsiteY21" fmla="*/ 762000 h 4713880"/>
              <a:gd name="connsiteX22" fmla="*/ 426414 w 5265114"/>
              <a:gd name="connsiteY22" fmla="*/ 476250 h 4713880"/>
              <a:gd name="connsiteX23" fmla="*/ 426414 w 5265114"/>
              <a:gd name="connsiteY23" fmla="*/ 247650 h 4713880"/>
              <a:gd name="connsiteX24" fmla="*/ 597864 w 5265114"/>
              <a:gd name="connsiteY24" fmla="*/ 95250 h 4713880"/>
              <a:gd name="connsiteX25" fmla="*/ 902664 w 5265114"/>
              <a:gd name="connsiteY25" fmla="*/ 0 h 4713880"/>
              <a:gd name="connsiteX26" fmla="*/ 1150314 w 5265114"/>
              <a:gd name="connsiteY26" fmla="*/ 0 h 4713880"/>
              <a:gd name="connsiteX27" fmla="*/ 1397964 w 5265114"/>
              <a:gd name="connsiteY27" fmla="*/ 0 h 4713880"/>
              <a:gd name="connsiteX28" fmla="*/ 1626564 w 5265114"/>
              <a:gd name="connsiteY28" fmla="*/ 19050 h 4713880"/>
              <a:gd name="connsiteX29" fmla="*/ 1893264 w 5265114"/>
              <a:gd name="connsiteY29" fmla="*/ 19050 h 4713880"/>
              <a:gd name="connsiteX30" fmla="*/ 2064714 w 5265114"/>
              <a:gd name="connsiteY30" fmla="*/ 19050 h 4713880"/>
              <a:gd name="connsiteX31" fmla="*/ 2445714 w 5265114"/>
              <a:gd name="connsiteY31" fmla="*/ 76200 h 4713880"/>
              <a:gd name="connsiteX32" fmla="*/ 2655264 w 5265114"/>
              <a:gd name="connsiteY32" fmla="*/ 76200 h 4713880"/>
              <a:gd name="connsiteX33" fmla="*/ 2902914 w 5265114"/>
              <a:gd name="connsiteY33" fmla="*/ 57150 h 4713880"/>
              <a:gd name="connsiteX34" fmla="*/ 3283914 w 5265114"/>
              <a:gd name="connsiteY34" fmla="*/ 0 h 4713880"/>
              <a:gd name="connsiteX35" fmla="*/ 3683964 w 5265114"/>
              <a:gd name="connsiteY35" fmla="*/ 76200 h 4713880"/>
              <a:gd name="connsiteX36" fmla="*/ 3855414 w 5265114"/>
              <a:gd name="connsiteY36" fmla="*/ 152400 h 4713880"/>
              <a:gd name="connsiteX37" fmla="*/ 3931614 w 5265114"/>
              <a:gd name="connsiteY37" fmla="*/ 495300 h 4713880"/>
              <a:gd name="connsiteX38" fmla="*/ 4007814 w 5265114"/>
              <a:gd name="connsiteY38" fmla="*/ 876300 h 4713880"/>
              <a:gd name="connsiteX39" fmla="*/ 4007814 w 5265114"/>
              <a:gd name="connsiteY39" fmla="*/ 876300 h 4713880"/>
              <a:gd name="connsiteX40" fmla="*/ 4045914 w 5265114"/>
              <a:gd name="connsiteY40" fmla="*/ 1238250 h 4713880"/>
              <a:gd name="connsiteX41" fmla="*/ 4084014 w 5265114"/>
              <a:gd name="connsiteY41" fmla="*/ 1352550 h 4713880"/>
              <a:gd name="connsiteX42" fmla="*/ 4141164 w 5265114"/>
              <a:gd name="connsiteY42" fmla="*/ 1390650 h 4713880"/>
              <a:gd name="connsiteX43" fmla="*/ 4179264 w 5265114"/>
              <a:gd name="connsiteY43" fmla="*/ 1447800 h 4713880"/>
              <a:gd name="connsiteX44" fmla="*/ 4236414 w 5265114"/>
              <a:gd name="connsiteY44" fmla="*/ 1485900 h 4713880"/>
              <a:gd name="connsiteX45" fmla="*/ 4255464 w 5265114"/>
              <a:gd name="connsiteY45" fmla="*/ 1543050 h 4713880"/>
              <a:gd name="connsiteX46" fmla="*/ 4369764 w 5265114"/>
              <a:gd name="connsiteY46" fmla="*/ 1581150 h 4713880"/>
              <a:gd name="connsiteX47" fmla="*/ 4484064 w 5265114"/>
              <a:gd name="connsiteY47" fmla="*/ 1657350 h 4713880"/>
              <a:gd name="connsiteX48" fmla="*/ 4541214 w 5265114"/>
              <a:gd name="connsiteY48" fmla="*/ 1695450 h 4713880"/>
              <a:gd name="connsiteX49" fmla="*/ 4598364 w 5265114"/>
              <a:gd name="connsiteY49" fmla="*/ 1714500 h 4713880"/>
              <a:gd name="connsiteX50" fmla="*/ 4712664 w 5265114"/>
              <a:gd name="connsiteY50" fmla="*/ 1771650 h 4713880"/>
              <a:gd name="connsiteX51" fmla="*/ 4903164 w 5265114"/>
              <a:gd name="connsiteY51" fmla="*/ 1790700 h 4713880"/>
              <a:gd name="connsiteX52" fmla="*/ 5074614 w 5265114"/>
              <a:gd name="connsiteY52" fmla="*/ 1885950 h 4713880"/>
              <a:gd name="connsiteX53" fmla="*/ 5131764 w 5265114"/>
              <a:gd name="connsiteY53" fmla="*/ 1924050 h 4713880"/>
              <a:gd name="connsiteX54" fmla="*/ 5169864 w 5265114"/>
              <a:gd name="connsiteY54" fmla="*/ 2038350 h 4713880"/>
              <a:gd name="connsiteX55" fmla="*/ 5207964 w 5265114"/>
              <a:gd name="connsiteY55" fmla="*/ 2114550 h 4713880"/>
              <a:gd name="connsiteX56" fmla="*/ 5265114 w 5265114"/>
              <a:gd name="connsiteY56" fmla="*/ 2247900 h 4713880"/>
              <a:gd name="connsiteX57" fmla="*/ 5055564 w 5265114"/>
              <a:gd name="connsiteY57" fmla="*/ 4229100 h 4713880"/>
              <a:gd name="connsiteX58" fmla="*/ 4998414 w 5265114"/>
              <a:gd name="connsiteY58" fmla="*/ 4267200 h 4713880"/>
              <a:gd name="connsiteX59" fmla="*/ 4941264 w 5265114"/>
              <a:gd name="connsiteY59" fmla="*/ 4286250 h 4713880"/>
              <a:gd name="connsiteX60" fmla="*/ 4788864 w 5265114"/>
              <a:gd name="connsiteY60" fmla="*/ 4324350 h 4713880"/>
              <a:gd name="connsiteX61" fmla="*/ 4445964 w 5265114"/>
              <a:gd name="connsiteY61" fmla="*/ 4343400 h 4713880"/>
              <a:gd name="connsiteX62" fmla="*/ 4426914 w 5265114"/>
              <a:gd name="connsiteY62" fmla="*/ 4419600 h 4713880"/>
              <a:gd name="connsiteX63" fmla="*/ 4255464 w 5265114"/>
              <a:gd name="connsiteY63" fmla="*/ 4438650 h 4713880"/>
              <a:gd name="connsiteX64" fmla="*/ 4198314 w 5265114"/>
              <a:gd name="connsiteY64" fmla="*/ 4419600 h 4713880"/>
              <a:gd name="connsiteX65" fmla="*/ 3950664 w 5265114"/>
              <a:gd name="connsiteY65" fmla="*/ 4210050 h 4713880"/>
              <a:gd name="connsiteX66" fmla="*/ 3874464 w 5265114"/>
              <a:gd name="connsiteY66" fmla="*/ 4191000 h 4713880"/>
              <a:gd name="connsiteX67" fmla="*/ 3798264 w 5265114"/>
              <a:gd name="connsiteY67" fmla="*/ 4133850 h 4713880"/>
              <a:gd name="connsiteX68" fmla="*/ 3683964 w 5265114"/>
              <a:gd name="connsiteY68" fmla="*/ 4114800 h 4713880"/>
              <a:gd name="connsiteX69" fmla="*/ 3169614 w 5265114"/>
              <a:gd name="connsiteY69" fmla="*/ 4171950 h 4713880"/>
              <a:gd name="connsiteX70" fmla="*/ 3112464 w 5265114"/>
              <a:gd name="connsiteY70" fmla="*/ 4191000 h 4713880"/>
              <a:gd name="connsiteX71" fmla="*/ 2941014 w 5265114"/>
              <a:gd name="connsiteY71" fmla="*/ 4229100 h 4713880"/>
              <a:gd name="connsiteX72" fmla="*/ 2864814 w 5265114"/>
              <a:gd name="connsiteY72" fmla="*/ 4267200 h 4713880"/>
              <a:gd name="connsiteX73" fmla="*/ 2769564 w 5265114"/>
              <a:gd name="connsiteY73" fmla="*/ 4286250 h 4713880"/>
              <a:gd name="connsiteX74" fmla="*/ 2693364 w 5265114"/>
              <a:gd name="connsiteY74" fmla="*/ 4305300 h 4713880"/>
              <a:gd name="connsiteX75" fmla="*/ 2483814 w 5265114"/>
              <a:gd name="connsiteY75" fmla="*/ 4381500 h 4713880"/>
              <a:gd name="connsiteX76" fmla="*/ 2064714 w 5265114"/>
              <a:gd name="connsiteY76" fmla="*/ 4362450 h 4713880"/>
              <a:gd name="connsiteX77" fmla="*/ 2007564 w 5265114"/>
              <a:gd name="connsiteY77" fmla="*/ 4305300 h 4713880"/>
              <a:gd name="connsiteX78" fmla="*/ 1893264 w 5265114"/>
              <a:gd name="connsiteY78" fmla="*/ 4267200 h 4713880"/>
              <a:gd name="connsiteX79" fmla="*/ 1836114 w 5265114"/>
              <a:gd name="connsiteY79" fmla="*/ 4248150 h 4713880"/>
              <a:gd name="connsiteX80" fmla="*/ 1493214 w 5265114"/>
              <a:gd name="connsiteY80" fmla="*/ 4324350 h 4713880"/>
              <a:gd name="connsiteX81" fmla="*/ 1302714 w 5265114"/>
              <a:gd name="connsiteY81" fmla="*/ 4438650 h 4713880"/>
              <a:gd name="connsiteX82" fmla="*/ 1245564 w 5265114"/>
              <a:gd name="connsiteY82" fmla="*/ 4476750 h 4713880"/>
              <a:gd name="connsiteX83" fmla="*/ 1074114 w 5265114"/>
              <a:gd name="connsiteY83" fmla="*/ 4533900 h 4713880"/>
              <a:gd name="connsiteX84" fmla="*/ 1016964 w 5265114"/>
              <a:gd name="connsiteY84" fmla="*/ 4552950 h 4713880"/>
              <a:gd name="connsiteX85" fmla="*/ 959814 w 5265114"/>
              <a:gd name="connsiteY85" fmla="*/ 4572000 h 4713880"/>
              <a:gd name="connsiteX86" fmla="*/ 845514 w 5265114"/>
              <a:gd name="connsiteY86" fmla="*/ 4591050 h 4713880"/>
              <a:gd name="connsiteX87" fmla="*/ 712164 w 5265114"/>
              <a:gd name="connsiteY87" fmla="*/ 4572000 h 4713880"/>
              <a:gd name="connsiteX88" fmla="*/ 655014 w 5265114"/>
              <a:gd name="connsiteY88" fmla="*/ 4552950 h 4713880"/>
              <a:gd name="connsiteX89" fmla="*/ 442621 w 5265114"/>
              <a:gd name="connsiteY89" fmla="*/ 4713880 h 4713880"/>
              <a:gd name="connsiteX90" fmla="*/ 290221 w 5265114"/>
              <a:gd name="connsiteY90" fmla="*/ 4615787 h 4713880"/>
              <a:gd name="connsiteX91" fmla="*/ 173362 w 5265114"/>
              <a:gd name="connsiteY91" fmla="*/ 4439218 h 4713880"/>
              <a:gd name="connsiteX92" fmla="*/ 45414 w 5265114"/>
              <a:gd name="connsiteY92" fmla="*/ 4171950 h 4713880"/>
              <a:gd name="connsiteX93" fmla="*/ 26364 w 5265114"/>
              <a:gd name="connsiteY93" fmla="*/ 4114800 h 4713880"/>
              <a:gd name="connsiteX0" fmla="*/ 26364 w 5212642"/>
              <a:gd name="connsiteY0" fmla="*/ 4114800 h 4713880"/>
              <a:gd name="connsiteX1" fmla="*/ 7314 w 5212642"/>
              <a:gd name="connsiteY1" fmla="*/ 3467100 h 4713880"/>
              <a:gd name="connsiteX2" fmla="*/ 159714 w 5212642"/>
              <a:gd name="connsiteY2" fmla="*/ 3448050 h 4713880"/>
              <a:gd name="connsiteX3" fmla="*/ 350214 w 5212642"/>
              <a:gd name="connsiteY3" fmla="*/ 3390900 h 4713880"/>
              <a:gd name="connsiteX4" fmla="*/ 559764 w 5212642"/>
              <a:gd name="connsiteY4" fmla="*/ 3314700 h 4713880"/>
              <a:gd name="connsiteX5" fmla="*/ 655014 w 5212642"/>
              <a:gd name="connsiteY5" fmla="*/ 3105150 h 4713880"/>
              <a:gd name="connsiteX6" fmla="*/ 750264 w 5212642"/>
              <a:gd name="connsiteY6" fmla="*/ 2857500 h 4713880"/>
              <a:gd name="connsiteX7" fmla="*/ 883614 w 5212642"/>
              <a:gd name="connsiteY7" fmla="*/ 2495550 h 4713880"/>
              <a:gd name="connsiteX8" fmla="*/ 921714 w 5212642"/>
              <a:gd name="connsiteY8" fmla="*/ 2362200 h 4713880"/>
              <a:gd name="connsiteX9" fmla="*/ 997914 w 5212642"/>
              <a:gd name="connsiteY9" fmla="*/ 2171700 h 4713880"/>
              <a:gd name="connsiteX10" fmla="*/ 1036014 w 5212642"/>
              <a:gd name="connsiteY10" fmla="*/ 2019300 h 4713880"/>
              <a:gd name="connsiteX11" fmla="*/ 1016964 w 5212642"/>
              <a:gd name="connsiteY11" fmla="*/ 1771650 h 4713880"/>
              <a:gd name="connsiteX12" fmla="*/ 1016964 w 5212642"/>
              <a:gd name="connsiteY12" fmla="*/ 1543050 h 4713880"/>
              <a:gd name="connsiteX13" fmla="*/ 1055064 w 5212642"/>
              <a:gd name="connsiteY13" fmla="*/ 1390650 h 4713880"/>
              <a:gd name="connsiteX14" fmla="*/ 1055064 w 5212642"/>
              <a:gd name="connsiteY14" fmla="*/ 1390650 h 4713880"/>
              <a:gd name="connsiteX15" fmla="*/ 1093164 w 5212642"/>
              <a:gd name="connsiteY15" fmla="*/ 1181100 h 4713880"/>
              <a:gd name="connsiteX16" fmla="*/ 1093164 w 5212642"/>
              <a:gd name="connsiteY16" fmla="*/ 1181100 h 4713880"/>
              <a:gd name="connsiteX17" fmla="*/ 883614 w 5212642"/>
              <a:gd name="connsiteY17" fmla="*/ 1295400 h 4713880"/>
              <a:gd name="connsiteX18" fmla="*/ 731214 w 5212642"/>
              <a:gd name="connsiteY18" fmla="*/ 1238250 h 4713880"/>
              <a:gd name="connsiteX19" fmla="*/ 578814 w 5212642"/>
              <a:gd name="connsiteY19" fmla="*/ 1238250 h 4713880"/>
              <a:gd name="connsiteX20" fmla="*/ 540714 w 5212642"/>
              <a:gd name="connsiteY20" fmla="*/ 1257300 h 4713880"/>
              <a:gd name="connsiteX21" fmla="*/ 445464 w 5212642"/>
              <a:gd name="connsiteY21" fmla="*/ 762000 h 4713880"/>
              <a:gd name="connsiteX22" fmla="*/ 426414 w 5212642"/>
              <a:gd name="connsiteY22" fmla="*/ 476250 h 4713880"/>
              <a:gd name="connsiteX23" fmla="*/ 426414 w 5212642"/>
              <a:gd name="connsiteY23" fmla="*/ 247650 h 4713880"/>
              <a:gd name="connsiteX24" fmla="*/ 597864 w 5212642"/>
              <a:gd name="connsiteY24" fmla="*/ 95250 h 4713880"/>
              <a:gd name="connsiteX25" fmla="*/ 902664 w 5212642"/>
              <a:gd name="connsiteY25" fmla="*/ 0 h 4713880"/>
              <a:gd name="connsiteX26" fmla="*/ 1150314 w 5212642"/>
              <a:gd name="connsiteY26" fmla="*/ 0 h 4713880"/>
              <a:gd name="connsiteX27" fmla="*/ 1397964 w 5212642"/>
              <a:gd name="connsiteY27" fmla="*/ 0 h 4713880"/>
              <a:gd name="connsiteX28" fmla="*/ 1626564 w 5212642"/>
              <a:gd name="connsiteY28" fmla="*/ 19050 h 4713880"/>
              <a:gd name="connsiteX29" fmla="*/ 1893264 w 5212642"/>
              <a:gd name="connsiteY29" fmla="*/ 19050 h 4713880"/>
              <a:gd name="connsiteX30" fmla="*/ 2064714 w 5212642"/>
              <a:gd name="connsiteY30" fmla="*/ 19050 h 4713880"/>
              <a:gd name="connsiteX31" fmla="*/ 2445714 w 5212642"/>
              <a:gd name="connsiteY31" fmla="*/ 76200 h 4713880"/>
              <a:gd name="connsiteX32" fmla="*/ 2655264 w 5212642"/>
              <a:gd name="connsiteY32" fmla="*/ 76200 h 4713880"/>
              <a:gd name="connsiteX33" fmla="*/ 2902914 w 5212642"/>
              <a:gd name="connsiteY33" fmla="*/ 57150 h 4713880"/>
              <a:gd name="connsiteX34" fmla="*/ 3283914 w 5212642"/>
              <a:gd name="connsiteY34" fmla="*/ 0 h 4713880"/>
              <a:gd name="connsiteX35" fmla="*/ 3683964 w 5212642"/>
              <a:gd name="connsiteY35" fmla="*/ 76200 h 4713880"/>
              <a:gd name="connsiteX36" fmla="*/ 3855414 w 5212642"/>
              <a:gd name="connsiteY36" fmla="*/ 152400 h 4713880"/>
              <a:gd name="connsiteX37" fmla="*/ 3931614 w 5212642"/>
              <a:gd name="connsiteY37" fmla="*/ 495300 h 4713880"/>
              <a:gd name="connsiteX38" fmla="*/ 4007814 w 5212642"/>
              <a:gd name="connsiteY38" fmla="*/ 876300 h 4713880"/>
              <a:gd name="connsiteX39" fmla="*/ 4007814 w 5212642"/>
              <a:gd name="connsiteY39" fmla="*/ 876300 h 4713880"/>
              <a:gd name="connsiteX40" fmla="*/ 4045914 w 5212642"/>
              <a:gd name="connsiteY40" fmla="*/ 1238250 h 4713880"/>
              <a:gd name="connsiteX41" fmla="*/ 4084014 w 5212642"/>
              <a:gd name="connsiteY41" fmla="*/ 1352550 h 4713880"/>
              <a:gd name="connsiteX42" fmla="*/ 4141164 w 5212642"/>
              <a:gd name="connsiteY42" fmla="*/ 1390650 h 4713880"/>
              <a:gd name="connsiteX43" fmla="*/ 4179264 w 5212642"/>
              <a:gd name="connsiteY43" fmla="*/ 1447800 h 4713880"/>
              <a:gd name="connsiteX44" fmla="*/ 4236414 w 5212642"/>
              <a:gd name="connsiteY44" fmla="*/ 1485900 h 4713880"/>
              <a:gd name="connsiteX45" fmla="*/ 4255464 w 5212642"/>
              <a:gd name="connsiteY45" fmla="*/ 1543050 h 4713880"/>
              <a:gd name="connsiteX46" fmla="*/ 4369764 w 5212642"/>
              <a:gd name="connsiteY46" fmla="*/ 1581150 h 4713880"/>
              <a:gd name="connsiteX47" fmla="*/ 4484064 w 5212642"/>
              <a:gd name="connsiteY47" fmla="*/ 1657350 h 4713880"/>
              <a:gd name="connsiteX48" fmla="*/ 4541214 w 5212642"/>
              <a:gd name="connsiteY48" fmla="*/ 1695450 h 4713880"/>
              <a:gd name="connsiteX49" fmla="*/ 4598364 w 5212642"/>
              <a:gd name="connsiteY49" fmla="*/ 1714500 h 4713880"/>
              <a:gd name="connsiteX50" fmla="*/ 4712664 w 5212642"/>
              <a:gd name="connsiteY50" fmla="*/ 1771650 h 4713880"/>
              <a:gd name="connsiteX51" fmla="*/ 4903164 w 5212642"/>
              <a:gd name="connsiteY51" fmla="*/ 1790700 h 4713880"/>
              <a:gd name="connsiteX52" fmla="*/ 5074614 w 5212642"/>
              <a:gd name="connsiteY52" fmla="*/ 1885950 h 4713880"/>
              <a:gd name="connsiteX53" fmla="*/ 5131764 w 5212642"/>
              <a:gd name="connsiteY53" fmla="*/ 1924050 h 4713880"/>
              <a:gd name="connsiteX54" fmla="*/ 5169864 w 5212642"/>
              <a:gd name="connsiteY54" fmla="*/ 2038350 h 4713880"/>
              <a:gd name="connsiteX55" fmla="*/ 5207964 w 5212642"/>
              <a:gd name="connsiteY55" fmla="*/ 2114550 h 4713880"/>
              <a:gd name="connsiteX56" fmla="*/ 5055564 w 5212642"/>
              <a:gd name="connsiteY56" fmla="*/ 4229100 h 4713880"/>
              <a:gd name="connsiteX57" fmla="*/ 4998414 w 5212642"/>
              <a:gd name="connsiteY57" fmla="*/ 4267200 h 4713880"/>
              <a:gd name="connsiteX58" fmla="*/ 4941264 w 5212642"/>
              <a:gd name="connsiteY58" fmla="*/ 4286250 h 4713880"/>
              <a:gd name="connsiteX59" fmla="*/ 4788864 w 5212642"/>
              <a:gd name="connsiteY59" fmla="*/ 4324350 h 4713880"/>
              <a:gd name="connsiteX60" fmla="*/ 4445964 w 5212642"/>
              <a:gd name="connsiteY60" fmla="*/ 4343400 h 4713880"/>
              <a:gd name="connsiteX61" fmla="*/ 4426914 w 5212642"/>
              <a:gd name="connsiteY61" fmla="*/ 4419600 h 4713880"/>
              <a:gd name="connsiteX62" fmla="*/ 4255464 w 5212642"/>
              <a:gd name="connsiteY62" fmla="*/ 4438650 h 4713880"/>
              <a:gd name="connsiteX63" fmla="*/ 4198314 w 5212642"/>
              <a:gd name="connsiteY63" fmla="*/ 4419600 h 4713880"/>
              <a:gd name="connsiteX64" fmla="*/ 3950664 w 5212642"/>
              <a:gd name="connsiteY64" fmla="*/ 4210050 h 4713880"/>
              <a:gd name="connsiteX65" fmla="*/ 3874464 w 5212642"/>
              <a:gd name="connsiteY65" fmla="*/ 4191000 h 4713880"/>
              <a:gd name="connsiteX66" fmla="*/ 3798264 w 5212642"/>
              <a:gd name="connsiteY66" fmla="*/ 4133850 h 4713880"/>
              <a:gd name="connsiteX67" fmla="*/ 3683964 w 5212642"/>
              <a:gd name="connsiteY67" fmla="*/ 4114800 h 4713880"/>
              <a:gd name="connsiteX68" fmla="*/ 3169614 w 5212642"/>
              <a:gd name="connsiteY68" fmla="*/ 4171950 h 4713880"/>
              <a:gd name="connsiteX69" fmla="*/ 3112464 w 5212642"/>
              <a:gd name="connsiteY69" fmla="*/ 4191000 h 4713880"/>
              <a:gd name="connsiteX70" fmla="*/ 2941014 w 5212642"/>
              <a:gd name="connsiteY70" fmla="*/ 4229100 h 4713880"/>
              <a:gd name="connsiteX71" fmla="*/ 2864814 w 5212642"/>
              <a:gd name="connsiteY71" fmla="*/ 4267200 h 4713880"/>
              <a:gd name="connsiteX72" fmla="*/ 2769564 w 5212642"/>
              <a:gd name="connsiteY72" fmla="*/ 4286250 h 4713880"/>
              <a:gd name="connsiteX73" fmla="*/ 2693364 w 5212642"/>
              <a:gd name="connsiteY73" fmla="*/ 4305300 h 4713880"/>
              <a:gd name="connsiteX74" fmla="*/ 2483814 w 5212642"/>
              <a:gd name="connsiteY74" fmla="*/ 4381500 h 4713880"/>
              <a:gd name="connsiteX75" fmla="*/ 2064714 w 5212642"/>
              <a:gd name="connsiteY75" fmla="*/ 4362450 h 4713880"/>
              <a:gd name="connsiteX76" fmla="*/ 2007564 w 5212642"/>
              <a:gd name="connsiteY76" fmla="*/ 4305300 h 4713880"/>
              <a:gd name="connsiteX77" fmla="*/ 1893264 w 5212642"/>
              <a:gd name="connsiteY77" fmla="*/ 4267200 h 4713880"/>
              <a:gd name="connsiteX78" fmla="*/ 1836114 w 5212642"/>
              <a:gd name="connsiteY78" fmla="*/ 4248150 h 4713880"/>
              <a:gd name="connsiteX79" fmla="*/ 1493214 w 5212642"/>
              <a:gd name="connsiteY79" fmla="*/ 4324350 h 4713880"/>
              <a:gd name="connsiteX80" fmla="*/ 1302714 w 5212642"/>
              <a:gd name="connsiteY80" fmla="*/ 4438650 h 4713880"/>
              <a:gd name="connsiteX81" fmla="*/ 1245564 w 5212642"/>
              <a:gd name="connsiteY81" fmla="*/ 4476750 h 4713880"/>
              <a:gd name="connsiteX82" fmla="*/ 1074114 w 5212642"/>
              <a:gd name="connsiteY82" fmla="*/ 4533900 h 4713880"/>
              <a:gd name="connsiteX83" fmla="*/ 1016964 w 5212642"/>
              <a:gd name="connsiteY83" fmla="*/ 4552950 h 4713880"/>
              <a:gd name="connsiteX84" fmla="*/ 959814 w 5212642"/>
              <a:gd name="connsiteY84" fmla="*/ 4572000 h 4713880"/>
              <a:gd name="connsiteX85" fmla="*/ 845514 w 5212642"/>
              <a:gd name="connsiteY85" fmla="*/ 4591050 h 4713880"/>
              <a:gd name="connsiteX86" fmla="*/ 712164 w 5212642"/>
              <a:gd name="connsiteY86" fmla="*/ 4572000 h 4713880"/>
              <a:gd name="connsiteX87" fmla="*/ 655014 w 5212642"/>
              <a:gd name="connsiteY87" fmla="*/ 4552950 h 4713880"/>
              <a:gd name="connsiteX88" fmla="*/ 442621 w 5212642"/>
              <a:gd name="connsiteY88" fmla="*/ 4713880 h 4713880"/>
              <a:gd name="connsiteX89" fmla="*/ 290221 w 5212642"/>
              <a:gd name="connsiteY89" fmla="*/ 4615787 h 4713880"/>
              <a:gd name="connsiteX90" fmla="*/ 173362 w 5212642"/>
              <a:gd name="connsiteY90" fmla="*/ 4439218 h 4713880"/>
              <a:gd name="connsiteX91" fmla="*/ 45414 w 5212642"/>
              <a:gd name="connsiteY91" fmla="*/ 4171950 h 4713880"/>
              <a:gd name="connsiteX92" fmla="*/ 26364 w 5212642"/>
              <a:gd name="connsiteY92" fmla="*/ 4114800 h 4713880"/>
              <a:gd name="connsiteX0" fmla="*/ 26364 w 5172420"/>
              <a:gd name="connsiteY0" fmla="*/ 4114800 h 4713880"/>
              <a:gd name="connsiteX1" fmla="*/ 7314 w 5172420"/>
              <a:gd name="connsiteY1" fmla="*/ 3467100 h 4713880"/>
              <a:gd name="connsiteX2" fmla="*/ 159714 w 5172420"/>
              <a:gd name="connsiteY2" fmla="*/ 3448050 h 4713880"/>
              <a:gd name="connsiteX3" fmla="*/ 350214 w 5172420"/>
              <a:gd name="connsiteY3" fmla="*/ 3390900 h 4713880"/>
              <a:gd name="connsiteX4" fmla="*/ 559764 w 5172420"/>
              <a:gd name="connsiteY4" fmla="*/ 3314700 h 4713880"/>
              <a:gd name="connsiteX5" fmla="*/ 655014 w 5172420"/>
              <a:gd name="connsiteY5" fmla="*/ 3105150 h 4713880"/>
              <a:gd name="connsiteX6" fmla="*/ 750264 w 5172420"/>
              <a:gd name="connsiteY6" fmla="*/ 2857500 h 4713880"/>
              <a:gd name="connsiteX7" fmla="*/ 883614 w 5172420"/>
              <a:gd name="connsiteY7" fmla="*/ 2495550 h 4713880"/>
              <a:gd name="connsiteX8" fmla="*/ 921714 w 5172420"/>
              <a:gd name="connsiteY8" fmla="*/ 2362200 h 4713880"/>
              <a:gd name="connsiteX9" fmla="*/ 997914 w 5172420"/>
              <a:gd name="connsiteY9" fmla="*/ 2171700 h 4713880"/>
              <a:gd name="connsiteX10" fmla="*/ 1036014 w 5172420"/>
              <a:gd name="connsiteY10" fmla="*/ 2019300 h 4713880"/>
              <a:gd name="connsiteX11" fmla="*/ 1016964 w 5172420"/>
              <a:gd name="connsiteY11" fmla="*/ 1771650 h 4713880"/>
              <a:gd name="connsiteX12" fmla="*/ 1016964 w 5172420"/>
              <a:gd name="connsiteY12" fmla="*/ 1543050 h 4713880"/>
              <a:gd name="connsiteX13" fmla="*/ 1055064 w 5172420"/>
              <a:gd name="connsiteY13" fmla="*/ 1390650 h 4713880"/>
              <a:gd name="connsiteX14" fmla="*/ 1055064 w 5172420"/>
              <a:gd name="connsiteY14" fmla="*/ 1390650 h 4713880"/>
              <a:gd name="connsiteX15" fmla="*/ 1093164 w 5172420"/>
              <a:gd name="connsiteY15" fmla="*/ 1181100 h 4713880"/>
              <a:gd name="connsiteX16" fmla="*/ 1093164 w 5172420"/>
              <a:gd name="connsiteY16" fmla="*/ 1181100 h 4713880"/>
              <a:gd name="connsiteX17" fmla="*/ 883614 w 5172420"/>
              <a:gd name="connsiteY17" fmla="*/ 1295400 h 4713880"/>
              <a:gd name="connsiteX18" fmla="*/ 731214 w 5172420"/>
              <a:gd name="connsiteY18" fmla="*/ 1238250 h 4713880"/>
              <a:gd name="connsiteX19" fmla="*/ 578814 w 5172420"/>
              <a:gd name="connsiteY19" fmla="*/ 1238250 h 4713880"/>
              <a:gd name="connsiteX20" fmla="*/ 540714 w 5172420"/>
              <a:gd name="connsiteY20" fmla="*/ 1257300 h 4713880"/>
              <a:gd name="connsiteX21" fmla="*/ 445464 w 5172420"/>
              <a:gd name="connsiteY21" fmla="*/ 762000 h 4713880"/>
              <a:gd name="connsiteX22" fmla="*/ 426414 w 5172420"/>
              <a:gd name="connsiteY22" fmla="*/ 476250 h 4713880"/>
              <a:gd name="connsiteX23" fmla="*/ 426414 w 5172420"/>
              <a:gd name="connsiteY23" fmla="*/ 247650 h 4713880"/>
              <a:gd name="connsiteX24" fmla="*/ 597864 w 5172420"/>
              <a:gd name="connsiteY24" fmla="*/ 95250 h 4713880"/>
              <a:gd name="connsiteX25" fmla="*/ 902664 w 5172420"/>
              <a:gd name="connsiteY25" fmla="*/ 0 h 4713880"/>
              <a:gd name="connsiteX26" fmla="*/ 1150314 w 5172420"/>
              <a:gd name="connsiteY26" fmla="*/ 0 h 4713880"/>
              <a:gd name="connsiteX27" fmla="*/ 1397964 w 5172420"/>
              <a:gd name="connsiteY27" fmla="*/ 0 h 4713880"/>
              <a:gd name="connsiteX28" fmla="*/ 1626564 w 5172420"/>
              <a:gd name="connsiteY28" fmla="*/ 19050 h 4713880"/>
              <a:gd name="connsiteX29" fmla="*/ 1893264 w 5172420"/>
              <a:gd name="connsiteY29" fmla="*/ 19050 h 4713880"/>
              <a:gd name="connsiteX30" fmla="*/ 2064714 w 5172420"/>
              <a:gd name="connsiteY30" fmla="*/ 19050 h 4713880"/>
              <a:gd name="connsiteX31" fmla="*/ 2445714 w 5172420"/>
              <a:gd name="connsiteY31" fmla="*/ 76200 h 4713880"/>
              <a:gd name="connsiteX32" fmla="*/ 2655264 w 5172420"/>
              <a:gd name="connsiteY32" fmla="*/ 76200 h 4713880"/>
              <a:gd name="connsiteX33" fmla="*/ 2902914 w 5172420"/>
              <a:gd name="connsiteY33" fmla="*/ 57150 h 4713880"/>
              <a:gd name="connsiteX34" fmla="*/ 3283914 w 5172420"/>
              <a:gd name="connsiteY34" fmla="*/ 0 h 4713880"/>
              <a:gd name="connsiteX35" fmla="*/ 3683964 w 5172420"/>
              <a:gd name="connsiteY35" fmla="*/ 76200 h 4713880"/>
              <a:gd name="connsiteX36" fmla="*/ 3855414 w 5172420"/>
              <a:gd name="connsiteY36" fmla="*/ 152400 h 4713880"/>
              <a:gd name="connsiteX37" fmla="*/ 3931614 w 5172420"/>
              <a:gd name="connsiteY37" fmla="*/ 495300 h 4713880"/>
              <a:gd name="connsiteX38" fmla="*/ 4007814 w 5172420"/>
              <a:gd name="connsiteY38" fmla="*/ 876300 h 4713880"/>
              <a:gd name="connsiteX39" fmla="*/ 4007814 w 5172420"/>
              <a:gd name="connsiteY39" fmla="*/ 876300 h 4713880"/>
              <a:gd name="connsiteX40" fmla="*/ 4045914 w 5172420"/>
              <a:gd name="connsiteY40" fmla="*/ 1238250 h 4713880"/>
              <a:gd name="connsiteX41" fmla="*/ 4084014 w 5172420"/>
              <a:gd name="connsiteY41" fmla="*/ 1352550 h 4713880"/>
              <a:gd name="connsiteX42" fmla="*/ 4141164 w 5172420"/>
              <a:gd name="connsiteY42" fmla="*/ 1390650 h 4713880"/>
              <a:gd name="connsiteX43" fmla="*/ 4179264 w 5172420"/>
              <a:gd name="connsiteY43" fmla="*/ 1447800 h 4713880"/>
              <a:gd name="connsiteX44" fmla="*/ 4236414 w 5172420"/>
              <a:gd name="connsiteY44" fmla="*/ 1485900 h 4713880"/>
              <a:gd name="connsiteX45" fmla="*/ 4255464 w 5172420"/>
              <a:gd name="connsiteY45" fmla="*/ 1543050 h 4713880"/>
              <a:gd name="connsiteX46" fmla="*/ 4369764 w 5172420"/>
              <a:gd name="connsiteY46" fmla="*/ 1581150 h 4713880"/>
              <a:gd name="connsiteX47" fmla="*/ 4484064 w 5172420"/>
              <a:gd name="connsiteY47" fmla="*/ 1657350 h 4713880"/>
              <a:gd name="connsiteX48" fmla="*/ 4541214 w 5172420"/>
              <a:gd name="connsiteY48" fmla="*/ 1695450 h 4713880"/>
              <a:gd name="connsiteX49" fmla="*/ 4598364 w 5172420"/>
              <a:gd name="connsiteY49" fmla="*/ 1714500 h 4713880"/>
              <a:gd name="connsiteX50" fmla="*/ 4712664 w 5172420"/>
              <a:gd name="connsiteY50" fmla="*/ 1771650 h 4713880"/>
              <a:gd name="connsiteX51" fmla="*/ 4903164 w 5172420"/>
              <a:gd name="connsiteY51" fmla="*/ 1790700 h 4713880"/>
              <a:gd name="connsiteX52" fmla="*/ 5074614 w 5172420"/>
              <a:gd name="connsiteY52" fmla="*/ 1885950 h 4713880"/>
              <a:gd name="connsiteX53" fmla="*/ 5131764 w 5172420"/>
              <a:gd name="connsiteY53" fmla="*/ 1924050 h 4713880"/>
              <a:gd name="connsiteX54" fmla="*/ 5169864 w 5172420"/>
              <a:gd name="connsiteY54" fmla="*/ 2038350 h 4713880"/>
              <a:gd name="connsiteX55" fmla="*/ 5055564 w 5172420"/>
              <a:gd name="connsiteY55" fmla="*/ 4229100 h 4713880"/>
              <a:gd name="connsiteX56" fmla="*/ 4998414 w 5172420"/>
              <a:gd name="connsiteY56" fmla="*/ 4267200 h 4713880"/>
              <a:gd name="connsiteX57" fmla="*/ 4941264 w 5172420"/>
              <a:gd name="connsiteY57" fmla="*/ 4286250 h 4713880"/>
              <a:gd name="connsiteX58" fmla="*/ 4788864 w 5172420"/>
              <a:gd name="connsiteY58" fmla="*/ 4324350 h 4713880"/>
              <a:gd name="connsiteX59" fmla="*/ 4445964 w 5172420"/>
              <a:gd name="connsiteY59" fmla="*/ 4343400 h 4713880"/>
              <a:gd name="connsiteX60" fmla="*/ 4426914 w 5172420"/>
              <a:gd name="connsiteY60" fmla="*/ 4419600 h 4713880"/>
              <a:gd name="connsiteX61" fmla="*/ 4255464 w 5172420"/>
              <a:gd name="connsiteY61" fmla="*/ 4438650 h 4713880"/>
              <a:gd name="connsiteX62" fmla="*/ 4198314 w 5172420"/>
              <a:gd name="connsiteY62" fmla="*/ 4419600 h 4713880"/>
              <a:gd name="connsiteX63" fmla="*/ 3950664 w 5172420"/>
              <a:gd name="connsiteY63" fmla="*/ 4210050 h 4713880"/>
              <a:gd name="connsiteX64" fmla="*/ 3874464 w 5172420"/>
              <a:gd name="connsiteY64" fmla="*/ 4191000 h 4713880"/>
              <a:gd name="connsiteX65" fmla="*/ 3798264 w 5172420"/>
              <a:gd name="connsiteY65" fmla="*/ 4133850 h 4713880"/>
              <a:gd name="connsiteX66" fmla="*/ 3683964 w 5172420"/>
              <a:gd name="connsiteY66" fmla="*/ 4114800 h 4713880"/>
              <a:gd name="connsiteX67" fmla="*/ 3169614 w 5172420"/>
              <a:gd name="connsiteY67" fmla="*/ 4171950 h 4713880"/>
              <a:gd name="connsiteX68" fmla="*/ 3112464 w 5172420"/>
              <a:gd name="connsiteY68" fmla="*/ 4191000 h 4713880"/>
              <a:gd name="connsiteX69" fmla="*/ 2941014 w 5172420"/>
              <a:gd name="connsiteY69" fmla="*/ 4229100 h 4713880"/>
              <a:gd name="connsiteX70" fmla="*/ 2864814 w 5172420"/>
              <a:gd name="connsiteY70" fmla="*/ 4267200 h 4713880"/>
              <a:gd name="connsiteX71" fmla="*/ 2769564 w 5172420"/>
              <a:gd name="connsiteY71" fmla="*/ 4286250 h 4713880"/>
              <a:gd name="connsiteX72" fmla="*/ 2693364 w 5172420"/>
              <a:gd name="connsiteY72" fmla="*/ 4305300 h 4713880"/>
              <a:gd name="connsiteX73" fmla="*/ 2483814 w 5172420"/>
              <a:gd name="connsiteY73" fmla="*/ 4381500 h 4713880"/>
              <a:gd name="connsiteX74" fmla="*/ 2064714 w 5172420"/>
              <a:gd name="connsiteY74" fmla="*/ 4362450 h 4713880"/>
              <a:gd name="connsiteX75" fmla="*/ 2007564 w 5172420"/>
              <a:gd name="connsiteY75" fmla="*/ 4305300 h 4713880"/>
              <a:gd name="connsiteX76" fmla="*/ 1893264 w 5172420"/>
              <a:gd name="connsiteY76" fmla="*/ 4267200 h 4713880"/>
              <a:gd name="connsiteX77" fmla="*/ 1836114 w 5172420"/>
              <a:gd name="connsiteY77" fmla="*/ 4248150 h 4713880"/>
              <a:gd name="connsiteX78" fmla="*/ 1493214 w 5172420"/>
              <a:gd name="connsiteY78" fmla="*/ 4324350 h 4713880"/>
              <a:gd name="connsiteX79" fmla="*/ 1302714 w 5172420"/>
              <a:gd name="connsiteY79" fmla="*/ 4438650 h 4713880"/>
              <a:gd name="connsiteX80" fmla="*/ 1245564 w 5172420"/>
              <a:gd name="connsiteY80" fmla="*/ 4476750 h 4713880"/>
              <a:gd name="connsiteX81" fmla="*/ 1074114 w 5172420"/>
              <a:gd name="connsiteY81" fmla="*/ 4533900 h 4713880"/>
              <a:gd name="connsiteX82" fmla="*/ 1016964 w 5172420"/>
              <a:gd name="connsiteY82" fmla="*/ 4552950 h 4713880"/>
              <a:gd name="connsiteX83" fmla="*/ 959814 w 5172420"/>
              <a:gd name="connsiteY83" fmla="*/ 4572000 h 4713880"/>
              <a:gd name="connsiteX84" fmla="*/ 845514 w 5172420"/>
              <a:gd name="connsiteY84" fmla="*/ 4591050 h 4713880"/>
              <a:gd name="connsiteX85" fmla="*/ 712164 w 5172420"/>
              <a:gd name="connsiteY85" fmla="*/ 4572000 h 4713880"/>
              <a:gd name="connsiteX86" fmla="*/ 655014 w 5172420"/>
              <a:gd name="connsiteY86" fmla="*/ 4552950 h 4713880"/>
              <a:gd name="connsiteX87" fmla="*/ 442621 w 5172420"/>
              <a:gd name="connsiteY87" fmla="*/ 4713880 h 4713880"/>
              <a:gd name="connsiteX88" fmla="*/ 290221 w 5172420"/>
              <a:gd name="connsiteY88" fmla="*/ 4615787 h 4713880"/>
              <a:gd name="connsiteX89" fmla="*/ 173362 w 5172420"/>
              <a:gd name="connsiteY89" fmla="*/ 4439218 h 4713880"/>
              <a:gd name="connsiteX90" fmla="*/ 45414 w 5172420"/>
              <a:gd name="connsiteY90" fmla="*/ 4171950 h 4713880"/>
              <a:gd name="connsiteX91" fmla="*/ 26364 w 5172420"/>
              <a:gd name="connsiteY91" fmla="*/ 4114800 h 4713880"/>
              <a:gd name="connsiteX0" fmla="*/ 26364 w 5131937"/>
              <a:gd name="connsiteY0" fmla="*/ 4114800 h 4713880"/>
              <a:gd name="connsiteX1" fmla="*/ 7314 w 5131937"/>
              <a:gd name="connsiteY1" fmla="*/ 3467100 h 4713880"/>
              <a:gd name="connsiteX2" fmla="*/ 159714 w 5131937"/>
              <a:gd name="connsiteY2" fmla="*/ 3448050 h 4713880"/>
              <a:gd name="connsiteX3" fmla="*/ 350214 w 5131937"/>
              <a:gd name="connsiteY3" fmla="*/ 3390900 h 4713880"/>
              <a:gd name="connsiteX4" fmla="*/ 559764 w 5131937"/>
              <a:gd name="connsiteY4" fmla="*/ 3314700 h 4713880"/>
              <a:gd name="connsiteX5" fmla="*/ 655014 w 5131937"/>
              <a:gd name="connsiteY5" fmla="*/ 3105150 h 4713880"/>
              <a:gd name="connsiteX6" fmla="*/ 750264 w 5131937"/>
              <a:gd name="connsiteY6" fmla="*/ 2857500 h 4713880"/>
              <a:gd name="connsiteX7" fmla="*/ 883614 w 5131937"/>
              <a:gd name="connsiteY7" fmla="*/ 2495550 h 4713880"/>
              <a:gd name="connsiteX8" fmla="*/ 921714 w 5131937"/>
              <a:gd name="connsiteY8" fmla="*/ 2362200 h 4713880"/>
              <a:gd name="connsiteX9" fmla="*/ 997914 w 5131937"/>
              <a:gd name="connsiteY9" fmla="*/ 2171700 h 4713880"/>
              <a:gd name="connsiteX10" fmla="*/ 1036014 w 5131937"/>
              <a:gd name="connsiteY10" fmla="*/ 2019300 h 4713880"/>
              <a:gd name="connsiteX11" fmla="*/ 1016964 w 5131937"/>
              <a:gd name="connsiteY11" fmla="*/ 1771650 h 4713880"/>
              <a:gd name="connsiteX12" fmla="*/ 1016964 w 5131937"/>
              <a:gd name="connsiteY12" fmla="*/ 1543050 h 4713880"/>
              <a:gd name="connsiteX13" fmla="*/ 1055064 w 5131937"/>
              <a:gd name="connsiteY13" fmla="*/ 1390650 h 4713880"/>
              <a:gd name="connsiteX14" fmla="*/ 1055064 w 5131937"/>
              <a:gd name="connsiteY14" fmla="*/ 1390650 h 4713880"/>
              <a:gd name="connsiteX15" fmla="*/ 1093164 w 5131937"/>
              <a:gd name="connsiteY15" fmla="*/ 1181100 h 4713880"/>
              <a:gd name="connsiteX16" fmla="*/ 1093164 w 5131937"/>
              <a:gd name="connsiteY16" fmla="*/ 1181100 h 4713880"/>
              <a:gd name="connsiteX17" fmla="*/ 883614 w 5131937"/>
              <a:gd name="connsiteY17" fmla="*/ 1295400 h 4713880"/>
              <a:gd name="connsiteX18" fmla="*/ 731214 w 5131937"/>
              <a:gd name="connsiteY18" fmla="*/ 1238250 h 4713880"/>
              <a:gd name="connsiteX19" fmla="*/ 578814 w 5131937"/>
              <a:gd name="connsiteY19" fmla="*/ 1238250 h 4713880"/>
              <a:gd name="connsiteX20" fmla="*/ 540714 w 5131937"/>
              <a:gd name="connsiteY20" fmla="*/ 1257300 h 4713880"/>
              <a:gd name="connsiteX21" fmla="*/ 445464 w 5131937"/>
              <a:gd name="connsiteY21" fmla="*/ 762000 h 4713880"/>
              <a:gd name="connsiteX22" fmla="*/ 426414 w 5131937"/>
              <a:gd name="connsiteY22" fmla="*/ 476250 h 4713880"/>
              <a:gd name="connsiteX23" fmla="*/ 426414 w 5131937"/>
              <a:gd name="connsiteY23" fmla="*/ 247650 h 4713880"/>
              <a:gd name="connsiteX24" fmla="*/ 597864 w 5131937"/>
              <a:gd name="connsiteY24" fmla="*/ 95250 h 4713880"/>
              <a:gd name="connsiteX25" fmla="*/ 902664 w 5131937"/>
              <a:gd name="connsiteY25" fmla="*/ 0 h 4713880"/>
              <a:gd name="connsiteX26" fmla="*/ 1150314 w 5131937"/>
              <a:gd name="connsiteY26" fmla="*/ 0 h 4713880"/>
              <a:gd name="connsiteX27" fmla="*/ 1397964 w 5131937"/>
              <a:gd name="connsiteY27" fmla="*/ 0 h 4713880"/>
              <a:gd name="connsiteX28" fmla="*/ 1626564 w 5131937"/>
              <a:gd name="connsiteY28" fmla="*/ 19050 h 4713880"/>
              <a:gd name="connsiteX29" fmla="*/ 1893264 w 5131937"/>
              <a:gd name="connsiteY29" fmla="*/ 19050 h 4713880"/>
              <a:gd name="connsiteX30" fmla="*/ 2064714 w 5131937"/>
              <a:gd name="connsiteY30" fmla="*/ 19050 h 4713880"/>
              <a:gd name="connsiteX31" fmla="*/ 2445714 w 5131937"/>
              <a:gd name="connsiteY31" fmla="*/ 76200 h 4713880"/>
              <a:gd name="connsiteX32" fmla="*/ 2655264 w 5131937"/>
              <a:gd name="connsiteY32" fmla="*/ 76200 h 4713880"/>
              <a:gd name="connsiteX33" fmla="*/ 2902914 w 5131937"/>
              <a:gd name="connsiteY33" fmla="*/ 57150 h 4713880"/>
              <a:gd name="connsiteX34" fmla="*/ 3283914 w 5131937"/>
              <a:gd name="connsiteY34" fmla="*/ 0 h 4713880"/>
              <a:gd name="connsiteX35" fmla="*/ 3683964 w 5131937"/>
              <a:gd name="connsiteY35" fmla="*/ 76200 h 4713880"/>
              <a:gd name="connsiteX36" fmla="*/ 3855414 w 5131937"/>
              <a:gd name="connsiteY36" fmla="*/ 152400 h 4713880"/>
              <a:gd name="connsiteX37" fmla="*/ 3931614 w 5131937"/>
              <a:gd name="connsiteY37" fmla="*/ 495300 h 4713880"/>
              <a:gd name="connsiteX38" fmla="*/ 4007814 w 5131937"/>
              <a:gd name="connsiteY38" fmla="*/ 876300 h 4713880"/>
              <a:gd name="connsiteX39" fmla="*/ 4007814 w 5131937"/>
              <a:gd name="connsiteY39" fmla="*/ 876300 h 4713880"/>
              <a:gd name="connsiteX40" fmla="*/ 4045914 w 5131937"/>
              <a:gd name="connsiteY40" fmla="*/ 1238250 h 4713880"/>
              <a:gd name="connsiteX41" fmla="*/ 4084014 w 5131937"/>
              <a:gd name="connsiteY41" fmla="*/ 1352550 h 4713880"/>
              <a:gd name="connsiteX42" fmla="*/ 4141164 w 5131937"/>
              <a:gd name="connsiteY42" fmla="*/ 1390650 h 4713880"/>
              <a:gd name="connsiteX43" fmla="*/ 4179264 w 5131937"/>
              <a:gd name="connsiteY43" fmla="*/ 1447800 h 4713880"/>
              <a:gd name="connsiteX44" fmla="*/ 4236414 w 5131937"/>
              <a:gd name="connsiteY44" fmla="*/ 1485900 h 4713880"/>
              <a:gd name="connsiteX45" fmla="*/ 4255464 w 5131937"/>
              <a:gd name="connsiteY45" fmla="*/ 1543050 h 4713880"/>
              <a:gd name="connsiteX46" fmla="*/ 4369764 w 5131937"/>
              <a:gd name="connsiteY46" fmla="*/ 1581150 h 4713880"/>
              <a:gd name="connsiteX47" fmla="*/ 4484064 w 5131937"/>
              <a:gd name="connsiteY47" fmla="*/ 1657350 h 4713880"/>
              <a:gd name="connsiteX48" fmla="*/ 4541214 w 5131937"/>
              <a:gd name="connsiteY48" fmla="*/ 1695450 h 4713880"/>
              <a:gd name="connsiteX49" fmla="*/ 4598364 w 5131937"/>
              <a:gd name="connsiteY49" fmla="*/ 1714500 h 4713880"/>
              <a:gd name="connsiteX50" fmla="*/ 4712664 w 5131937"/>
              <a:gd name="connsiteY50" fmla="*/ 1771650 h 4713880"/>
              <a:gd name="connsiteX51" fmla="*/ 4903164 w 5131937"/>
              <a:gd name="connsiteY51" fmla="*/ 1790700 h 4713880"/>
              <a:gd name="connsiteX52" fmla="*/ 5074614 w 5131937"/>
              <a:gd name="connsiteY52" fmla="*/ 1885950 h 4713880"/>
              <a:gd name="connsiteX53" fmla="*/ 5131764 w 5131937"/>
              <a:gd name="connsiteY53" fmla="*/ 1924050 h 4713880"/>
              <a:gd name="connsiteX54" fmla="*/ 5055564 w 5131937"/>
              <a:gd name="connsiteY54" fmla="*/ 4229100 h 4713880"/>
              <a:gd name="connsiteX55" fmla="*/ 4998414 w 5131937"/>
              <a:gd name="connsiteY55" fmla="*/ 4267200 h 4713880"/>
              <a:gd name="connsiteX56" fmla="*/ 4941264 w 5131937"/>
              <a:gd name="connsiteY56" fmla="*/ 4286250 h 4713880"/>
              <a:gd name="connsiteX57" fmla="*/ 4788864 w 5131937"/>
              <a:gd name="connsiteY57" fmla="*/ 4324350 h 4713880"/>
              <a:gd name="connsiteX58" fmla="*/ 4445964 w 5131937"/>
              <a:gd name="connsiteY58" fmla="*/ 4343400 h 4713880"/>
              <a:gd name="connsiteX59" fmla="*/ 4426914 w 5131937"/>
              <a:gd name="connsiteY59" fmla="*/ 4419600 h 4713880"/>
              <a:gd name="connsiteX60" fmla="*/ 4255464 w 5131937"/>
              <a:gd name="connsiteY60" fmla="*/ 4438650 h 4713880"/>
              <a:gd name="connsiteX61" fmla="*/ 4198314 w 5131937"/>
              <a:gd name="connsiteY61" fmla="*/ 4419600 h 4713880"/>
              <a:gd name="connsiteX62" fmla="*/ 3950664 w 5131937"/>
              <a:gd name="connsiteY62" fmla="*/ 4210050 h 4713880"/>
              <a:gd name="connsiteX63" fmla="*/ 3874464 w 5131937"/>
              <a:gd name="connsiteY63" fmla="*/ 4191000 h 4713880"/>
              <a:gd name="connsiteX64" fmla="*/ 3798264 w 5131937"/>
              <a:gd name="connsiteY64" fmla="*/ 4133850 h 4713880"/>
              <a:gd name="connsiteX65" fmla="*/ 3683964 w 5131937"/>
              <a:gd name="connsiteY65" fmla="*/ 4114800 h 4713880"/>
              <a:gd name="connsiteX66" fmla="*/ 3169614 w 5131937"/>
              <a:gd name="connsiteY66" fmla="*/ 4171950 h 4713880"/>
              <a:gd name="connsiteX67" fmla="*/ 3112464 w 5131937"/>
              <a:gd name="connsiteY67" fmla="*/ 4191000 h 4713880"/>
              <a:gd name="connsiteX68" fmla="*/ 2941014 w 5131937"/>
              <a:gd name="connsiteY68" fmla="*/ 4229100 h 4713880"/>
              <a:gd name="connsiteX69" fmla="*/ 2864814 w 5131937"/>
              <a:gd name="connsiteY69" fmla="*/ 4267200 h 4713880"/>
              <a:gd name="connsiteX70" fmla="*/ 2769564 w 5131937"/>
              <a:gd name="connsiteY70" fmla="*/ 4286250 h 4713880"/>
              <a:gd name="connsiteX71" fmla="*/ 2693364 w 5131937"/>
              <a:gd name="connsiteY71" fmla="*/ 4305300 h 4713880"/>
              <a:gd name="connsiteX72" fmla="*/ 2483814 w 5131937"/>
              <a:gd name="connsiteY72" fmla="*/ 4381500 h 4713880"/>
              <a:gd name="connsiteX73" fmla="*/ 2064714 w 5131937"/>
              <a:gd name="connsiteY73" fmla="*/ 4362450 h 4713880"/>
              <a:gd name="connsiteX74" fmla="*/ 2007564 w 5131937"/>
              <a:gd name="connsiteY74" fmla="*/ 4305300 h 4713880"/>
              <a:gd name="connsiteX75" fmla="*/ 1893264 w 5131937"/>
              <a:gd name="connsiteY75" fmla="*/ 4267200 h 4713880"/>
              <a:gd name="connsiteX76" fmla="*/ 1836114 w 5131937"/>
              <a:gd name="connsiteY76" fmla="*/ 4248150 h 4713880"/>
              <a:gd name="connsiteX77" fmla="*/ 1493214 w 5131937"/>
              <a:gd name="connsiteY77" fmla="*/ 4324350 h 4713880"/>
              <a:gd name="connsiteX78" fmla="*/ 1302714 w 5131937"/>
              <a:gd name="connsiteY78" fmla="*/ 4438650 h 4713880"/>
              <a:gd name="connsiteX79" fmla="*/ 1245564 w 5131937"/>
              <a:gd name="connsiteY79" fmla="*/ 4476750 h 4713880"/>
              <a:gd name="connsiteX80" fmla="*/ 1074114 w 5131937"/>
              <a:gd name="connsiteY80" fmla="*/ 4533900 h 4713880"/>
              <a:gd name="connsiteX81" fmla="*/ 1016964 w 5131937"/>
              <a:gd name="connsiteY81" fmla="*/ 4552950 h 4713880"/>
              <a:gd name="connsiteX82" fmla="*/ 959814 w 5131937"/>
              <a:gd name="connsiteY82" fmla="*/ 4572000 h 4713880"/>
              <a:gd name="connsiteX83" fmla="*/ 845514 w 5131937"/>
              <a:gd name="connsiteY83" fmla="*/ 4591050 h 4713880"/>
              <a:gd name="connsiteX84" fmla="*/ 712164 w 5131937"/>
              <a:gd name="connsiteY84" fmla="*/ 4572000 h 4713880"/>
              <a:gd name="connsiteX85" fmla="*/ 655014 w 5131937"/>
              <a:gd name="connsiteY85" fmla="*/ 4552950 h 4713880"/>
              <a:gd name="connsiteX86" fmla="*/ 442621 w 5131937"/>
              <a:gd name="connsiteY86" fmla="*/ 4713880 h 4713880"/>
              <a:gd name="connsiteX87" fmla="*/ 290221 w 5131937"/>
              <a:gd name="connsiteY87" fmla="*/ 4615787 h 4713880"/>
              <a:gd name="connsiteX88" fmla="*/ 173362 w 5131937"/>
              <a:gd name="connsiteY88" fmla="*/ 4439218 h 4713880"/>
              <a:gd name="connsiteX89" fmla="*/ 45414 w 5131937"/>
              <a:gd name="connsiteY89" fmla="*/ 4171950 h 4713880"/>
              <a:gd name="connsiteX90" fmla="*/ 26364 w 5131937"/>
              <a:gd name="connsiteY90" fmla="*/ 4114800 h 4713880"/>
              <a:gd name="connsiteX0" fmla="*/ 26364 w 5084189"/>
              <a:gd name="connsiteY0" fmla="*/ 4114800 h 4713880"/>
              <a:gd name="connsiteX1" fmla="*/ 7314 w 5084189"/>
              <a:gd name="connsiteY1" fmla="*/ 3467100 h 4713880"/>
              <a:gd name="connsiteX2" fmla="*/ 159714 w 5084189"/>
              <a:gd name="connsiteY2" fmla="*/ 3448050 h 4713880"/>
              <a:gd name="connsiteX3" fmla="*/ 350214 w 5084189"/>
              <a:gd name="connsiteY3" fmla="*/ 3390900 h 4713880"/>
              <a:gd name="connsiteX4" fmla="*/ 559764 w 5084189"/>
              <a:gd name="connsiteY4" fmla="*/ 3314700 h 4713880"/>
              <a:gd name="connsiteX5" fmla="*/ 655014 w 5084189"/>
              <a:gd name="connsiteY5" fmla="*/ 3105150 h 4713880"/>
              <a:gd name="connsiteX6" fmla="*/ 750264 w 5084189"/>
              <a:gd name="connsiteY6" fmla="*/ 2857500 h 4713880"/>
              <a:gd name="connsiteX7" fmla="*/ 883614 w 5084189"/>
              <a:gd name="connsiteY7" fmla="*/ 2495550 h 4713880"/>
              <a:gd name="connsiteX8" fmla="*/ 921714 w 5084189"/>
              <a:gd name="connsiteY8" fmla="*/ 2362200 h 4713880"/>
              <a:gd name="connsiteX9" fmla="*/ 997914 w 5084189"/>
              <a:gd name="connsiteY9" fmla="*/ 2171700 h 4713880"/>
              <a:gd name="connsiteX10" fmla="*/ 1036014 w 5084189"/>
              <a:gd name="connsiteY10" fmla="*/ 2019300 h 4713880"/>
              <a:gd name="connsiteX11" fmla="*/ 1016964 w 5084189"/>
              <a:gd name="connsiteY11" fmla="*/ 1771650 h 4713880"/>
              <a:gd name="connsiteX12" fmla="*/ 1016964 w 5084189"/>
              <a:gd name="connsiteY12" fmla="*/ 1543050 h 4713880"/>
              <a:gd name="connsiteX13" fmla="*/ 1055064 w 5084189"/>
              <a:gd name="connsiteY13" fmla="*/ 1390650 h 4713880"/>
              <a:gd name="connsiteX14" fmla="*/ 1055064 w 5084189"/>
              <a:gd name="connsiteY14" fmla="*/ 1390650 h 4713880"/>
              <a:gd name="connsiteX15" fmla="*/ 1093164 w 5084189"/>
              <a:gd name="connsiteY15" fmla="*/ 1181100 h 4713880"/>
              <a:gd name="connsiteX16" fmla="*/ 1093164 w 5084189"/>
              <a:gd name="connsiteY16" fmla="*/ 1181100 h 4713880"/>
              <a:gd name="connsiteX17" fmla="*/ 883614 w 5084189"/>
              <a:gd name="connsiteY17" fmla="*/ 1295400 h 4713880"/>
              <a:gd name="connsiteX18" fmla="*/ 731214 w 5084189"/>
              <a:gd name="connsiteY18" fmla="*/ 1238250 h 4713880"/>
              <a:gd name="connsiteX19" fmla="*/ 578814 w 5084189"/>
              <a:gd name="connsiteY19" fmla="*/ 1238250 h 4713880"/>
              <a:gd name="connsiteX20" fmla="*/ 540714 w 5084189"/>
              <a:gd name="connsiteY20" fmla="*/ 1257300 h 4713880"/>
              <a:gd name="connsiteX21" fmla="*/ 445464 w 5084189"/>
              <a:gd name="connsiteY21" fmla="*/ 762000 h 4713880"/>
              <a:gd name="connsiteX22" fmla="*/ 426414 w 5084189"/>
              <a:gd name="connsiteY22" fmla="*/ 476250 h 4713880"/>
              <a:gd name="connsiteX23" fmla="*/ 426414 w 5084189"/>
              <a:gd name="connsiteY23" fmla="*/ 247650 h 4713880"/>
              <a:gd name="connsiteX24" fmla="*/ 597864 w 5084189"/>
              <a:gd name="connsiteY24" fmla="*/ 95250 h 4713880"/>
              <a:gd name="connsiteX25" fmla="*/ 902664 w 5084189"/>
              <a:gd name="connsiteY25" fmla="*/ 0 h 4713880"/>
              <a:gd name="connsiteX26" fmla="*/ 1150314 w 5084189"/>
              <a:gd name="connsiteY26" fmla="*/ 0 h 4713880"/>
              <a:gd name="connsiteX27" fmla="*/ 1397964 w 5084189"/>
              <a:gd name="connsiteY27" fmla="*/ 0 h 4713880"/>
              <a:gd name="connsiteX28" fmla="*/ 1626564 w 5084189"/>
              <a:gd name="connsiteY28" fmla="*/ 19050 h 4713880"/>
              <a:gd name="connsiteX29" fmla="*/ 1893264 w 5084189"/>
              <a:gd name="connsiteY29" fmla="*/ 19050 h 4713880"/>
              <a:gd name="connsiteX30" fmla="*/ 2064714 w 5084189"/>
              <a:gd name="connsiteY30" fmla="*/ 19050 h 4713880"/>
              <a:gd name="connsiteX31" fmla="*/ 2445714 w 5084189"/>
              <a:gd name="connsiteY31" fmla="*/ 76200 h 4713880"/>
              <a:gd name="connsiteX32" fmla="*/ 2655264 w 5084189"/>
              <a:gd name="connsiteY32" fmla="*/ 76200 h 4713880"/>
              <a:gd name="connsiteX33" fmla="*/ 2902914 w 5084189"/>
              <a:gd name="connsiteY33" fmla="*/ 57150 h 4713880"/>
              <a:gd name="connsiteX34" fmla="*/ 3283914 w 5084189"/>
              <a:gd name="connsiteY34" fmla="*/ 0 h 4713880"/>
              <a:gd name="connsiteX35" fmla="*/ 3683964 w 5084189"/>
              <a:gd name="connsiteY35" fmla="*/ 76200 h 4713880"/>
              <a:gd name="connsiteX36" fmla="*/ 3855414 w 5084189"/>
              <a:gd name="connsiteY36" fmla="*/ 152400 h 4713880"/>
              <a:gd name="connsiteX37" fmla="*/ 3931614 w 5084189"/>
              <a:gd name="connsiteY37" fmla="*/ 495300 h 4713880"/>
              <a:gd name="connsiteX38" fmla="*/ 4007814 w 5084189"/>
              <a:gd name="connsiteY38" fmla="*/ 876300 h 4713880"/>
              <a:gd name="connsiteX39" fmla="*/ 4007814 w 5084189"/>
              <a:gd name="connsiteY39" fmla="*/ 876300 h 4713880"/>
              <a:gd name="connsiteX40" fmla="*/ 4045914 w 5084189"/>
              <a:gd name="connsiteY40" fmla="*/ 1238250 h 4713880"/>
              <a:gd name="connsiteX41" fmla="*/ 4084014 w 5084189"/>
              <a:gd name="connsiteY41" fmla="*/ 1352550 h 4713880"/>
              <a:gd name="connsiteX42" fmla="*/ 4141164 w 5084189"/>
              <a:gd name="connsiteY42" fmla="*/ 1390650 h 4713880"/>
              <a:gd name="connsiteX43" fmla="*/ 4179264 w 5084189"/>
              <a:gd name="connsiteY43" fmla="*/ 1447800 h 4713880"/>
              <a:gd name="connsiteX44" fmla="*/ 4236414 w 5084189"/>
              <a:gd name="connsiteY44" fmla="*/ 1485900 h 4713880"/>
              <a:gd name="connsiteX45" fmla="*/ 4255464 w 5084189"/>
              <a:gd name="connsiteY45" fmla="*/ 1543050 h 4713880"/>
              <a:gd name="connsiteX46" fmla="*/ 4369764 w 5084189"/>
              <a:gd name="connsiteY46" fmla="*/ 1581150 h 4713880"/>
              <a:gd name="connsiteX47" fmla="*/ 4484064 w 5084189"/>
              <a:gd name="connsiteY47" fmla="*/ 1657350 h 4713880"/>
              <a:gd name="connsiteX48" fmla="*/ 4541214 w 5084189"/>
              <a:gd name="connsiteY48" fmla="*/ 1695450 h 4713880"/>
              <a:gd name="connsiteX49" fmla="*/ 4598364 w 5084189"/>
              <a:gd name="connsiteY49" fmla="*/ 1714500 h 4713880"/>
              <a:gd name="connsiteX50" fmla="*/ 4712664 w 5084189"/>
              <a:gd name="connsiteY50" fmla="*/ 1771650 h 4713880"/>
              <a:gd name="connsiteX51" fmla="*/ 4903164 w 5084189"/>
              <a:gd name="connsiteY51" fmla="*/ 1790700 h 4713880"/>
              <a:gd name="connsiteX52" fmla="*/ 5074614 w 5084189"/>
              <a:gd name="connsiteY52" fmla="*/ 1885950 h 4713880"/>
              <a:gd name="connsiteX53" fmla="*/ 5055564 w 5084189"/>
              <a:gd name="connsiteY53" fmla="*/ 4229100 h 4713880"/>
              <a:gd name="connsiteX54" fmla="*/ 4998414 w 5084189"/>
              <a:gd name="connsiteY54" fmla="*/ 4267200 h 4713880"/>
              <a:gd name="connsiteX55" fmla="*/ 4941264 w 5084189"/>
              <a:gd name="connsiteY55" fmla="*/ 4286250 h 4713880"/>
              <a:gd name="connsiteX56" fmla="*/ 4788864 w 5084189"/>
              <a:gd name="connsiteY56" fmla="*/ 4324350 h 4713880"/>
              <a:gd name="connsiteX57" fmla="*/ 4445964 w 5084189"/>
              <a:gd name="connsiteY57" fmla="*/ 4343400 h 4713880"/>
              <a:gd name="connsiteX58" fmla="*/ 4426914 w 5084189"/>
              <a:gd name="connsiteY58" fmla="*/ 4419600 h 4713880"/>
              <a:gd name="connsiteX59" fmla="*/ 4255464 w 5084189"/>
              <a:gd name="connsiteY59" fmla="*/ 4438650 h 4713880"/>
              <a:gd name="connsiteX60" fmla="*/ 4198314 w 5084189"/>
              <a:gd name="connsiteY60" fmla="*/ 4419600 h 4713880"/>
              <a:gd name="connsiteX61" fmla="*/ 3950664 w 5084189"/>
              <a:gd name="connsiteY61" fmla="*/ 4210050 h 4713880"/>
              <a:gd name="connsiteX62" fmla="*/ 3874464 w 5084189"/>
              <a:gd name="connsiteY62" fmla="*/ 4191000 h 4713880"/>
              <a:gd name="connsiteX63" fmla="*/ 3798264 w 5084189"/>
              <a:gd name="connsiteY63" fmla="*/ 4133850 h 4713880"/>
              <a:gd name="connsiteX64" fmla="*/ 3683964 w 5084189"/>
              <a:gd name="connsiteY64" fmla="*/ 4114800 h 4713880"/>
              <a:gd name="connsiteX65" fmla="*/ 3169614 w 5084189"/>
              <a:gd name="connsiteY65" fmla="*/ 4171950 h 4713880"/>
              <a:gd name="connsiteX66" fmla="*/ 3112464 w 5084189"/>
              <a:gd name="connsiteY66" fmla="*/ 4191000 h 4713880"/>
              <a:gd name="connsiteX67" fmla="*/ 2941014 w 5084189"/>
              <a:gd name="connsiteY67" fmla="*/ 4229100 h 4713880"/>
              <a:gd name="connsiteX68" fmla="*/ 2864814 w 5084189"/>
              <a:gd name="connsiteY68" fmla="*/ 4267200 h 4713880"/>
              <a:gd name="connsiteX69" fmla="*/ 2769564 w 5084189"/>
              <a:gd name="connsiteY69" fmla="*/ 4286250 h 4713880"/>
              <a:gd name="connsiteX70" fmla="*/ 2693364 w 5084189"/>
              <a:gd name="connsiteY70" fmla="*/ 4305300 h 4713880"/>
              <a:gd name="connsiteX71" fmla="*/ 2483814 w 5084189"/>
              <a:gd name="connsiteY71" fmla="*/ 4381500 h 4713880"/>
              <a:gd name="connsiteX72" fmla="*/ 2064714 w 5084189"/>
              <a:gd name="connsiteY72" fmla="*/ 4362450 h 4713880"/>
              <a:gd name="connsiteX73" fmla="*/ 2007564 w 5084189"/>
              <a:gd name="connsiteY73" fmla="*/ 4305300 h 4713880"/>
              <a:gd name="connsiteX74" fmla="*/ 1893264 w 5084189"/>
              <a:gd name="connsiteY74" fmla="*/ 4267200 h 4713880"/>
              <a:gd name="connsiteX75" fmla="*/ 1836114 w 5084189"/>
              <a:gd name="connsiteY75" fmla="*/ 4248150 h 4713880"/>
              <a:gd name="connsiteX76" fmla="*/ 1493214 w 5084189"/>
              <a:gd name="connsiteY76" fmla="*/ 4324350 h 4713880"/>
              <a:gd name="connsiteX77" fmla="*/ 1302714 w 5084189"/>
              <a:gd name="connsiteY77" fmla="*/ 4438650 h 4713880"/>
              <a:gd name="connsiteX78" fmla="*/ 1245564 w 5084189"/>
              <a:gd name="connsiteY78" fmla="*/ 4476750 h 4713880"/>
              <a:gd name="connsiteX79" fmla="*/ 1074114 w 5084189"/>
              <a:gd name="connsiteY79" fmla="*/ 4533900 h 4713880"/>
              <a:gd name="connsiteX80" fmla="*/ 1016964 w 5084189"/>
              <a:gd name="connsiteY80" fmla="*/ 4552950 h 4713880"/>
              <a:gd name="connsiteX81" fmla="*/ 959814 w 5084189"/>
              <a:gd name="connsiteY81" fmla="*/ 4572000 h 4713880"/>
              <a:gd name="connsiteX82" fmla="*/ 845514 w 5084189"/>
              <a:gd name="connsiteY82" fmla="*/ 4591050 h 4713880"/>
              <a:gd name="connsiteX83" fmla="*/ 712164 w 5084189"/>
              <a:gd name="connsiteY83" fmla="*/ 4572000 h 4713880"/>
              <a:gd name="connsiteX84" fmla="*/ 655014 w 5084189"/>
              <a:gd name="connsiteY84" fmla="*/ 4552950 h 4713880"/>
              <a:gd name="connsiteX85" fmla="*/ 442621 w 5084189"/>
              <a:gd name="connsiteY85" fmla="*/ 4713880 h 4713880"/>
              <a:gd name="connsiteX86" fmla="*/ 290221 w 5084189"/>
              <a:gd name="connsiteY86" fmla="*/ 4615787 h 4713880"/>
              <a:gd name="connsiteX87" fmla="*/ 173362 w 5084189"/>
              <a:gd name="connsiteY87" fmla="*/ 4439218 h 4713880"/>
              <a:gd name="connsiteX88" fmla="*/ 45414 w 5084189"/>
              <a:gd name="connsiteY88" fmla="*/ 4171950 h 4713880"/>
              <a:gd name="connsiteX89" fmla="*/ 26364 w 5084189"/>
              <a:gd name="connsiteY89" fmla="*/ 4114800 h 4713880"/>
              <a:gd name="connsiteX0" fmla="*/ 26364 w 5058507"/>
              <a:gd name="connsiteY0" fmla="*/ 4114800 h 4713880"/>
              <a:gd name="connsiteX1" fmla="*/ 7314 w 5058507"/>
              <a:gd name="connsiteY1" fmla="*/ 3467100 h 4713880"/>
              <a:gd name="connsiteX2" fmla="*/ 159714 w 5058507"/>
              <a:gd name="connsiteY2" fmla="*/ 3448050 h 4713880"/>
              <a:gd name="connsiteX3" fmla="*/ 350214 w 5058507"/>
              <a:gd name="connsiteY3" fmla="*/ 3390900 h 4713880"/>
              <a:gd name="connsiteX4" fmla="*/ 559764 w 5058507"/>
              <a:gd name="connsiteY4" fmla="*/ 3314700 h 4713880"/>
              <a:gd name="connsiteX5" fmla="*/ 655014 w 5058507"/>
              <a:gd name="connsiteY5" fmla="*/ 3105150 h 4713880"/>
              <a:gd name="connsiteX6" fmla="*/ 750264 w 5058507"/>
              <a:gd name="connsiteY6" fmla="*/ 2857500 h 4713880"/>
              <a:gd name="connsiteX7" fmla="*/ 883614 w 5058507"/>
              <a:gd name="connsiteY7" fmla="*/ 2495550 h 4713880"/>
              <a:gd name="connsiteX8" fmla="*/ 921714 w 5058507"/>
              <a:gd name="connsiteY8" fmla="*/ 2362200 h 4713880"/>
              <a:gd name="connsiteX9" fmla="*/ 997914 w 5058507"/>
              <a:gd name="connsiteY9" fmla="*/ 2171700 h 4713880"/>
              <a:gd name="connsiteX10" fmla="*/ 1036014 w 5058507"/>
              <a:gd name="connsiteY10" fmla="*/ 2019300 h 4713880"/>
              <a:gd name="connsiteX11" fmla="*/ 1016964 w 5058507"/>
              <a:gd name="connsiteY11" fmla="*/ 1771650 h 4713880"/>
              <a:gd name="connsiteX12" fmla="*/ 1016964 w 5058507"/>
              <a:gd name="connsiteY12" fmla="*/ 1543050 h 4713880"/>
              <a:gd name="connsiteX13" fmla="*/ 1055064 w 5058507"/>
              <a:gd name="connsiteY13" fmla="*/ 1390650 h 4713880"/>
              <a:gd name="connsiteX14" fmla="*/ 1055064 w 5058507"/>
              <a:gd name="connsiteY14" fmla="*/ 1390650 h 4713880"/>
              <a:gd name="connsiteX15" fmla="*/ 1093164 w 5058507"/>
              <a:gd name="connsiteY15" fmla="*/ 1181100 h 4713880"/>
              <a:gd name="connsiteX16" fmla="*/ 1093164 w 5058507"/>
              <a:gd name="connsiteY16" fmla="*/ 1181100 h 4713880"/>
              <a:gd name="connsiteX17" fmla="*/ 883614 w 5058507"/>
              <a:gd name="connsiteY17" fmla="*/ 1295400 h 4713880"/>
              <a:gd name="connsiteX18" fmla="*/ 731214 w 5058507"/>
              <a:gd name="connsiteY18" fmla="*/ 1238250 h 4713880"/>
              <a:gd name="connsiteX19" fmla="*/ 578814 w 5058507"/>
              <a:gd name="connsiteY19" fmla="*/ 1238250 h 4713880"/>
              <a:gd name="connsiteX20" fmla="*/ 540714 w 5058507"/>
              <a:gd name="connsiteY20" fmla="*/ 1257300 h 4713880"/>
              <a:gd name="connsiteX21" fmla="*/ 445464 w 5058507"/>
              <a:gd name="connsiteY21" fmla="*/ 762000 h 4713880"/>
              <a:gd name="connsiteX22" fmla="*/ 426414 w 5058507"/>
              <a:gd name="connsiteY22" fmla="*/ 476250 h 4713880"/>
              <a:gd name="connsiteX23" fmla="*/ 426414 w 5058507"/>
              <a:gd name="connsiteY23" fmla="*/ 247650 h 4713880"/>
              <a:gd name="connsiteX24" fmla="*/ 597864 w 5058507"/>
              <a:gd name="connsiteY24" fmla="*/ 95250 h 4713880"/>
              <a:gd name="connsiteX25" fmla="*/ 902664 w 5058507"/>
              <a:gd name="connsiteY25" fmla="*/ 0 h 4713880"/>
              <a:gd name="connsiteX26" fmla="*/ 1150314 w 5058507"/>
              <a:gd name="connsiteY26" fmla="*/ 0 h 4713880"/>
              <a:gd name="connsiteX27" fmla="*/ 1397964 w 5058507"/>
              <a:gd name="connsiteY27" fmla="*/ 0 h 4713880"/>
              <a:gd name="connsiteX28" fmla="*/ 1626564 w 5058507"/>
              <a:gd name="connsiteY28" fmla="*/ 19050 h 4713880"/>
              <a:gd name="connsiteX29" fmla="*/ 1893264 w 5058507"/>
              <a:gd name="connsiteY29" fmla="*/ 19050 h 4713880"/>
              <a:gd name="connsiteX30" fmla="*/ 2064714 w 5058507"/>
              <a:gd name="connsiteY30" fmla="*/ 19050 h 4713880"/>
              <a:gd name="connsiteX31" fmla="*/ 2445714 w 5058507"/>
              <a:gd name="connsiteY31" fmla="*/ 76200 h 4713880"/>
              <a:gd name="connsiteX32" fmla="*/ 2655264 w 5058507"/>
              <a:gd name="connsiteY32" fmla="*/ 76200 h 4713880"/>
              <a:gd name="connsiteX33" fmla="*/ 2902914 w 5058507"/>
              <a:gd name="connsiteY33" fmla="*/ 57150 h 4713880"/>
              <a:gd name="connsiteX34" fmla="*/ 3283914 w 5058507"/>
              <a:gd name="connsiteY34" fmla="*/ 0 h 4713880"/>
              <a:gd name="connsiteX35" fmla="*/ 3683964 w 5058507"/>
              <a:gd name="connsiteY35" fmla="*/ 76200 h 4713880"/>
              <a:gd name="connsiteX36" fmla="*/ 3855414 w 5058507"/>
              <a:gd name="connsiteY36" fmla="*/ 152400 h 4713880"/>
              <a:gd name="connsiteX37" fmla="*/ 3931614 w 5058507"/>
              <a:gd name="connsiteY37" fmla="*/ 495300 h 4713880"/>
              <a:gd name="connsiteX38" fmla="*/ 4007814 w 5058507"/>
              <a:gd name="connsiteY38" fmla="*/ 876300 h 4713880"/>
              <a:gd name="connsiteX39" fmla="*/ 4007814 w 5058507"/>
              <a:gd name="connsiteY39" fmla="*/ 876300 h 4713880"/>
              <a:gd name="connsiteX40" fmla="*/ 4045914 w 5058507"/>
              <a:gd name="connsiteY40" fmla="*/ 1238250 h 4713880"/>
              <a:gd name="connsiteX41" fmla="*/ 4084014 w 5058507"/>
              <a:gd name="connsiteY41" fmla="*/ 1352550 h 4713880"/>
              <a:gd name="connsiteX42" fmla="*/ 4141164 w 5058507"/>
              <a:gd name="connsiteY42" fmla="*/ 1390650 h 4713880"/>
              <a:gd name="connsiteX43" fmla="*/ 4179264 w 5058507"/>
              <a:gd name="connsiteY43" fmla="*/ 1447800 h 4713880"/>
              <a:gd name="connsiteX44" fmla="*/ 4236414 w 5058507"/>
              <a:gd name="connsiteY44" fmla="*/ 1485900 h 4713880"/>
              <a:gd name="connsiteX45" fmla="*/ 4255464 w 5058507"/>
              <a:gd name="connsiteY45" fmla="*/ 1543050 h 4713880"/>
              <a:gd name="connsiteX46" fmla="*/ 4369764 w 5058507"/>
              <a:gd name="connsiteY46" fmla="*/ 1581150 h 4713880"/>
              <a:gd name="connsiteX47" fmla="*/ 4484064 w 5058507"/>
              <a:gd name="connsiteY47" fmla="*/ 1657350 h 4713880"/>
              <a:gd name="connsiteX48" fmla="*/ 4541214 w 5058507"/>
              <a:gd name="connsiteY48" fmla="*/ 1695450 h 4713880"/>
              <a:gd name="connsiteX49" fmla="*/ 4598364 w 5058507"/>
              <a:gd name="connsiteY49" fmla="*/ 1714500 h 4713880"/>
              <a:gd name="connsiteX50" fmla="*/ 4712664 w 5058507"/>
              <a:gd name="connsiteY50" fmla="*/ 1771650 h 4713880"/>
              <a:gd name="connsiteX51" fmla="*/ 4903164 w 5058507"/>
              <a:gd name="connsiteY51" fmla="*/ 1790700 h 4713880"/>
              <a:gd name="connsiteX52" fmla="*/ 5055564 w 5058507"/>
              <a:gd name="connsiteY52" fmla="*/ 4229100 h 4713880"/>
              <a:gd name="connsiteX53" fmla="*/ 4998414 w 5058507"/>
              <a:gd name="connsiteY53" fmla="*/ 4267200 h 4713880"/>
              <a:gd name="connsiteX54" fmla="*/ 4941264 w 5058507"/>
              <a:gd name="connsiteY54" fmla="*/ 4286250 h 4713880"/>
              <a:gd name="connsiteX55" fmla="*/ 4788864 w 5058507"/>
              <a:gd name="connsiteY55" fmla="*/ 4324350 h 4713880"/>
              <a:gd name="connsiteX56" fmla="*/ 4445964 w 5058507"/>
              <a:gd name="connsiteY56" fmla="*/ 4343400 h 4713880"/>
              <a:gd name="connsiteX57" fmla="*/ 4426914 w 5058507"/>
              <a:gd name="connsiteY57" fmla="*/ 4419600 h 4713880"/>
              <a:gd name="connsiteX58" fmla="*/ 4255464 w 5058507"/>
              <a:gd name="connsiteY58" fmla="*/ 4438650 h 4713880"/>
              <a:gd name="connsiteX59" fmla="*/ 4198314 w 5058507"/>
              <a:gd name="connsiteY59" fmla="*/ 4419600 h 4713880"/>
              <a:gd name="connsiteX60" fmla="*/ 3950664 w 5058507"/>
              <a:gd name="connsiteY60" fmla="*/ 4210050 h 4713880"/>
              <a:gd name="connsiteX61" fmla="*/ 3874464 w 5058507"/>
              <a:gd name="connsiteY61" fmla="*/ 4191000 h 4713880"/>
              <a:gd name="connsiteX62" fmla="*/ 3798264 w 5058507"/>
              <a:gd name="connsiteY62" fmla="*/ 4133850 h 4713880"/>
              <a:gd name="connsiteX63" fmla="*/ 3683964 w 5058507"/>
              <a:gd name="connsiteY63" fmla="*/ 4114800 h 4713880"/>
              <a:gd name="connsiteX64" fmla="*/ 3169614 w 5058507"/>
              <a:gd name="connsiteY64" fmla="*/ 4171950 h 4713880"/>
              <a:gd name="connsiteX65" fmla="*/ 3112464 w 5058507"/>
              <a:gd name="connsiteY65" fmla="*/ 4191000 h 4713880"/>
              <a:gd name="connsiteX66" fmla="*/ 2941014 w 5058507"/>
              <a:gd name="connsiteY66" fmla="*/ 4229100 h 4713880"/>
              <a:gd name="connsiteX67" fmla="*/ 2864814 w 5058507"/>
              <a:gd name="connsiteY67" fmla="*/ 4267200 h 4713880"/>
              <a:gd name="connsiteX68" fmla="*/ 2769564 w 5058507"/>
              <a:gd name="connsiteY68" fmla="*/ 4286250 h 4713880"/>
              <a:gd name="connsiteX69" fmla="*/ 2693364 w 5058507"/>
              <a:gd name="connsiteY69" fmla="*/ 4305300 h 4713880"/>
              <a:gd name="connsiteX70" fmla="*/ 2483814 w 5058507"/>
              <a:gd name="connsiteY70" fmla="*/ 4381500 h 4713880"/>
              <a:gd name="connsiteX71" fmla="*/ 2064714 w 5058507"/>
              <a:gd name="connsiteY71" fmla="*/ 4362450 h 4713880"/>
              <a:gd name="connsiteX72" fmla="*/ 2007564 w 5058507"/>
              <a:gd name="connsiteY72" fmla="*/ 4305300 h 4713880"/>
              <a:gd name="connsiteX73" fmla="*/ 1893264 w 5058507"/>
              <a:gd name="connsiteY73" fmla="*/ 4267200 h 4713880"/>
              <a:gd name="connsiteX74" fmla="*/ 1836114 w 5058507"/>
              <a:gd name="connsiteY74" fmla="*/ 4248150 h 4713880"/>
              <a:gd name="connsiteX75" fmla="*/ 1493214 w 5058507"/>
              <a:gd name="connsiteY75" fmla="*/ 4324350 h 4713880"/>
              <a:gd name="connsiteX76" fmla="*/ 1302714 w 5058507"/>
              <a:gd name="connsiteY76" fmla="*/ 4438650 h 4713880"/>
              <a:gd name="connsiteX77" fmla="*/ 1245564 w 5058507"/>
              <a:gd name="connsiteY77" fmla="*/ 4476750 h 4713880"/>
              <a:gd name="connsiteX78" fmla="*/ 1074114 w 5058507"/>
              <a:gd name="connsiteY78" fmla="*/ 4533900 h 4713880"/>
              <a:gd name="connsiteX79" fmla="*/ 1016964 w 5058507"/>
              <a:gd name="connsiteY79" fmla="*/ 4552950 h 4713880"/>
              <a:gd name="connsiteX80" fmla="*/ 959814 w 5058507"/>
              <a:gd name="connsiteY80" fmla="*/ 4572000 h 4713880"/>
              <a:gd name="connsiteX81" fmla="*/ 845514 w 5058507"/>
              <a:gd name="connsiteY81" fmla="*/ 4591050 h 4713880"/>
              <a:gd name="connsiteX82" fmla="*/ 712164 w 5058507"/>
              <a:gd name="connsiteY82" fmla="*/ 4572000 h 4713880"/>
              <a:gd name="connsiteX83" fmla="*/ 655014 w 5058507"/>
              <a:gd name="connsiteY83" fmla="*/ 4552950 h 4713880"/>
              <a:gd name="connsiteX84" fmla="*/ 442621 w 5058507"/>
              <a:gd name="connsiteY84" fmla="*/ 4713880 h 4713880"/>
              <a:gd name="connsiteX85" fmla="*/ 290221 w 5058507"/>
              <a:gd name="connsiteY85" fmla="*/ 4615787 h 4713880"/>
              <a:gd name="connsiteX86" fmla="*/ 173362 w 5058507"/>
              <a:gd name="connsiteY86" fmla="*/ 4439218 h 4713880"/>
              <a:gd name="connsiteX87" fmla="*/ 45414 w 5058507"/>
              <a:gd name="connsiteY87" fmla="*/ 4171950 h 4713880"/>
              <a:gd name="connsiteX88" fmla="*/ 26364 w 5058507"/>
              <a:gd name="connsiteY88" fmla="*/ 4114800 h 4713880"/>
              <a:gd name="connsiteX0" fmla="*/ 26364 w 5069933"/>
              <a:gd name="connsiteY0" fmla="*/ 4114800 h 4713880"/>
              <a:gd name="connsiteX1" fmla="*/ 7314 w 5069933"/>
              <a:gd name="connsiteY1" fmla="*/ 3467100 h 4713880"/>
              <a:gd name="connsiteX2" fmla="*/ 159714 w 5069933"/>
              <a:gd name="connsiteY2" fmla="*/ 3448050 h 4713880"/>
              <a:gd name="connsiteX3" fmla="*/ 350214 w 5069933"/>
              <a:gd name="connsiteY3" fmla="*/ 3390900 h 4713880"/>
              <a:gd name="connsiteX4" fmla="*/ 559764 w 5069933"/>
              <a:gd name="connsiteY4" fmla="*/ 3314700 h 4713880"/>
              <a:gd name="connsiteX5" fmla="*/ 655014 w 5069933"/>
              <a:gd name="connsiteY5" fmla="*/ 3105150 h 4713880"/>
              <a:gd name="connsiteX6" fmla="*/ 750264 w 5069933"/>
              <a:gd name="connsiteY6" fmla="*/ 2857500 h 4713880"/>
              <a:gd name="connsiteX7" fmla="*/ 883614 w 5069933"/>
              <a:gd name="connsiteY7" fmla="*/ 2495550 h 4713880"/>
              <a:gd name="connsiteX8" fmla="*/ 921714 w 5069933"/>
              <a:gd name="connsiteY8" fmla="*/ 2362200 h 4713880"/>
              <a:gd name="connsiteX9" fmla="*/ 997914 w 5069933"/>
              <a:gd name="connsiteY9" fmla="*/ 2171700 h 4713880"/>
              <a:gd name="connsiteX10" fmla="*/ 1036014 w 5069933"/>
              <a:gd name="connsiteY10" fmla="*/ 2019300 h 4713880"/>
              <a:gd name="connsiteX11" fmla="*/ 1016964 w 5069933"/>
              <a:gd name="connsiteY11" fmla="*/ 1771650 h 4713880"/>
              <a:gd name="connsiteX12" fmla="*/ 1016964 w 5069933"/>
              <a:gd name="connsiteY12" fmla="*/ 1543050 h 4713880"/>
              <a:gd name="connsiteX13" fmla="*/ 1055064 w 5069933"/>
              <a:gd name="connsiteY13" fmla="*/ 1390650 h 4713880"/>
              <a:gd name="connsiteX14" fmla="*/ 1055064 w 5069933"/>
              <a:gd name="connsiteY14" fmla="*/ 1390650 h 4713880"/>
              <a:gd name="connsiteX15" fmla="*/ 1093164 w 5069933"/>
              <a:gd name="connsiteY15" fmla="*/ 1181100 h 4713880"/>
              <a:gd name="connsiteX16" fmla="*/ 1093164 w 5069933"/>
              <a:gd name="connsiteY16" fmla="*/ 1181100 h 4713880"/>
              <a:gd name="connsiteX17" fmla="*/ 883614 w 5069933"/>
              <a:gd name="connsiteY17" fmla="*/ 1295400 h 4713880"/>
              <a:gd name="connsiteX18" fmla="*/ 731214 w 5069933"/>
              <a:gd name="connsiteY18" fmla="*/ 1238250 h 4713880"/>
              <a:gd name="connsiteX19" fmla="*/ 578814 w 5069933"/>
              <a:gd name="connsiteY19" fmla="*/ 1238250 h 4713880"/>
              <a:gd name="connsiteX20" fmla="*/ 540714 w 5069933"/>
              <a:gd name="connsiteY20" fmla="*/ 1257300 h 4713880"/>
              <a:gd name="connsiteX21" fmla="*/ 445464 w 5069933"/>
              <a:gd name="connsiteY21" fmla="*/ 762000 h 4713880"/>
              <a:gd name="connsiteX22" fmla="*/ 426414 w 5069933"/>
              <a:gd name="connsiteY22" fmla="*/ 476250 h 4713880"/>
              <a:gd name="connsiteX23" fmla="*/ 426414 w 5069933"/>
              <a:gd name="connsiteY23" fmla="*/ 247650 h 4713880"/>
              <a:gd name="connsiteX24" fmla="*/ 597864 w 5069933"/>
              <a:gd name="connsiteY24" fmla="*/ 95250 h 4713880"/>
              <a:gd name="connsiteX25" fmla="*/ 902664 w 5069933"/>
              <a:gd name="connsiteY25" fmla="*/ 0 h 4713880"/>
              <a:gd name="connsiteX26" fmla="*/ 1150314 w 5069933"/>
              <a:gd name="connsiteY26" fmla="*/ 0 h 4713880"/>
              <a:gd name="connsiteX27" fmla="*/ 1397964 w 5069933"/>
              <a:gd name="connsiteY27" fmla="*/ 0 h 4713880"/>
              <a:gd name="connsiteX28" fmla="*/ 1626564 w 5069933"/>
              <a:gd name="connsiteY28" fmla="*/ 19050 h 4713880"/>
              <a:gd name="connsiteX29" fmla="*/ 1893264 w 5069933"/>
              <a:gd name="connsiteY29" fmla="*/ 19050 h 4713880"/>
              <a:gd name="connsiteX30" fmla="*/ 2064714 w 5069933"/>
              <a:gd name="connsiteY30" fmla="*/ 19050 h 4713880"/>
              <a:gd name="connsiteX31" fmla="*/ 2445714 w 5069933"/>
              <a:gd name="connsiteY31" fmla="*/ 76200 h 4713880"/>
              <a:gd name="connsiteX32" fmla="*/ 2655264 w 5069933"/>
              <a:gd name="connsiteY32" fmla="*/ 76200 h 4713880"/>
              <a:gd name="connsiteX33" fmla="*/ 2902914 w 5069933"/>
              <a:gd name="connsiteY33" fmla="*/ 57150 h 4713880"/>
              <a:gd name="connsiteX34" fmla="*/ 3283914 w 5069933"/>
              <a:gd name="connsiteY34" fmla="*/ 0 h 4713880"/>
              <a:gd name="connsiteX35" fmla="*/ 3683964 w 5069933"/>
              <a:gd name="connsiteY35" fmla="*/ 76200 h 4713880"/>
              <a:gd name="connsiteX36" fmla="*/ 3855414 w 5069933"/>
              <a:gd name="connsiteY36" fmla="*/ 152400 h 4713880"/>
              <a:gd name="connsiteX37" fmla="*/ 3931614 w 5069933"/>
              <a:gd name="connsiteY37" fmla="*/ 495300 h 4713880"/>
              <a:gd name="connsiteX38" fmla="*/ 4007814 w 5069933"/>
              <a:gd name="connsiteY38" fmla="*/ 876300 h 4713880"/>
              <a:gd name="connsiteX39" fmla="*/ 4007814 w 5069933"/>
              <a:gd name="connsiteY39" fmla="*/ 876300 h 4713880"/>
              <a:gd name="connsiteX40" fmla="*/ 4045914 w 5069933"/>
              <a:gd name="connsiteY40" fmla="*/ 1238250 h 4713880"/>
              <a:gd name="connsiteX41" fmla="*/ 4084014 w 5069933"/>
              <a:gd name="connsiteY41" fmla="*/ 1352550 h 4713880"/>
              <a:gd name="connsiteX42" fmla="*/ 4141164 w 5069933"/>
              <a:gd name="connsiteY42" fmla="*/ 1390650 h 4713880"/>
              <a:gd name="connsiteX43" fmla="*/ 4179264 w 5069933"/>
              <a:gd name="connsiteY43" fmla="*/ 1447800 h 4713880"/>
              <a:gd name="connsiteX44" fmla="*/ 4236414 w 5069933"/>
              <a:gd name="connsiteY44" fmla="*/ 1485900 h 4713880"/>
              <a:gd name="connsiteX45" fmla="*/ 4255464 w 5069933"/>
              <a:gd name="connsiteY45" fmla="*/ 1543050 h 4713880"/>
              <a:gd name="connsiteX46" fmla="*/ 4369764 w 5069933"/>
              <a:gd name="connsiteY46" fmla="*/ 1581150 h 4713880"/>
              <a:gd name="connsiteX47" fmla="*/ 4484064 w 5069933"/>
              <a:gd name="connsiteY47" fmla="*/ 1657350 h 4713880"/>
              <a:gd name="connsiteX48" fmla="*/ 4541214 w 5069933"/>
              <a:gd name="connsiteY48" fmla="*/ 1695450 h 4713880"/>
              <a:gd name="connsiteX49" fmla="*/ 4598364 w 5069933"/>
              <a:gd name="connsiteY49" fmla="*/ 1714500 h 4713880"/>
              <a:gd name="connsiteX50" fmla="*/ 4712664 w 5069933"/>
              <a:gd name="connsiteY50" fmla="*/ 1771650 h 4713880"/>
              <a:gd name="connsiteX51" fmla="*/ 5055564 w 5069933"/>
              <a:gd name="connsiteY51" fmla="*/ 4229100 h 4713880"/>
              <a:gd name="connsiteX52" fmla="*/ 4998414 w 5069933"/>
              <a:gd name="connsiteY52" fmla="*/ 4267200 h 4713880"/>
              <a:gd name="connsiteX53" fmla="*/ 4941264 w 5069933"/>
              <a:gd name="connsiteY53" fmla="*/ 4286250 h 4713880"/>
              <a:gd name="connsiteX54" fmla="*/ 4788864 w 5069933"/>
              <a:gd name="connsiteY54" fmla="*/ 4324350 h 4713880"/>
              <a:gd name="connsiteX55" fmla="*/ 4445964 w 5069933"/>
              <a:gd name="connsiteY55" fmla="*/ 4343400 h 4713880"/>
              <a:gd name="connsiteX56" fmla="*/ 4426914 w 5069933"/>
              <a:gd name="connsiteY56" fmla="*/ 4419600 h 4713880"/>
              <a:gd name="connsiteX57" fmla="*/ 4255464 w 5069933"/>
              <a:gd name="connsiteY57" fmla="*/ 4438650 h 4713880"/>
              <a:gd name="connsiteX58" fmla="*/ 4198314 w 5069933"/>
              <a:gd name="connsiteY58" fmla="*/ 4419600 h 4713880"/>
              <a:gd name="connsiteX59" fmla="*/ 3950664 w 5069933"/>
              <a:gd name="connsiteY59" fmla="*/ 4210050 h 4713880"/>
              <a:gd name="connsiteX60" fmla="*/ 3874464 w 5069933"/>
              <a:gd name="connsiteY60" fmla="*/ 4191000 h 4713880"/>
              <a:gd name="connsiteX61" fmla="*/ 3798264 w 5069933"/>
              <a:gd name="connsiteY61" fmla="*/ 4133850 h 4713880"/>
              <a:gd name="connsiteX62" fmla="*/ 3683964 w 5069933"/>
              <a:gd name="connsiteY62" fmla="*/ 4114800 h 4713880"/>
              <a:gd name="connsiteX63" fmla="*/ 3169614 w 5069933"/>
              <a:gd name="connsiteY63" fmla="*/ 4171950 h 4713880"/>
              <a:gd name="connsiteX64" fmla="*/ 3112464 w 5069933"/>
              <a:gd name="connsiteY64" fmla="*/ 4191000 h 4713880"/>
              <a:gd name="connsiteX65" fmla="*/ 2941014 w 5069933"/>
              <a:gd name="connsiteY65" fmla="*/ 4229100 h 4713880"/>
              <a:gd name="connsiteX66" fmla="*/ 2864814 w 5069933"/>
              <a:gd name="connsiteY66" fmla="*/ 4267200 h 4713880"/>
              <a:gd name="connsiteX67" fmla="*/ 2769564 w 5069933"/>
              <a:gd name="connsiteY67" fmla="*/ 4286250 h 4713880"/>
              <a:gd name="connsiteX68" fmla="*/ 2693364 w 5069933"/>
              <a:gd name="connsiteY68" fmla="*/ 4305300 h 4713880"/>
              <a:gd name="connsiteX69" fmla="*/ 2483814 w 5069933"/>
              <a:gd name="connsiteY69" fmla="*/ 4381500 h 4713880"/>
              <a:gd name="connsiteX70" fmla="*/ 2064714 w 5069933"/>
              <a:gd name="connsiteY70" fmla="*/ 4362450 h 4713880"/>
              <a:gd name="connsiteX71" fmla="*/ 2007564 w 5069933"/>
              <a:gd name="connsiteY71" fmla="*/ 4305300 h 4713880"/>
              <a:gd name="connsiteX72" fmla="*/ 1893264 w 5069933"/>
              <a:gd name="connsiteY72" fmla="*/ 4267200 h 4713880"/>
              <a:gd name="connsiteX73" fmla="*/ 1836114 w 5069933"/>
              <a:gd name="connsiteY73" fmla="*/ 4248150 h 4713880"/>
              <a:gd name="connsiteX74" fmla="*/ 1493214 w 5069933"/>
              <a:gd name="connsiteY74" fmla="*/ 4324350 h 4713880"/>
              <a:gd name="connsiteX75" fmla="*/ 1302714 w 5069933"/>
              <a:gd name="connsiteY75" fmla="*/ 4438650 h 4713880"/>
              <a:gd name="connsiteX76" fmla="*/ 1245564 w 5069933"/>
              <a:gd name="connsiteY76" fmla="*/ 4476750 h 4713880"/>
              <a:gd name="connsiteX77" fmla="*/ 1074114 w 5069933"/>
              <a:gd name="connsiteY77" fmla="*/ 4533900 h 4713880"/>
              <a:gd name="connsiteX78" fmla="*/ 1016964 w 5069933"/>
              <a:gd name="connsiteY78" fmla="*/ 4552950 h 4713880"/>
              <a:gd name="connsiteX79" fmla="*/ 959814 w 5069933"/>
              <a:gd name="connsiteY79" fmla="*/ 4572000 h 4713880"/>
              <a:gd name="connsiteX80" fmla="*/ 845514 w 5069933"/>
              <a:gd name="connsiteY80" fmla="*/ 4591050 h 4713880"/>
              <a:gd name="connsiteX81" fmla="*/ 712164 w 5069933"/>
              <a:gd name="connsiteY81" fmla="*/ 4572000 h 4713880"/>
              <a:gd name="connsiteX82" fmla="*/ 655014 w 5069933"/>
              <a:gd name="connsiteY82" fmla="*/ 4552950 h 4713880"/>
              <a:gd name="connsiteX83" fmla="*/ 442621 w 5069933"/>
              <a:gd name="connsiteY83" fmla="*/ 4713880 h 4713880"/>
              <a:gd name="connsiteX84" fmla="*/ 290221 w 5069933"/>
              <a:gd name="connsiteY84" fmla="*/ 4615787 h 4713880"/>
              <a:gd name="connsiteX85" fmla="*/ 173362 w 5069933"/>
              <a:gd name="connsiteY85" fmla="*/ 4439218 h 4713880"/>
              <a:gd name="connsiteX86" fmla="*/ 45414 w 5069933"/>
              <a:gd name="connsiteY86" fmla="*/ 4171950 h 4713880"/>
              <a:gd name="connsiteX87" fmla="*/ 26364 w 5069933"/>
              <a:gd name="connsiteY87"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41214 w 5077687"/>
              <a:gd name="connsiteY48" fmla="*/ 1695450 h 4713880"/>
              <a:gd name="connsiteX49" fmla="*/ 4598364 w 5077687"/>
              <a:gd name="connsiteY49" fmla="*/ 1714500 h 4713880"/>
              <a:gd name="connsiteX50" fmla="*/ 5055564 w 5077687"/>
              <a:gd name="connsiteY50" fmla="*/ 4229100 h 4713880"/>
              <a:gd name="connsiteX51" fmla="*/ 4998414 w 5077687"/>
              <a:gd name="connsiteY51" fmla="*/ 4267200 h 4713880"/>
              <a:gd name="connsiteX52" fmla="*/ 4941264 w 5077687"/>
              <a:gd name="connsiteY52" fmla="*/ 4286250 h 4713880"/>
              <a:gd name="connsiteX53" fmla="*/ 4788864 w 5077687"/>
              <a:gd name="connsiteY53" fmla="*/ 4324350 h 4713880"/>
              <a:gd name="connsiteX54" fmla="*/ 4445964 w 5077687"/>
              <a:gd name="connsiteY54" fmla="*/ 4343400 h 4713880"/>
              <a:gd name="connsiteX55" fmla="*/ 4426914 w 5077687"/>
              <a:gd name="connsiteY55" fmla="*/ 4419600 h 4713880"/>
              <a:gd name="connsiteX56" fmla="*/ 4255464 w 5077687"/>
              <a:gd name="connsiteY56" fmla="*/ 4438650 h 4713880"/>
              <a:gd name="connsiteX57" fmla="*/ 4198314 w 5077687"/>
              <a:gd name="connsiteY57" fmla="*/ 4419600 h 4713880"/>
              <a:gd name="connsiteX58" fmla="*/ 3950664 w 5077687"/>
              <a:gd name="connsiteY58" fmla="*/ 4210050 h 4713880"/>
              <a:gd name="connsiteX59" fmla="*/ 3874464 w 5077687"/>
              <a:gd name="connsiteY59" fmla="*/ 4191000 h 4713880"/>
              <a:gd name="connsiteX60" fmla="*/ 3798264 w 5077687"/>
              <a:gd name="connsiteY60" fmla="*/ 4133850 h 4713880"/>
              <a:gd name="connsiteX61" fmla="*/ 3683964 w 5077687"/>
              <a:gd name="connsiteY61" fmla="*/ 4114800 h 4713880"/>
              <a:gd name="connsiteX62" fmla="*/ 3169614 w 5077687"/>
              <a:gd name="connsiteY62" fmla="*/ 4171950 h 4713880"/>
              <a:gd name="connsiteX63" fmla="*/ 3112464 w 5077687"/>
              <a:gd name="connsiteY63" fmla="*/ 4191000 h 4713880"/>
              <a:gd name="connsiteX64" fmla="*/ 2941014 w 5077687"/>
              <a:gd name="connsiteY64" fmla="*/ 4229100 h 4713880"/>
              <a:gd name="connsiteX65" fmla="*/ 2864814 w 5077687"/>
              <a:gd name="connsiteY65" fmla="*/ 4267200 h 4713880"/>
              <a:gd name="connsiteX66" fmla="*/ 2769564 w 5077687"/>
              <a:gd name="connsiteY66" fmla="*/ 4286250 h 4713880"/>
              <a:gd name="connsiteX67" fmla="*/ 2693364 w 5077687"/>
              <a:gd name="connsiteY67" fmla="*/ 4305300 h 4713880"/>
              <a:gd name="connsiteX68" fmla="*/ 2483814 w 5077687"/>
              <a:gd name="connsiteY68" fmla="*/ 4381500 h 4713880"/>
              <a:gd name="connsiteX69" fmla="*/ 2064714 w 5077687"/>
              <a:gd name="connsiteY69" fmla="*/ 4362450 h 4713880"/>
              <a:gd name="connsiteX70" fmla="*/ 2007564 w 5077687"/>
              <a:gd name="connsiteY70" fmla="*/ 4305300 h 4713880"/>
              <a:gd name="connsiteX71" fmla="*/ 1893264 w 5077687"/>
              <a:gd name="connsiteY71" fmla="*/ 4267200 h 4713880"/>
              <a:gd name="connsiteX72" fmla="*/ 1836114 w 5077687"/>
              <a:gd name="connsiteY72" fmla="*/ 4248150 h 4713880"/>
              <a:gd name="connsiteX73" fmla="*/ 1493214 w 5077687"/>
              <a:gd name="connsiteY73" fmla="*/ 4324350 h 4713880"/>
              <a:gd name="connsiteX74" fmla="*/ 1302714 w 5077687"/>
              <a:gd name="connsiteY74" fmla="*/ 4438650 h 4713880"/>
              <a:gd name="connsiteX75" fmla="*/ 1245564 w 5077687"/>
              <a:gd name="connsiteY75" fmla="*/ 4476750 h 4713880"/>
              <a:gd name="connsiteX76" fmla="*/ 1074114 w 5077687"/>
              <a:gd name="connsiteY76" fmla="*/ 4533900 h 4713880"/>
              <a:gd name="connsiteX77" fmla="*/ 1016964 w 5077687"/>
              <a:gd name="connsiteY77" fmla="*/ 4552950 h 4713880"/>
              <a:gd name="connsiteX78" fmla="*/ 959814 w 5077687"/>
              <a:gd name="connsiteY78" fmla="*/ 4572000 h 4713880"/>
              <a:gd name="connsiteX79" fmla="*/ 845514 w 5077687"/>
              <a:gd name="connsiteY79" fmla="*/ 4591050 h 4713880"/>
              <a:gd name="connsiteX80" fmla="*/ 712164 w 5077687"/>
              <a:gd name="connsiteY80" fmla="*/ 4572000 h 4713880"/>
              <a:gd name="connsiteX81" fmla="*/ 655014 w 5077687"/>
              <a:gd name="connsiteY81" fmla="*/ 4552950 h 4713880"/>
              <a:gd name="connsiteX82" fmla="*/ 442621 w 5077687"/>
              <a:gd name="connsiteY82" fmla="*/ 4713880 h 4713880"/>
              <a:gd name="connsiteX83" fmla="*/ 290221 w 5077687"/>
              <a:gd name="connsiteY83" fmla="*/ 4615787 h 4713880"/>
              <a:gd name="connsiteX84" fmla="*/ 173362 w 5077687"/>
              <a:gd name="connsiteY84" fmla="*/ 4439218 h 4713880"/>
              <a:gd name="connsiteX85" fmla="*/ 45414 w 5077687"/>
              <a:gd name="connsiteY85" fmla="*/ 4171950 h 4713880"/>
              <a:gd name="connsiteX86" fmla="*/ 26364 w 5077687"/>
              <a:gd name="connsiteY86"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98364 w 5077687"/>
              <a:gd name="connsiteY48" fmla="*/ 1714500 h 4713880"/>
              <a:gd name="connsiteX49" fmla="*/ 5055564 w 5077687"/>
              <a:gd name="connsiteY49" fmla="*/ 4229100 h 4713880"/>
              <a:gd name="connsiteX50" fmla="*/ 4998414 w 5077687"/>
              <a:gd name="connsiteY50" fmla="*/ 4267200 h 4713880"/>
              <a:gd name="connsiteX51" fmla="*/ 4941264 w 5077687"/>
              <a:gd name="connsiteY51" fmla="*/ 4286250 h 4713880"/>
              <a:gd name="connsiteX52" fmla="*/ 4788864 w 5077687"/>
              <a:gd name="connsiteY52" fmla="*/ 4324350 h 4713880"/>
              <a:gd name="connsiteX53" fmla="*/ 4445964 w 5077687"/>
              <a:gd name="connsiteY53" fmla="*/ 4343400 h 4713880"/>
              <a:gd name="connsiteX54" fmla="*/ 4426914 w 5077687"/>
              <a:gd name="connsiteY54" fmla="*/ 4419600 h 4713880"/>
              <a:gd name="connsiteX55" fmla="*/ 4255464 w 5077687"/>
              <a:gd name="connsiteY55" fmla="*/ 4438650 h 4713880"/>
              <a:gd name="connsiteX56" fmla="*/ 4198314 w 5077687"/>
              <a:gd name="connsiteY56" fmla="*/ 4419600 h 4713880"/>
              <a:gd name="connsiteX57" fmla="*/ 3950664 w 5077687"/>
              <a:gd name="connsiteY57" fmla="*/ 4210050 h 4713880"/>
              <a:gd name="connsiteX58" fmla="*/ 3874464 w 5077687"/>
              <a:gd name="connsiteY58" fmla="*/ 4191000 h 4713880"/>
              <a:gd name="connsiteX59" fmla="*/ 3798264 w 5077687"/>
              <a:gd name="connsiteY59" fmla="*/ 4133850 h 4713880"/>
              <a:gd name="connsiteX60" fmla="*/ 3683964 w 5077687"/>
              <a:gd name="connsiteY60" fmla="*/ 4114800 h 4713880"/>
              <a:gd name="connsiteX61" fmla="*/ 3169614 w 5077687"/>
              <a:gd name="connsiteY61" fmla="*/ 4171950 h 4713880"/>
              <a:gd name="connsiteX62" fmla="*/ 3112464 w 5077687"/>
              <a:gd name="connsiteY62" fmla="*/ 4191000 h 4713880"/>
              <a:gd name="connsiteX63" fmla="*/ 2941014 w 5077687"/>
              <a:gd name="connsiteY63" fmla="*/ 4229100 h 4713880"/>
              <a:gd name="connsiteX64" fmla="*/ 2864814 w 5077687"/>
              <a:gd name="connsiteY64" fmla="*/ 4267200 h 4713880"/>
              <a:gd name="connsiteX65" fmla="*/ 2769564 w 5077687"/>
              <a:gd name="connsiteY65" fmla="*/ 4286250 h 4713880"/>
              <a:gd name="connsiteX66" fmla="*/ 2693364 w 5077687"/>
              <a:gd name="connsiteY66" fmla="*/ 4305300 h 4713880"/>
              <a:gd name="connsiteX67" fmla="*/ 2483814 w 5077687"/>
              <a:gd name="connsiteY67" fmla="*/ 4381500 h 4713880"/>
              <a:gd name="connsiteX68" fmla="*/ 2064714 w 5077687"/>
              <a:gd name="connsiteY68" fmla="*/ 4362450 h 4713880"/>
              <a:gd name="connsiteX69" fmla="*/ 2007564 w 5077687"/>
              <a:gd name="connsiteY69" fmla="*/ 4305300 h 4713880"/>
              <a:gd name="connsiteX70" fmla="*/ 1893264 w 5077687"/>
              <a:gd name="connsiteY70" fmla="*/ 4267200 h 4713880"/>
              <a:gd name="connsiteX71" fmla="*/ 1836114 w 5077687"/>
              <a:gd name="connsiteY71" fmla="*/ 4248150 h 4713880"/>
              <a:gd name="connsiteX72" fmla="*/ 1493214 w 5077687"/>
              <a:gd name="connsiteY72" fmla="*/ 4324350 h 4713880"/>
              <a:gd name="connsiteX73" fmla="*/ 1302714 w 5077687"/>
              <a:gd name="connsiteY73" fmla="*/ 4438650 h 4713880"/>
              <a:gd name="connsiteX74" fmla="*/ 1245564 w 5077687"/>
              <a:gd name="connsiteY74" fmla="*/ 4476750 h 4713880"/>
              <a:gd name="connsiteX75" fmla="*/ 1074114 w 5077687"/>
              <a:gd name="connsiteY75" fmla="*/ 4533900 h 4713880"/>
              <a:gd name="connsiteX76" fmla="*/ 1016964 w 5077687"/>
              <a:gd name="connsiteY76" fmla="*/ 4552950 h 4713880"/>
              <a:gd name="connsiteX77" fmla="*/ 959814 w 5077687"/>
              <a:gd name="connsiteY77" fmla="*/ 4572000 h 4713880"/>
              <a:gd name="connsiteX78" fmla="*/ 845514 w 5077687"/>
              <a:gd name="connsiteY78" fmla="*/ 4591050 h 4713880"/>
              <a:gd name="connsiteX79" fmla="*/ 712164 w 5077687"/>
              <a:gd name="connsiteY79" fmla="*/ 4572000 h 4713880"/>
              <a:gd name="connsiteX80" fmla="*/ 655014 w 5077687"/>
              <a:gd name="connsiteY80" fmla="*/ 4552950 h 4713880"/>
              <a:gd name="connsiteX81" fmla="*/ 442621 w 5077687"/>
              <a:gd name="connsiteY81" fmla="*/ 4713880 h 4713880"/>
              <a:gd name="connsiteX82" fmla="*/ 290221 w 5077687"/>
              <a:gd name="connsiteY82" fmla="*/ 4615787 h 4713880"/>
              <a:gd name="connsiteX83" fmla="*/ 173362 w 5077687"/>
              <a:gd name="connsiteY83" fmla="*/ 4439218 h 4713880"/>
              <a:gd name="connsiteX84" fmla="*/ 45414 w 5077687"/>
              <a:gd name="connsiteY84" fmla="*/ 4171950 h 4713880"/>
              <a:gd name="connsiteX85" fmla="*/ 26364 w 5077687"/>
              <a:gd name="connsiteY85" fmla="*/ 4114800 h 4713880"/>
              <a:gd name="connsiteX0" fmla="*/ 26364 w 5085685"/>
              <a:gd name="connsiteY0" fmla="*/ 4114800 h 4713880"/>
              <a:gd name="connsiteX1" fmla="*/ 7314 w 5085685"/>
              <a:gd name="connsiteY1" fmla="*/ 3467100 h 4713880"/>
              <a:gd name="connsiteX2" fmla="*/ 159714 w 5085685"/>
              <a:gd name="connsiteY2" fmla="*/ 3448050 h 4713880"/>
              <a:gd name="connsiteX3" fmla="*/ 350214 w 5085685"/>
              <a:gd name="connsiteY3" fmla="*/ 3390900 h 4713880"/>
              <a:gd name="connsiteX4" fmla="*/ 559764 w 5085685"/>
              <a:gd name="connsiteY4" fmla="*/ 3314700 h 4713880"/>
              <a:gd name="connsiteX5" fmla="*/ 655014 w 5085685"/>
              <a:gd name="connsiteY5" fmla="*/ 3105150 h 4713880"/>
              <a:gd name="connsiteX6" fmla="*/ 750264 w 5085685"/>
              <a:gd name="connsiteY6" fmla="*/ 2857500 h 4713880"/>
              <a:gd name="connsiteX7" fmla="*/ 883614 w 5085685"/>
              <a:gd name="connsiteY7" fmla="*/ 2495550 h 4713880"/>
              <a:gd name="connsiteX8" fmla="*/ 921714 w 5085685"/>
              <a:gd name="connsiteY8" fmla="*/ 2362200 h 4713880"/>
              <a:gd name="connsiteX9" fmla="*/ 997914 w 5085685"/>
              <a:gd name="connsiteY9" fmla="*/ 2171700 h 4713880"/>
              <a:gd name="connsiteX10" fmla="*/ 1036014 w 5085685"/>
              <a:gd name="connsiteY10" fmla="*/ 2019300 h 4713880"/>
              <a:gd name="connsiteX11" fmla="*/ 1016964 w 5085685"/>
              <a:gd name="connsiteY11" fmla="*/ 1771650 h 4713880"/>
              <a:gd name="connsiteX12" fmla="*/ 1016964 w 5085685"/>
              <a:gd name="connsiteY12" fmla="*/ 1543050 h 4713880"/>
              <a:gd name="connsiteX13" fmla="*/ 1055064 w 5085685"/>
              <a:gd name="connsiteY13" fmla="*/ 1390650 h 4713880"/>
              <a:gd name="connsiteX14" fmla="*/ 1055064 w 5085685"/>
              <a:gd name="connsiteY14" fmla="*/ 1390650 h 4713880"/>
              <a:gd name="connsiteX15" fmla="*/ 1093164 w 5085685"/>
              <a:gd name="connsiteY15" fmla="*/ 1181100 h 4713880"/>
              <a:gd name="connsiteX16" fmla="*/ 1093164 w 5085685"/>
              <a:gd name="connsiteY16" fmla="*/ 1181100 h 4713880"/>
              <a:gd name="connsiteX17" fmla="*/ 883614 w 5085685"/>
              <a:gd name="connsiteY17" fmla="*/ 1295400 h 4713880"/>
              <a:gd name="connsiteX18" fmla="*/ 731214 w 5085685"/>
              <a:gd name="connsiteY18" fmla="*/ 1238250 h 4713880"/>
              <a:gd name="connsiteX19" fmla="*/ 578814 w 5085685"/>
              <a:gd name="connsiteY19" fmla="*/ 1238250 h 4713880"/>
              <a:gd name="connsiteX20" fmla="*/ 540714 w 5085685"/>
              <a:gd name="connsiteY20" fmla="*/ 1257300 h 4713880"/>
              <a:gd name="connsiteX21" fmla="*/ 445464 w 5085685"/>
              <a:gd name="connsiteY21" fmla="*/ 762000 h 4713880"/>
              <a:gd name="connsiteX22" fmla="*/ 426414 w 5085685"/>
              <a:gd name="connsiteY22" fmla="*/ 476250 h 4713880"/>
              <a:gd name="connsiteX23" fmla="*/ 426414 w 5085685"/>
              <a:gd name="connsiteY23" fmla="*/ 247650 h 4713880"/>
              <a:gd name="connsiteX24" fmla="*/ 597864 w 5085685"/>
              <a:gd name="connsiteY24" fmla="*/ 95250 h 4713880"/>
              <a:gd name="connsiteX25" fmla="*/ 902664 w 5085685"/>
              <a:gd name="connsiteY25" fmla="*/ 0 h 4713880"/>
              <a:gd name="connsiteX26" fmla="*/ 1150314 w 5085685"/>
              <a:gd name="connsiteY26" fmla="*/ 0 h 4713880"/>
              <a:gd name="connsiteX27" fmla="*/ 1397964 w 5085685"/>
              <a:gd name="connsiteY27" fmla="*/ 0 h 4713880"/>
              <a:gd name="connsiteX28" fmla="*/ 1626564 w 5085685"/>
              <a:gd name="connsiteY28" fmla="*/ 19050 h 4713880"/>
              <a:gd name="connsiteX29" fmla="*/ 1893264 w 5085685"/>
              <a:gd name="connsiteY29" fmla="*/ 19050 h 4713880"/>
              <a:gd name="connsiteX30" fmla="*/ 2064714 w 5085685"/>
              <a:gd name="connsiteY30" fmla="*/ 19050 h 4713880"/>
              <a:gd name="connsiteX31" fmla="*/ 2445714 w 5085685"/>
              <a:gd name="connsiteY31" fmla="*/ 76200 h 4713880"/>
              <a:gd name="connsiteX32" fmla="*/ 2655264 w 5085685"/>
              <a:gd name="connsiteY32" fmla="*/ 76200 h 4713880"/>
              <a:gd name="connsiteX33" fmla="*/ 2902914 w 5085685"/>
              <a:gd name="connsiteY33" fmla="*/ 57150 h 4713880"/>
              <a:gd name="connsiteX34" fmla="*/ 3283914 w 5085685"/>
              <a:gd name="connsiteY34" fmla="*/ 0 h 4713880"/>
              <a:gd name="connsiteX35" fmla="*/ 3683964 w 5085685"/>
              <a:gd name="connsiteY35" fmla="*/ 76200 h 4713880"/>
              <a:gd name="connsiteX36" fmla="*/ 3855414 w 5085685"/>
              <a:gd name="connsiteY36" fmla="*/ 152400 h 4713880"/>
              <a:gd name="connsiteX37" fmla="*/ 3931614 w 5085685"/>
              <a:gd name="connsiteY37" fmla="*/ 495300 h 4713880"/>
              <a:gd name="connsiteX38" fmla="*/ 4007814 w 5085685"/>
              <a:gd name="connsiteY38" fmla="*/ 876300 h 4713880"/>
              <a:gd name="connsiteX39" fmla="*/ 4007814 w 5085685"/>
              <a:gd name="connsiteY39" fmla="*/ 876300 h 4713880"/>
              <a:gd name="connsiteX40" fmla="*/ 4045914 w 5085685"/>
              <a:gd name="connsiteY40" fmla="*/ 1238250 h 4713880"/>
              <a:gd name="connsiteX41" fmla="*/ 4084014 w 5085685"/>
              <a:gd name="connsiteY41" fmla="*/ 1352550 h 4713880"/>
              <a:gd name="connsiteX42" fmla="*/ 4141164 w 5085685"/>
              <a:gd name="connsiteY42" fmla="*/ 1390650 h 4713880"/>
              <a:gd name="connsiteX43" fmla="*/ 4179264 w 5085685"/>
              <a:gd name="connsiteY43" fmla="*/ 1447800 h 4713880"/>
              <a:gd name="connsiteX44" fmla="*/ 4236414 w 5085685"/>
              <a:gd name="connsiteY44" fmla="*/ 1485900 h 4713880"/>
              <a:gd name="connsiteX45" fmla="*/ 4255464 w 5085685"/>
              <a:gd name="connsiteY45" fmla="*/ 1543050 h 4713880"/>
              <a:gd name="connsiteX46" fmla="*/ 4369764 w 5085685"/>
              <a:gd name="connsiteY46" fmla="*/ 1581150 h 4713880"/>
              <a:gd name="connsiteX47" fmla="*/ 4484064 w 5085685"/>
              <a:gd name="connsiteY47" fmla="*/ 1657350 h 4713880"/>
              <a:gd name="connsiteX48" fmla="*/ 5055564 w 5085685"/>
              <a:gd name="connsiteY48" fmla="*/ 4229100 h 4713880"/>
              <a:gd name="connsiteX49" fmla="*/ 4998414 w 5085685"/>
              <a:gd name="connsiteY49" fmla="*/ 4267200 h 4713880"/>
              <a:gd name="connsiteX50" fmla="*/ 4941264 w 5085685"/>
              <a:gd name="connsiteY50" fmla="*/ 4286250 h 4713880"/>
              <a:gd name="connsiteX51" fmla="*/ 4788864 w 5085685"/>
              <a:gd name="connsiteY51" fmla="*/ 4324350 h 4713880"/>
              <a:gd name="connsiteX52" fmla="*/ 4445964 w 5085685"/>
              <a:gd name="connsiteY52" fmla="*/ 4343400 h 4713880"/>
              <a:gd name="connsiteX53" fmla="*/ 4426914 w 5085685"/>
              <a:gd name="connsiteY53" fmla="*/ 4419600 h 4713880"/>
              <a:gd name="connsiteX54" fmla="*/ 4255464 w 5085685"/>
              <a:gd name="connsiteY54" fmla="*/ 4438650 h 4713880"/>
              <a:gd name="connsiteX55" fmla="*/ 4198314 w 5085685"/>
              <a:gd name="connsiteY55" fmla="*/ 4419600 h 4713880"/>
              <a:gd name="connsiteX56" fmla="*/ 3950664 w 5085685"/>
              <a:gd name="connsiteY56" fmla="*/ 4210050 h 4713880"/>
              <a:gd name="connsiteX57" fmla="*/ 3874464 w 5085685"/>
              <a:gd name="connsiteY57" fmla="*/ 4191000 h 4713880"/>
              <a:gd name="connsiteX58" fmla="*/ 3798264 w 5085685"/>
              <a:gd name="connsiteY58" fmla="*/ 4133850 h 4713880"/>
              <a:gd name="connsiteX59" fmla="*/ 3683964 w 5085685"/>
              <a:gd name="connsiteY59" fmla="*/ 4114800 h 4713880"/>
              <a:gd name="connsiteX60" fmla="*/ 3169614 w 5085685"/>
              <a:gd name="connsiteY60" fmla="*/ 4171950 h 4713880"/>
              <a:gd name="connsiteX61" fmla="*/ 3112464 w 5085685"/>
              <a:gd name="connsiteY61" fmla="*/ 4191000 h 4713880"/>
              <a:gd name="connsiteX62" fmla="*/ 2941014 w 5085685"/>
              <a:gd name="connsiteY62" fmla="*/ 4229100 h 4713880"/>
              <a:gd name="connsiteX63" fmla="*/ 2864814 w 5085685"/>
              <a:gd name="connsiteY63" fmla="*/ 4267200 h 4713880"/>
              <a:gd name="connsiteX64" fmla="*/ 2769564 w 5085685"/>
              <a:gd name="connsiteY64" fmla="*/ 4286250 h 4713880"/>
              <a:gd name="connsiteX65" fmla="*/ 2693364 w 5085685"/>
              <a:gd name="connsiteY65" fmla="*/ 4305300 h 4713880"/>
              <a:gd name="connsiteX66" fmla="*/ 2483814 w 5085685"/>
              <a:gd name="connsiteY66" fmla="*/ 4381500 h 4713880"/>
              <a:gd name="connsiteX67" fmla="*/ 2064714 w 5085685"/>
              <a:gd name="connsiteY67" fmla="*/ 4362450 h 4713880"/>
              <a:gd name="connsiteX68" fmla="*/ 2007564 w 5085685"/>
              <a:gd name="connsiteY68" fmla="*/ 4305300 h 4713880"/>
              <a:gd name="connsiteX69" fmla="*/ 1893264 w 5085685"/>
              <a:gd name="connsiteY69" fmla="*/ 4267200 h 4713880"/>
              <a:gd name="connsiteX70" fmla="*/ 1836114 w 5085685"/>
              <a:gd name="connsiteY70" fmla="*/ 4248150 h 4713880"/>
              <a:gd name="connsiteX71" fmla="*/ 1493214 w 5085685"/>
              <a:gd name="connsiteY71" fmla="*/ 4324350 h 4713880"/>
              <a:gd name="connsiteX72" fmla="*/ 1302714 w 5085685"/>
              <a:gd name="connsiteY72" fmla="*/ 4438650 h 4713880"/>
              <a:gd name="connsiteX73" fmla="*/ 1245564 w 5085685"/>
              <a:gd name="connsiteY73" fmla="*/ 4476750 h 4713880"/>
              <a:gd name="connsiteX74" fmla="*/ 1074114 w 5085685"/>
              <a:gd name="connsiteY74" fmla="*/ 4533900 h 4713880"/>
              <a:gd name="connsiteX75" fmla="*/ 1016964 w 5085685"/>
              <a:gd name="connsiteY75" fmla="*/ 4552950 h 4713880"/>
              <a:gd name="connsiteX76" fmla="*/ 959814 w 5085685"/>
              <a:gd name="connsiteY76" fmla="*/ 4572000 h 4713880"/>
              <a:gd name="connsiteX77" fmla="*/ 845514 w 5085685"/>
              <a:gd name="connsiteY77" fmla="*/ 4591050 h 4713880"/>
              <a:gd name="connsiteX78" fmla="*/ 712164 w 5085685"/>
              <a:gd name="connsiteY78" fmla="*/ 4572000 h 4713880"/>
              <a:gd name="connsiteX79" fmla="*/ 655014 w 5085685"/>
              <a:gd name="connsiteY79" fmla="*/ 4552950 h 4713880"/>
              <a:gd name="connsiteX80" fmla="*/ 442621 w 5085685"/>
              <a:gd name="connsiteY80" fmla="*/ 4713880 h 4713880"/>
              <a:gd name="connsiteX81" fmla="*/ 290221 w 5085685"/>
              <a:gd name="connsiteY81" fmla="*/ 4615787 h 4713880"/>
              <a:gd name="connsiteX82" fmla="*/ 173362 w 5085685"/>
              <a:gd name="connsiteY82" fmla="*/ 4439218 h 4713880"/>
              <a:gd name="connsiteX83" fmla="*/ 45414 w 5085685"/>
              <a:gd name="connsiteY83" fmla="*/ 4171950 h 4713880"/>
              <a:gd name="connsiteX84" fmla="*/ 26364 w 5085685"/>
              <a:gd name="connsiteY84" fmla="*/ 4114800 h 4713880"/>
              <a:gd name="connsiteX0" fmla="*/ 26364 w 5093820"/>
              <a:gd name="connsiteY0" fmla="*/ 4114800 h 4713880"/>
              <a:gd name="connsiteX1" fmla="*/ 7314 w 5093820"/>
              <a:gd name="connsiteY1" fmla="*/ 3467100 h 4713880"/>
              <a:gd name="connsiteX2" fmla="*/ 159714 w 5093820"/>
              <a:gd name="connsiteY2" fmla="*/ 3448050 h 4713880"/>
              <a:gd name="connsiteX3" fmla="*/ 350214 w 5093820"/>
              <a:gd name="connsiteY3" fmla="*/ 3390900 h 4713880"/>
              <a:gd name="connsiteX4" fmla="*/ 559764 w 5093820"/>
              <a:gd name="connsiteY4" fmla="*/ 3314700 h 4713880"/>
              <a:gd name="connsiteX5" fmla="*/ 655014 w 5093820"/>
              <a:gd name="connsiteY5" fmla="*/ 3105150 h 4713880"/>
              <a:gd name="connsiteX6" fmla="*/ 750264 w 5093820"/>
              <a:gd name="connsiteY6" fmla="*/ 2857500 h 4713880"/>
              <a:gd name="connsiteX7" fmla="*/ 883614 w 5093820"/>
              <a:gd name="connsiteY7" fmla="*/ 2495550 h 4713880"/>
              <a:gd name="connsiteX8" fmla="*/ 921714 w 5093820"/>
              <a:gd name="connsiteY8" fmla="*/ 2362200 h 4713880"/>
              <a:gd name="connsiteX9" fmla="*/ 997914 w 5093820"/>
              <a:gd name="connsiteY9" fmla="*/ 2171700 h 4713880"/>
              <a:gd name="connsiteX10" fmla="*/ 1036014 w 5093820"/>
              <a:gd name="connsiteY10" fmla="*/ 2019300 h 4713880"/>
              <a:gd name="connsiteX11" fmla="*/ 1016964 w 5093820"/>
              <a:gd name="connsiteY11" fmla="*/ 1771650 h 4713880"/>
              <a:gd name="connsiteX12" fmla="*/ 1016964 w 5093820"/>
              <a:gd name="connsiteY12" fmla="*/ 1543050 h 4713880"/>
              <a:gd name="connsiteX13" fmla="*/ 1055064 w 5093820"/>
              <a:gd name="connsiteY13" fmla="*/ 1390650 h 4713880"/>
              <a:gd name="connsiteX14" fmla="*/ 1055064 w 5093820"/>
              <a:gd name="connsiteY14" fmla="*/ 1390650 h 4713880"/>
              <a:gd name="connsiteX15" fmla="*/ 1093164 w 5093820"/>
              <a:gd name="connsiteY15" fmla="*/ 1181100 h 4713880"/>
              <a:gd name="connsiteX16" fmla="*/ 1093164 w 5093820"/>
              <a:gd name="connsiteY16" fmla="*/ 1181100 h 4713880"/>
              <a:gd name="connsiteX17" fmla="*/ 883614 w 5093820"/>
              <a:gd name="connsiteY17" fmla="*/ 1295400 h 4713880"/>
              <a:gd name="connsiteX18" fmla="*/ 731214 w 5093820"/>
              <a:gd name="connsiteY18" fmla="*/ 1238250 h 4713880"/>
              <a:gd name="connsiteX19" fmla="*/ 578814 w 5093820"/>
              <a:gd name="connsiteY19" fmla="*/ 1238250 h 4713880"/>
              <a:gd name="connsiteX20" fmla="*/ 540714 w 5093820"/>
              <a:gd name="connsiteY20" fmla="*/ 1257300 h 4713880"/>
              <a:gd name="connsiteX21" fmla="*/ 445464 w 5093820"/>
              <a:gd name="connsiteY21" fmla="*/ 762000 h 4713880"/>
              <a:gd name="connsiteX22" fmla="*/ 426414 w 5093820"/>
              <a:gd name="connsiteY22" fmla="*/ 476250 h 4713880"/>
              <a:gd name="connsiteX23" fmla="*/ 426414 w 5093820"/>
              <a:gd name="connsiteY23" fmla="*/ 247650 h 4713880"/>
              <a:gd name="connsiteX24" fmla="*/ 597864 w 5093820"/>
              <a:gd name="connsiteY24" fmla="*/ 95250 h 4713880"/>
              <a:gd name="connsiteX25" fmla="*/ 902664 w 5093820"/>
              <a:gd name="connsiteY25" fmla="*/ 0 h 4713880"/>
              <a:gd name="connsiteX26" fmla="*/ 1150314 w 5093820"/>
              <a:gd name="connsiteY26" fmla="*/ 0 h 4713880"/>
              <a:gd name="connsiteX27" fmla="*/ 1397964 w 5093820"/>
              <a:gd name="connsiteY27" fmla="*/ 0 h 4713880"/>
              <a:gd name="connsiteX28" fmla="*/ 1626564 w 5093820"/>
              <a:gd name="connsiteY28" fmla="*/ 19050 h 4713880"/>
              <a:gd name="connsiteX29" fmla="*/ 1893264 w 5093820"/>
              <a:gd name="connsiteY29" fmla="*/ 19050 h 4713880"/>
              <a:gd name="connsiteX30" fmla="*/ 2064714 w 5093820"/>
              <a:gd name="connsiteY30" fmla="*/ 19050 h 4713880"/>
              <a:gd name="connsiteX31" fmla="*/ 2445714 w 5093820"/>
              <a:gd name="connsiteY31" fmla="*/ 76200 h 4713880"/>
              <a:gd name="connsiteX32" fmla="*/ 2655264 w 5093820"/>
              <a:gd name="connsiteY32" fmla="*/ 76200 h 4713880"/>
              <a:gd name="connsiteX33" fmla="*/ 2902914 w 5093820"/>
              <a:gd name="connsiteY33" fmla="*/ 57150 h 4713880"/>
              <a:gd name="connsiteX34" fmla="*/ 3283914 w 5093820"/>
              <a:gd name="connsiteY34" fmla="*/ 0 h 4713880"/>
              <a:gd name="connsiteX35" fmla="*/ 3683964 w 5093820"/>
              <a:gd name="connsiteY35" fmla="*/ 76200 h 4713880"/>
              <a:gd name="connsiteX36" fmla="*/ 3855414 w 5093820"/>
              <a:gd name="connsiteY36" fmla="*/ 152400 h 4713880"/>
              <a:gd name="connsiteX37" fmla="*/ 3931614 w 5093820"/>
              <a:gd name="connsiteY37" fmla="*/ 495300 h 4713880"/>
              <a:gd name="connsiteX38" fmla="*/ 4007814 w 5093820"/>
              <a:gd name="connsiteY38" fmla="*/ 876300 h 4713880"/>
              <a:gd name="connsiteX39" fmla="*/ 4007814 w 5093820"/>
              <a:gd name="connsiteY39" fmla="*/ 876300 h 4713880"/>
              <a:gd name="connsiteX40" fmla="*/ 4045914 w 5093820"/>
              <a:gd name="connsiteY40" fmla="*/ 1238250 h 4713880"/>
              <a:gd name="connsiteX41" fmla="*/ 4084014 w 5093820"/>
              <a:gd name="connsiteY41" fmla="*/ 1352550 h 4713880"/>
              <a:gd name="connsiteX42" fmla="*/ 4141164 w 5093820"/>
              <a:gd name="connsiteY42" fmla="*/ 1390650 h 4713880"/>
              <a:gd name="connsiteX43" fmla="*/ 4179264 w 5093820"/>
              <a:gd name="connsiteY43" fmla="*/ 1447800 h 4713880"/>
              <a:gd name="connsiteX44" fmla="*/ 4236414 w 5093820"/>
              <a:gd name="connsiteY44" fmla="*/ 1485900 h 4713880"/>
              <a:gd name="connsiteX45" fmla="*/ 4255464 w 5093820"/>
              <a:gd name="connsiteY45" fmla="*/ 1543050 h 4713880"/>
              <a:gd name="connsiteX46" fmla="*/ 4369764 w 5093820"/>
              <a:gd name="connsiteY46" fmla="*/ 1581150 h 4713880"/>
              <a:gd name="connsiteX47" fmla="*/ 5055564 w 5093820"/>
              <a:gd name="connsiteY47" fmla="*/ 4229100 h 4713880"/>
              <a:gd name="connsiteX48" fmla="*/ 4998414 w 5093820"/>
              <a:gd name="connsiteY48" fmla="*/ 4267200 h 4713880"/>
              <a:gd name="connsiteX49" fmla="*/ 4941264 w 5093820"/>
              <a:gd name="connsiteY49" fmla="*/ 4286250 h 4713880"/>
              <a:gd name="connsiteX50" fmla="*/ 4788864 w 5093820"/>
              <a:gd name="connsiteY50" fmla="*/ 4324350 h 4713880"/>
              <a:gd name="connsiteX51" fmla="*/ 4445964 w 5093820"/>
              <a:gd name="connsiteY51" fmla="*/ 4343400 h 4713880"/>
              <a:gd name="connsiteX52" fmla="*/ 4426914 w 5093820"/>
              <a:gd name="connsiteY52" fmla="*/ 4419600 h 4713880"/>
              <a:gd name="connsiteX53" fmla="*/ 4255464 w 5093820"/>
              <a:gd name="connsiteY53" fmla="*/ 4438650 h 4713880"/>
              <a:gd name="connsiteX54" fmla="*/ 4198314 w 5093820"/>
              <a:gd name="connsiteY54" fmla="*/ 4419600 h 4713880"/>
              <a:gd name="connsiteX55" fmla="*/ 3950664 w 5093820"/>
              <a:gd name="connsiteY55" fmla="*/ 4210050 h 4713880"/>
              <a:gd name="connsiteX56" fmla="*/ 3874464 w 5093820"/>
              <a:gd name="connsiteY56" fmla="*/ 4191000 h 4713880"/>
              <a:gd name="connsiteX57" fmla="*/ 3798264 w 5093820"/>
              <a:gd name="connsiteY57" fmla="*/ 4133850 h 4713880"/>
              <a:gd name="connsiteX58" fmla="*/ 3683964 w 5093820"/>
              <a:gd name="connsiteY58" fmla="*/ 4114800 h 4713880"/>
              <a:gd name="connsiteX59" fmla="*/ 3169614 w 5093820"/>
              <a:gd name="connsiteY59" fmla="*/ 4171950 h 4713880"/>
              <a:gd name="connsiteX60" fmla="*/ 3112464 w 5093820"/>
              <a:gd name="connsiteY60" fmla="*/ 4191000 h 4713880"/>
              <a:gd name="connsiteX61" fmla="*/ 2941014 w 5093820"/>
              <a:gd name="connsiteY61" fmla="*/ 4229100 h 4713880"/>
              <a:gd name="connsiteX62" fmla="*/ 2864814 w 5093820"/>
              <a:gd name="connsiteY62" fmla="*/ 4267200 h 4713880"/>
              <a:gd name="connsiteX63" fmla="*/ 2769564 w 5093820"/>
              <a:gd name="connsiteY63" fmla="*/ 4286250 h 4713880"/>
              <a:gd name="connsiteX64" fmla="*/ 2693364 w 5093820"/>
              <a:gd name="connsiteY64" fmla="*/ 4305300 h 4713880"/>
              <a:gd name="connsiteX65" fmla="*/ 2483814 w 5093820"/>
              <a:gd name="connsiteY65" fmla="*/ 4381500 h 4713880"/>
              <a:gd name="connsiteX66" fmla="*/ 2064714 w 5093820"/>
              <a:gd name="connsiteY66" fmla="*/ 4362450 h 4713880"/>
              <a:gd name="connsiteX67" fmla="*/ 2007564 w 5093820"/>
              <a:gd name="connsiteY67" fmla="*/ 4305300 h 4713880"/>
              <a:gd name="connsiteX68" fmla="*/ 1893264 w 5093820"/>
              <a:gd name="connsiteY68" fmla="*/ 4267200 h 4713880"/>
              <a:gd name="connsiteX69" fmla="*/ 1836114 w 5093820"/>
              <a:gd name="connsiteY69" fmla="*/ 4248150 h 4713880"/>
              <a:gd name="connsiteX70" fmla="*/ 1493214 w 5093820"/>
              <a:gd name="connsiteY70" fmla="*/ 4324350 h 4713880"/>
              <a:gd name="connsiteX71" fmla="*/ 1302714 w 5093820"/>
              <a:gd name="connsiteY71" fmla="*/ 4438650 h 4713880"/>
              <a:gd name="connsiteX72" fmla="*/ 1245564 w 5093820"/>
              <a:gd name="connsiteY72" fmla="*/ 4476750 h 4713880"/>
              <a:gd name="connsiteX73" fmla="*/ 1074114 w 5093820"/>
              <a:gd name="connsiteY73" fmla="*/ 4533900 h 4713880"/>
              <a:gd name="connsiteX74" fmla="*/ 1016964 w 5093820"/>
              <a:gd name="connsiteY74" fmla="*/ 4552950 h 4713880"/>
              <a:gd name="connsiteX75" fmla="*/ 959814 w 5093820"/>
              <a:gd name="connsiteY75" fmla="*/ 4572000 h 4713880"/>
              <a:gd name="connsiteX76" fmla="*/ 845514 w 5093820"/>
              <a:gd name="connsiteY76" fmla="*/ 4591050 h 4713880"/>
              <a:gd name="connsiteX77" fmla="*/ 712164 w 5093820"/>
              <a:gd name="connsiteY77" fmla="*/ 4572000 h 4713880"/>
              <a:gd name="connsiteX78" fmla="*/ 655014 w 5093820"/>
              <a:gd name="connsiteY78" fmla="*/ 4552950 h 4713880"/>
              <a:gd name="connsiteX79" fmla="*/ 442621 w 5093820"/>
              <a:gd name="connsiteY79" fmla="*/ 4713880 h 4713880"/>
              <a:gd name="connsiteX80" fmla="*/ 290221 w 5093820"/>
              <a:gd name="connsiteY80" fmla="*/ 4615787 h 4713880"/>
              <a:gd name="connsiteX81" fmla="*/ 173362 w 5093820"/>
              <a:gd name="connsiteY81" fmla="*/ 4439218 h 4713880"/>
              <a:gd name="connsiteX82" fmla="*/ 45414 w 5093820"/>
              <a:gd name="connsiteY82" fmla="*/ 4171950 h 4713880"/>
              <a:gd name="connsiteX83" fmla="*/ 26364 w 5093820"/>
              <a:gd name="connsiteY83" fmla="*/ 4114800 h 4713880"/>
              <a:gd name="connsiteX0" fmla="*/ 26364 w 5102039"/>
              <a:gd name="connsiteY0" fmla="*/ 4114800 h 4713880"/>
              <a:gd name="connsiteX1" fmla="*/ 7314 w 5102039"/>
              <a:gd name="connsiteY1" fmla="*/ 3467100 h 4713880"/>
              <a:gd name="connsiteX2" fmla="*/ 159714 w 5102039"/>
              <a:gd name="connsiteY2" fmla="*/ 3448050 h 4713880"/>
              <a:gd name="connsiteX3" fmla="*/ 350214 w 5102039"/>
              <a:gd name="connsiteY3" fmla="*/ 3390900 h 4713880"/>
              <a:gd name="connsiteX4" fmla="*/ 559764 w 5102039"/>
              <a:gd name="connsiteY4" fmla="*/ 3314700 h 4713880"/>
              <a:gd name="connsiteX5" fmla="*/ 655014 w 5102039"/>
              <a:gd name="connsiteY5" fmla="*/ 3105150 h 4713880"/>
              <a:gd name="connsiteX6" fmla="*/ 750264 w 5102039"/>
              <a:gd name="connsiteY6" fmla="*/ 2857500 h 4713880"/>
              <a:gd name="connsiteX7" fmla="*/ 883614 w 5102039"/>
              <a:gd name="connsiteY7" fmla="*/ 2495550 h 4713880"/>
              <a:gd name="connsiteX8" fmla="*/ 921714 w 5102039"/>
              <a:gd name="connsiteY8" fmla="*/ 2362200 h 4713880"/>
              <a:gd name="connsiteX9" fmla="*/ 997914 w 5102039"/>
              <a:gd name="connsiteY9" fmla="*/ 2171700 h 4713880"/>
              <a:gd name="connsiteX10" fmla="*/ 1036014 w 5102039"/>
              <a:gd name="connsiteY10" fmla="*/ 2019300 h 4713880"/>
              <a:gd name="connsiteX11" fmla="*/ 1016964 w 5102039"/>
              <a:gd name="connsiteY11" fmla="*/ 1771650 h 4713880"/>
              <a:gd name="connsiteX12" fmla="*/ 1016964 w 5102039"/>
              <a:gd name="connsiteY12" fmla="*/ 1543050 h 4713880"/>
              <a:gd name="connsiteX13" fmla="*/ 1055064 w 5102039"/>
              <a:gd name="connsiteY13" fmla="*/ 1390650 h 4713880"/>
              <a:gd name="connsiteX14" fmla="*/ 1055064 w 5102039"/>
              <a:gd name="connsiteY14" fmla="*/ 1390650 h 4713880"/>
              <a:gd name="connsiteX15" fmla="*/ 1093164 w 5102039"/>
              <a:gd name="connsiteY15" fmla="*/ 1181100 h 4713880"/>
              <a:gd name="connsiteX16" fmla="*/ 1093164 w 5102039"/>
              <a:gd name="connsiteY16" fmla="*/ 1181100 h 4713880"/>
              <a:gd name="connsiteX17" fmla="*/ 883614 w 5102039"/>
              <a:gd name="connsiteY17" fmla="*/ 1295400 h 4713880"/>
              <a:gd name="connsiteX18" fmla="*/ 731214 w 5102039"/>
              <a:gd name="connsiteY18" fmla="*/ 1238250 h 4713880"/>
              <a:gd name="connsiteX19" fmla="*/ 578814 w 5102039"/>
              <a:gd name="connsiteY19" fmla="*/ 1238250 h 4713880"/>
              <a:gd name="connsiteX20" fmla="*/ 540714 w 5102039"/>
              <a:gd name="connsiteY20" fmla="*/ 1257300 h 4713880"/>
              <a:gd name="connsiteX21" fmla="*/ 445464 w 5102039"/>
              <a:gd name="connsiteY21" fmla="*/ 762000 h 4713880"/>
              <a:gd name="connsiteX22" fmla="*/ 426414 w 5102039"/>
              <a:gd name="connsiteY22" fmla="*/ 476250 h 4713880"/>
              <a:gd name="connsiteX23" fmla="*/ 426414 w 5102039"/>
              <a:gd name="connsiteY23" fmla="*/ 247650 h 4713880"/>
              <a:gd name="connsiteX24" fmla="*/ 597864 w 5102039"/>
              <a:gd name="connsiteY24" fmla="*/ 95250 h 4713880"/>
              <a:gd name="connsiteX25" fmla="*/ 902664 w 5102039"/>
              <a:gd name="connsiteY25" fmla="*/ 0 h 4713880"/>
              <a:gd name="connsiteX26" fmla="*/ 1150314 w 5102039"/>
              <a:gd name="connsiteY26" fmla="*/ 0 h 4713880"/>
              <a:gd name="connsiteX27" fmla="*/ 1397964 w 5102039"/>
              <a:gd name="connsiteY27" fmla="*/ 0 h 4713880"/>
              <a:gd name="connsiteX28" fmla="*/ 1626564 w 5102039"/>
              <a:gd name="connsiteY28" fmla="*/ 19050 h 4713880"/>
              <a:gd name="connsiteX29" fmla="*/ 1893264 w 5102039"/>
              <a:gd name="connsiteY29" fmla="*/ 19050 h 4713880"/>
              <a:gd name="connsiteX30" fmla="*/ 2064714 w 5102039"/>
              <a:gd name="connsiteY30" fmla="*/ 19050 h 4713880"/>
              <a:gd name="connsiteX31" fmla="*/ 2445714 w 5102039"/>
              <a:gd name="connsiteY31" fmla="*/ 76200 h 4713880"/>
              <a:gd name="connsiteX32" fmla="*/ 2655264 w 5102039"/>
              <a:gd name="connsiteY32" fmla="*/ 76200 h 4713880"/>
              <a:gd name="connsiteX33" fmla="*/ 2902914 w 5102039"/>
              <a:gd name="connsiteY33" fmla="*/ 57150 h 4713880"/>
              <a:gd name="connsiteX34" fmla="*/ 3283914 w 5102039"/>
              <a:gd name="connsiteY34" fmla="*/ 0 h 4713880"/>
              <a:gd name="connsiteX35" fmla="*/ 3683964 w 5102039"/>
              <a:gd name="connsiteY35" fmla="*/ 76200 h 4713880"/>
              <a:gd name="connsiteX36" fmla="*/ 3855414 w 5102039"/>
              <a:gd name="connsiteY36" fmla="*/ 152400 h 4713880"/>
              <a:gd name="connsiteX37" fmla="*/ 3931614 w 5102039"/>
              <a:gd name="connsiteY37" fmla="*/ 495300 h 4713880"/>
              <a:gd name="connsiteX38" fmla="*/ 4007814 w 5102039"/>
              <a:gd name="connsiteY38" fmla="*/ 876300 h 4713880"/>
              <a:gd name="connsiteX39" fmla="*/ 4007814 w 5102039"/>
              <a:gd name="connsiteY39" fmla="*/ 876300 h 4713880"/>
              <a:gd name="connsiteX40" fmla="*/ 4045914 w 5102039"/>
              <a:gd name="connsiteY40" fmla="*/ 1238250 h 4713880"/>
              <a:gd name="connsiteX41" fmla="*/ 4084014 w 5102039"/>
              <a:gd name="connsiteY41" fmla="*/ 1352550 h 4713880"/>
              <a:gd name="connsiteX42" fmla="*/ 4141164 w 5102039"/>
              <a:gd name="connsiteY42" fmla="*/ 1390650 h 4713880"/>
              <a:gd name="connsiteX43" fmla="*/ 4179264 w 5102039"/>
              <a:gd name="connsiteY43" fmla="*/ 1447800 h 4713880"/>
              <a:gd name="connsiteX44" fmla="*/ 4236414 w 5102039"/>
              <a:gd name="connsiteY44" fmla="*/ 1485900 h 4713880"/>
              <a:gd name="connsiteX45" fmla="*/ 4255464 w 5102039"/>
              <a:gd name="connsiteY45" fmla="*/ 1543050 h 4713880"/>
              <a:gd name="connsiteX46" fmla="*/ 5055564 w 5102039"/>
              <a:gd name="connsiteY46" fmla="*/ 4229100 h 4713880"/>
              <a:gd name="connsiteX47" fmla="*/ 4998414 w 5102039"/>
              <a:gd name="connsiteY47" fmla="*/ 4267200 h 4713880"/>
              <a:gd name="connsiteX48" fmla="*/ 4941264 w 5102039"/>
              <a:gd name="connsiteY48" fmla="*/ 4286250 h 4713880"/>
              <a:gd name="connsiteX49" fmla="*/ 4788864 w 5102039"/>
              <a:gd name="connsiteY49" fmla="*/ 4324350 h 4713880"/>
              <a:gd name="connsiteX50" fmla="*/ 4445964 w 5102039"/>
              <a:gd name="connsiteY50" fmla="*/ 4343400 h 4713880"/>
              <a:gd name="connsiteX51" fmla="*/ 4426914 w 5102039"/>
              <a:gd name="connsiteY51" fmla="*/ 4419600 h 4713880"/>
              <a:gd name="connsiteX52" fmla="*/ 4255464 w 5102039"/>
              <a:gd name="connsiteY52" fmla="*/ 4438650 h 4713880"/>
              <a:gd name="connsiteX53" fmla="*/ 4198314 w 5102039"/>
              <a:gd name="connsiteY53" fmla="*/ 4419600 h 4713880"/>
              <a:gd name="connsiteX54" fmla="*/ 3950664 w 5102039"/>
              <a:gd name="connsiteY54" fmla="*/ 4210050 h 4713880"/>
              <a:gd name="connsiteX55" fmla="*/ 3874464 w 5102039"/>
              <a:gd name="connsiteY55" fmla="*/ 4191000 h 4713880"/>
              <a:gd name="connsiteX56" fmla="*/ 3798264 w 5102039"/>
              <a:gd name="connsiteY56" fmla="*/ 4133850 h 4713880"/>
              <a:gd name="connsiteX57" fmla="*/ 3683964 w 5102039"/>
              <a:gd name="connsiteY57" fmla="*/ 4114800 h 4713880"/>
              <a:gd name="connsiteX58" fmla="*/ 3169614 w 5102039"/>
              <a:gd name="connsiteY58" fmla="*/ 4171950 h 4713880"/>
              <a:gd name="connsiteX59" fmla="*/ 3112464 w 5102039"/>
              <a:gd name="connsiteY59" fmla="*/ 4191000 h 4713880"/>
              <a:gd name="connsiteX60" fmla="*/ 2941014 w 5102039"/>
              <a:gd name="connsiteY60" fmla="*/ 4229100 h 4713880"/>
              <a:gd name="connsiteX61" fmla="*/ 2864814 w 5102039"/>
              <a:gd name="connsiteY61" fmla="*/ 4267200 h 4713880"/>
              <a:gd name="connsiteX62" fmla="*/ 2769564 w 5102039"/>
              <a:gd name="connsiteY62" fmla="*/ 4286250 h 4713880"/>
              <a:gd name="connsiteX63" fmla="*/ 2693364 w 5102039"/>
              <a:gd name="connsiteY63" fmla="*/ 4305300 h 4713880"/>
              <a:gd name="connsiteX64" fmla="*/ 2483814 w 5102039"/>
              <a:gd name="connsiteY64" fmla="*/ 4381500 h 4713880"/>
              <a:gd name="connsiteX65" fmla="*/ 2064714 w 5102039"/>
              <a:gd name="connsiteY65" fmla="*/ 4362450 h 4713880"/>
              <a:gd name="connsiteX66" fmla="*/ 2007564 w 5102039"/>
              <a:gd name="connsiteY66" fmla="*/ 4305300 h 4713880"/>
              <a:gd name="connsiteX67" fmla="*/ 1893264 w 5102039"/>
              <a:gd name="connsiteY67" fmla="*/ 4267200 h 4713880"/>
              <a:gd name="connsiteX68" fmla="*/ 1836114 w 5102039"/>
              <a:gd name="connsiteY68" fmla="*/ 4248150 h 4713880"/>
              <a:gd name="connsiteX69" fmla="*/ 1493214 w 5102039"/>
              <a:gd name="connsiteY69" fmla="*/ 4324350 h 4713880"/>
              <a:gd name="connsiteX70" fmla="*/ 1302714 w 5102039"/>
              <a:gd name="connsiteY70" fmla="*/ 4438650 h 4713880"/>
              <a:gd name="connsiteX71" fmla="*/ 1245564 w 5102039"/>
              <a:gd name="connsiteY71" fmla="*/ 4476750 h 4713880"/>
              <a:gd name="connsiteX72" fmla="*/ 1074114 w 5102039"/>
              <a:gd name="connsiteY72" fmla="*/ 4533900 h 4713880"/>
              <a:gd name="connsiteX73" fmla="*/ 1016964 w 5102039"/>
              <a:gd name="connsiteY73" fmla="*/ 4552950 h 4713880"/>
              <a:gd name="connsiteX74" fmla="*/ 959814 w 5102039"/>
              <a:gd name="connsiteY74" fmla="*/ 4572000 h 4713880"/>
              <a:gd name="connsiteX75" fmla="*/ 845514 w 5102039"/>
              <a:gd name="connsiteY75" fmla="*/ 4591050 h 4713880"/>
              <a:gd name="connsiteX76" fmla="*/ 712164 w 5102039"/>
              <a:gd name="connsiteY76" fmla="*/ 4572000 h 4713880"/>
              <a:gd name="connsiteX77" fmla="*/ 655014 w 5102039"/>
              <a:gd name="connsiteY77" fmla="*/ 4552950 h 4713880"/>
              <a:gd name="connsiteX78" fmla="*/ 442621 w 5102039"/>
              <a:gd name="connsiteY78" fmla="*/ 4713880 h 4713880"/>
              <a:gd name="connsiteX79" fmla="*/ 290221 w 5102039"/>
              <a:gd name="connsiteY79" fmla="*/ 4615787 h 4713880"/>
              <a:gd name="connsiteX80" fmla="*/ 173362 w 5102039"/>
              <a:gd name="connsiteY80" fmla="*/ 4439218 h 4713880"/>
              <a:gd name="connsiteX81" fmla="*/ 45414 w 5102039"/>
              <a:gd name="connsiteY81" fmla="*/ 4171950 h 4713880"/>
              <a:gd name="connsiteX82" fmla="*/ 26364 w 5102039"/>
              <a:gd name="connsiteY82" fmla="*/ 4114800 h 4713880"/>
              <a:gd name="connsiteX0" fmla="*/ 26364 w 5103415"/>
              <a:gd name="connsiteY0" fmla="*/ 4114800 h 4713880"/>
              <a:gd name="connsiteX1" fmla="*/ 7314 w 5103415"/>
              <a:gd name="connsiteY1" fmla="*/ 3467100 h 4713880"/>
              <a:gd name="connsiteX2" fmla="*/ 159714 w 5103415"/>
              <a:gd name="connsiteY2" fmla="*/ 3448050 h 4713880"/>
              <a:gd name="connsiteX3" fmla="*/ 350214 w 5103415"/>
              <a:gd name="connsiteY3" fmla="*/ 3390900 h 4713880"/>
              <a:gd name="connsiteX4" fmla="*/ 559764 w 5103415"/>
              <a:gd name="connsiteY4" fmla="*/ 3314700 h 4713880"/>
              <a:gd name="connsiteX5" fmla="*/ 655014 w 5103415"/>
              <a:gd name="connsiteY5" fmla="*/ 3105150 h 4713880"/>
              <a:gd name="connsiteX6" fmla="*/ 750264 w 5103415"/>
              <a:gd name="connsiteY6" fmla="*/ 2857500 h 4713880"/>
              <a:gd name="connsiteX7" fmla="*/ 883614 w 5103415"/>
              <a:gd name="connsiteY7" fmla="*/ 2495550 h 4713880"/>
              <a:gd name="connsiteX8" fmla="*/ 921714 w 5103415"/>
              <a:gd name="connsiteY8" fmla="*/ 2362200 h 4713880"/>
              <a:gd name="connsiteX9" fmla="*/ 997914 w 5103415"/>
              <a:gd name="connsiteY9" fmla="*/ 2171700 h 4713880"/>
              <a:gd name="connsiteX10" fmla="*/ 1036014 w 5103415"/>
              <a:gd name="connsiteY10" fmla="*/ 2019300 h 4713880"/>
              <a:gd name="connsiteX11" fmla="*/ 1016964 w 5103415"/>
              <a:gd name="connsiteY11" fmla="*/ 1771650 h 4713880"/>
              <a:gd name="connsiteX12" fmla="*/ 1016964 w 5103415"/>
              <a:gd name="connsiteY12" fmla="*/ 1543050 h 4713880"/>
              <a:gd name="connsiteX13" fmla="*/ 1055064 w 5103415"/>
              <a:gd name="connsiteY13" fmla="*/ 1390650 h 4713880"/>
              <a:gd name="connsiteX14" fmla="*/ 1055064 w 5103415"/>
              <a:gd name="connsiteY14" fmla="*/ 1390650 h 4713880"/>
              <a:gd name="connsiteX15" fmla="*/ 1093164 w 5103415"/>
              <a:gd name="connsiteY15" fmla="*/ 1181100 h 4713880"/>
              <a:gd name="connsiteX16" fmla="*/ 1093164 w 5103415"/>
              <a:gd name="connsiteY16" fmla="*/ 1181100 h 4713880"/>
              <a:gd name="connsiteX17" fmla="*/ 883614 w 5103415"/>
              <a:gd name="connsiteY17" fmla="*/ 1295400 h 4713880"/>
              <a:gd name="connsiteX18" fmla="*/ 731214 w 5103415"/>
              <a:gd name="connsiteY18" fmla="*/ 1238250 h 4713880"/>
              <a:gd name="connsiteX19" fmla="*/ 578814 w 5103415"/>
              <a:gd name="connsiteY19" fmla="*/ 1238250 h 4713880"/>
              <a:gd name="connsiteX20" fmla="*/ 540714 w 5103415"/>
              <a:gd name="connsiteY20" fmla="*/ 1257300 h 4713880"/>
              <a:gd name="connsiteX21" fmla="*/ 445464 w 5103415"/>
              <a:gd name="connsiteY21" fmla="*/ 762000 h 4713880"/>
              <a:gd name="connsiteX22" fmla="*/ 426414 w 5103415"/>
              <a:gd name="connsiteY22" fmla="*/ 476250 h 4713880"/>
              <a:gd name="connsiteX23" fmla="*/ 426414 w 5103415"/>
              <a:gd name="connsiteY23" fmla="*/ 247650 h 4713880"/>
              <a:gd name="connsiteX24" fmla="*/ 597864 w 5103415"/>
              <a:gd name="connsiteY24" fmla="*/ 95250 h 4713880"/>
              <a:gd name="connsiteX25" fmla="*/ 902664 w 5103415"/>
              <a:gd name="connsiteY25" fmla="*/ 0 h 4713880"/>
              <a:gd name="connsiteX26" fmla="*/ 1150314 w 5103415"/>
              <a:gd name="connsiteY26" fmla="*/ 0 h 4713880"/>
              <a:gd name="connsiteX27" fmla="*/ 1397964 w 5103415"/>
              <a:gd name="connsiteY27" fmla="*/ 0 h 4713880"/>
              <a:gd name="connsiteX28" fmla="*/ 1626564 w 5103415"/>
              <a:gd name="connsiteY28" fmla="*/ 19050 h 4713880"/>
              <a:gd name="connsiteX29" fmla="*/ 1893264 w 5103415"/>
              <a:gd name="connsiteY29" fmla="*/ 19050 h 4713880"/>
              <a:gd name="connsiteX30" fmla="*/ 2064714 w 5103415"/>
              <a:gd name="connsiteY30" fmla="*/ 19050 h 4713880"/>
              <a:gd name="connsiteX31" fmla="*/ 2445714 w 5103415"/>
              <a:gd name="connsiteY31" fmla="*/ 76200 h 4713880"/>
              <a:gd name="connsiteX32" fmla="*/ 2655264 w 5103415"/>
              <a:gd name="connsiteY32" fmla="*/ 76200 h 4713880"/>
              <a:gd name="connsiteX33" fmla="*/ 2902914 w 5103415"/>
              <a:gd name="connsiteY33" fmla="*/ 57150 h 4713880"/>
              <a:gd name="connsiteX34" fmla="*/ 3283914 w 5103415"/>
              <a:gd name="connsiteY34" fmla="*/ 0 h 4713880"/>
              <a:gd name="connsiteX35" fmla="*/ 3683964 w 5103415"/>
              <a:gd name="connsiteY35" fmla="*/ 76200 h 4713880"/>
              <a:gd name="connsiteX36" fmla="*/ 3855414 w 5103415"/>
              <a:gd name="connsiteY36" fmla="*/ 152400 h 4713880"/>
              <a:gd name="connsiteX37" fmla="*/ 3931614 w 5103415"/>
              <a:gd name="connsiteY37" fmla="*/ 495300 h 4713880"/>
              <a:gd name="connsiteX38" fmla="*/ 4007814 w 5103415"/>
              <a:gd name="connsiteY38" fmla="*/ 876300 h 4713880"/>
              <a:gd name="connsiteX39" fmla="*/ 4007814 w 5103415"/>
              <a:gd name="connsiteY39" fmla="*/ 876300 h 4713880"/>
              <a:gd name="connsiteX40" fmla="*/ 4045914 w 5103415"/>
              <a:gd name="connsiteY40" fmla="*/ 1238250 h 4713880"/>
              <a:gd name="connsiteX41" fmla="*/ 4084014 w 5103415"/>
              <a:gd name="connsiteY41" fmla="*/ 1352550 h 4713880"/>
              <a:gd name="connsiteX42" fmla="*/ 4141164 w 5103415"/>
              <a:gd name="connsiteY42" fmla="*/ 1390650 h 4713880"/>
              <a:gd name="connsiteX43" fmla="*/ 4179264 w 5103415"/>
              <a:gd name="connsiteY43" fmla="*/ 1447800 h 4713880"/>
              <a:gd name="connsiteX44" fmla="*/ 4236414 w 5103415"/>
              <a:gd name="connsiteY44" fmla="*/ 1485900 h 4713880"/>
              <a:gd name="connsiteX45" fmla="*/ 5055564 w 5103415"/>
              <a:gd name="connsiteY45" fmla="*/ 4229100 h 4713880"/>
              <a:gd name="connsiteX46" fmla="*/ 4998414 w 5103415"/>
              <a:gd name="connsiteY46" fmla="*/ 4267200 h 4713880"/>
              <a:gd name="connsiteX47" fmla="*/ 4941264 w 5103415"/>
              <a:gd name="connsiteY47" fmla="*/ 4286250 h 4713880"/>
              <a:gd name="connsiteX48" fmla="*/ 4788864 w 5103415"/>
              <a:gd name="connsiteY48" fmla="*/ 4324350 h 4713880"/>
              <a:gd name="connsiteX49" fmla="*/ 4445964 w 5103415"/>
              <a:gd name="connsiteY49" fmla="*/ 4343400 h 4713880"/>
              <a:gd name="connsiteX50" fmla="*/ 4426914 w 5103415"/>
              <a:gd name="connsiteY50" fmla="*/ 4419600 h 4713880"/>
              <a:gd name="connsiteX51" fmla="*/ 4255464 w 5103415"/>
              <a:gd name="connsiteY51" fmla="*/ 4438650 h 4713880"/>
              <a:gd name="connsiteX52" fmla="*/ 4198314 w 5103415"/>
              <a:gd name="connsiteY52" fmla="*/ 4419600 h 4713880"/>
              <a:gd name="connsiteX53" fmla="*/ 3950664 w 5103415"/>
              <a:gd name="connsiteY53" fmla="*/ 4210050 h 4713880"/>
              <a:gd name="connsiteX54" fmla="*/ 3874464 w 5103415"/>
              <a:gd name="connsiteY54" fmla="*/ 4191000 h 4713880"/>
              <a:gd name="connsiteX55" fmla="*/ 3798264 w 5103415"/>
              <a:gd name="connsiteY55" fmla="*/ 4133850 h 4713880"/>
              <a:gd name="connsiteX56" fmla="*/ 3683964 w 5103415"/>
              <a:gd name="connsiteY56" fmla="*/ 4114800 h 4713880"/>
              <a:gd name="connsiteX57" fmla="*/ 3169614 w 5103415"/>
              <a:gd name="connsiteY57" fmla="*/ 4171950 h 4713880"/>
              <a:gd name="connsiteX58" fmla="*/ 3112464 w 5103415"/>
              <a:gd name="connsiteY58" fmla="*/ 4191000 h 4713880"/>
              <a:gd name="connsiteX59" fmla="*/ 2941014 w 5103415"/>
              <a:gd name="connsiteY59" fmla="*/ 4229100 h 4713880"/>
              <a:gd name="connsiteX60" fmla="*/ 2864814 w 5103415"/>
              <a:gd name="connsiteY60" fmla="*/ 4267200 h 4713880"/>
              <a:gd name="connsiteX61" fmla="*/ 2769564 w 5103415"/>
              <a:gd name="connsiteY61" fmla="*/ 4286250 h 4713880"/>
              <a:gd name="connsiteX62" fmla="*/ 2693364 w 5103415"/>
              <a:gd name="connsiteY62" fmla="*/ 4305300 h 4713880"/>
              <a:gd name="connsiteX63" fmla="*/ 2483814 w 5103415"/>
              <a:gd name="connsiteY63" fmla="*/ 4381500 h 4713880"/>
              <a:gd name="connsiteX64" fmla="*/ 2064714 w 5103415"/>
              <a:gd name="connsiteY64" fmla="*/ 4362450 h 4713880"/>
              <a:gd name="connsiteX65" fmla="*/ 2007564 w 5103415"/>
              <a:gd name="connsiteY65" fmla="*/ 4305300 h 4713880"/>
              <a:gd name="connsiteX66" fmla="*/ 1893264 w 5103415"/>
              <a:gd name="connsiteY66" fmla="*/ 4267200 h 4713880"/>
              <a:gd name="connsiteX67" fmla="*/ 1836114 w 5103415"/>
              <a:gd name="connsiteY67" fmla="*/ 4248150 h 4713880"/>
              <a:gd name="connsiteX68" fmla="*/ 1493214 w 5103415"/>
              <a:gd name="connsiteY68" fmla="*/ 4324350 h 4713880"/>
              <a:gd name="connsiteX69" fmla="*/ 1302714 w 5103415"/>
              <a:gd name="connsiteY69" fmla="*/ 4438650 h 4713880"/>
              <a:gd name="connsiteX70" fmla="*/ 1245564 w 5103415"/>
              <a:gd name="connsiteY70" fmla="*/ 4476750 h 4713880"/>
              <a:gd name="connsiteX71" fmla="*/ 1074114 w 5103415"/>
              <a:gd name="connsiteY71" fmla="*/ 4533900 h 4713880"/>
              <a:gd name="connsiteX72" fmla="*/ 1016964 w 5103415"/>
              <a:gd name="connsiteY72" fmla="*/ 4552950 h 4713880"/>
              <a:gd name="connsiteX73" fmla="*/ 959814 w 5103415"/>
              <a:gd name="connsiteY73" fmla="*/ 4572000 h 4713880"/>
              <a:gd name="connsiteX74" fmla="*/ 845514 w 5103415"/>
              <a:gd name="connsiteY74" fmla="*/ 4591050 h 4713880"/>
              <a:gd name="connsiteX75" fmla="*/ 712164 w 5103415"/>
              <a:gd name="connsiteY75" fmla="*/ 4572000 h 4713880"/>
              <a:gd name="connsiteX76" fmla="*/ 655014 w 5103415"/>
              <a:gd name="connsiteY76" fmla="*/ 4552950 h 4713880"/>
              <a:gd name="connsiteX77" fmla="*/ 442621 w 5103415"/>
              <a:gd name="connsiteY77" fmla="*/ 4713880 h 4713880"/>
              <a:gd name="connsiteX78" fmla="*/ 290221 w 5103415"/>
              <a:gd name="connsiteY78" fmla="*/ 4615787 h 4713880"/>
              <a:gd name="connsiteX79" fmla="*/ 173362 w 5103415"/>
              <a:gd name="connsiteY79" fmla="*/ 4439218 h 4713880"/>
              <a:gd name="connsiteX80" fmla="*/ 45414 w 5103415"/>
              <a:gd name="connsiteY80" fmla="*/ 4171950 h 4713880"/>
              <a:gd name="connsiteX81" fmla="*/ 26364 w 5103415"/>
              <a:gd name="connsiteY81" fmla="*/ 4114800 h 4713880"/>
              <a:gd name="connsiteX0" fmla="*/ 26364 w 5107551"/>
              <a:gd name="connsiteY0" fmla="*/ 4114800 h 4713880"/>
              <a:gd name="connsiteX1" fmla="*/ 7314 w 5107551"/>
              <a:gd name="connsiteY1" fmla="*/ 3467100 h 4713880"/>
              <a:gd name="connsiteX2" fmla="*/ 159714 w 5107551"/>
              <a:gd name="connsiteY2" fmla="*/ 3448050 h 4713880"/>
              <a:gd name="connsiteX3" fmla="*/ 350214 w 5107551"/>
              <a:gd name="connsiteY3" fmla="*/ 3390900 h 4713880"/>
              <a:gd name="connsiteX4" fmla="*/ 559764 w 5107551"/>
              <a:gd name="connsiteY4" fmla="*/ 3314700 h 4713880"/>
              <a:gd name="connsiteX5" fmla="*/ 655014 w 5107551"/>
              <a:gd name="connsiteY5" fmla="*/ 3105150 h 4713880"/>
              <a:gd name="connsiteX6" fmla="*/ 750264 w 5107551"/>
              <a:gd name="connsiteY6" fmla="*/ 2857500 h 4713880"/>
              <a:gd name="connsiteX7" fmla="*/ 883614 w 5107551"/>
              <a:gd name="connsiteY7" fmla="*/ 2495550 h 4713880"/>
              <a:gd name="connsiteX8" fmla="*/ 921714 w 5107551"/>
              <a:gd name="connsiteY8" fmla="*/ 2362200 h 4713880"/>
              <a:gd name="connsiteX9" fmla="*/ 997914 w 5107551"/>
              <a:gd name="connsiteY9" fmla="*/ 2171700 h 4713880"/>
              <a:gd name="connsiteX10" fmla="*/ 1036014 w 5107551"/>
              <a:gd name="connsiteY10" fmla="*/ 2019300 h 4713880"/>
              <a:gd name="connsiteX11" fmla="*/ 1016964 w 5107551"/>
              <a:gd name="connsiteY11" fmla="*/ 1771650 h 4713880"/>
              <a:gd name="connsiteX12" fmla="*/ 1016964 w 5107551"/>
              <a:gd name="connsiteY12" fmla="*/ 1543050 h 4713880"/>
              <a:gd name="connsiteX13" fmla="*/ 1055064 w 5107551"/>
              <a:gd name="connsiteY13" fmla="*/ 1390650 h 4713880"/>
              <a:gd name="connsiteX14" fmla="*/ 1055064 w 5107551"/>
              <a:gd name="connsiteY14" fmla="*/ 1390650 h 4713880"/>
              <a:gd name="connsiteX15" fmla="*/ 1093164 w 5107551"/>
              <a:gd name="connsiteY15" fmla="*/ 1181100 h 4713880"/>
              <a:gd name="connsiteX16" fmla="*/ 1093164 w 5107551"/>
              <a:gd name="connsiteY16" fmla="*/ 1181100 h 4713880"/>
              <a:gd name="connsiteX17" fmla="*/ 883614 w 5107551"/>
              <a:gd name="connsiteY17" fmla="*/ 1295400 h 4713880"/>
              <a:gd name="connsiteX18" fmla="*/ 731214 w 5107551"/>
              <a:gd name="connsiteY18" fmla="*/ 1238250 h 4713880"/>
              <a:gd name="connsiteX19" fmla="*/ 578814 w 5107551"/>
              <a:gd name="connsiteY19" fmla="*/ 1238250 h 4713880"/>
              <a:gd name="connsiteX20" fmla="*/ 540714 w 5107551"/>
              <a:gd name="connsiteY20" fmla="*/ 1257300 h 4713880"/>
              <a:gd name="connsiteX21" fmla="*/ 445464 w 5107551"/>
              <a:gd name="connsiteY21" fmla="*/ 762000 h 4713880"/>
              <a:gd name="connsiteX22" fmla="*/ 426414 w 5107551"/>
              <a:gd name="connsiteY22" fmla="*/ 476250 h 4713880"/>
              <a:gd name="connsiteX23" fmla="*/ 426414 w 5107551"/>
              <a:gd name="connsiteY23" fmla="*/ 247650 h 4713880"/>
              <a:gd name="connsiteX24" fmla="*/ 597864 w 5107551"/>
              <a:gd name="connsiteY24" fmla="*/ 95250 h 4713880"/>
              <a:gd name="connsiteX25" fmla="*/ 902664 w 5107551"/>
              <a:gd name="connsiteY25" fmla="*/ 0 h 4713880"/>
              <a:gd name="connsiteX26" fmla="*/ 1150314 w 5107551"/>
              <a:gd name="connsiteY26" fmla="*/ 0 h 4713880"/>
              <a:gd name="connsiteX27" fmla="*/ 1397964 w 5107551"/>
              <a:gd name="connsiteY27" fmla="*/ 0 h 4713880"/>
              <a:gd name="connsiteX28" fmla="*/ 1626564 w 5107551"/>
              <a:gd name="connsiteY28" fmla="*/ 19050 h 4713880"/>
              <a:gd name="connsiteX29" fmla="*/ 1893264 w 5107551"/>
              <a:gd name="connsiteY29" fmla="*/ 19050 h 4713880"/>
              <a:gd name="connsiteX30" fmla="*/ 2064714 w 5107551"/>
              <a:gd name="connsiteY30" fmla="*/ 19050 h 4713880"/>
              <a:gd name="connsiteX31" fmla="*/ 2445714 w 5107551"/>
              <a:gd name="connsiteY31" fmla="*/ 76200 h 4713880"/>
              <a:gd name="connsiteX32" fmla="*/ 2655264 w 5107551"/>
              <a:gd name="connsiteY32" fmla="*/ 76200 h 4713880"/>
              <a:gd name="connsiteX33" fmla="*/ 2902914 w 5107551"/>
              <a:gd name="connsiteY33" fmla="*/ 57150 h 4713880"/>
              <a:gd name="connsiteX34" fmla="*/ 3283914 w 5107551"/>
              <a:gd name="connsiteY34" fmla="*/ 0 h 4713880"/>
              <a:gd name="connsiteX35" fmla="*/ 3683964 w 5107551"/>
              <a:gd name="connsiteY35" fmla="*/ 76200 h 4713880"/>
              <a:gd name="connsiteX36" fmla="*/ 3855414 w 5107551"/>
              <a:gd name="connsiteY36" fmla="*/ 152400 h 4713880"/>
              <a:gd name="connsiteX37" fmla="*/ 3931614 w 5107551"/>
              <a:gd name="connsiteY37" fmla="*/ 495300 h 4713880"/>
              <a:gd name="connsiteX38" fmla="*/ 4007814 w 5107551"/>
              <a:gd name="connsiteY38" fmla="*/ 876300 h 4713880"/>
              <a:gd name="connsiteX39" fmla="*/ 4007814 w 5107551"/>
              <a:gd name="connsiteY39" fmla="*/ 876300 h 4713880"/>
              <a:gd name="connsiteX40" fmla="*/ 4045914 w 5107551"/>
              <a:gd name="connsiteY40" fmla="*/ 1238250 h 4713880"/>
              <a:gd name="connsiteX41" fmla="*/ 4084014 w 5107551"/>
              <a:gd name="connsiteY41" fmla="*/ 1352550 h 4713880"/>
              <a:gd name="connsiteX42" fmla="*/ 4141164 w 5107551"/>
              <a:gd name="connsiteY42" fmla="*/ 1390650 h 4713880"/>
              <a:gd name="connsiteX43" fmla="*/ 4179264 w 5107551"/>
              <a:gd name="connsiteY43" fmla="*/ 1447800 h 4713880"/>
              <a:gd name="connsiteX44" fmla="*/ 5055564 w 5107551"/>
              <a:gd name="connsiteY44" fmla="*/ 4229100 h 4713880"/>
              <a:gd name="connsiteX45" fmla="*/ 4998414 w 5107551"/>
              <a:gd name="connsiteY45" fmla="*/ 4267200 h 4713880"/>
              <a:gd name="connsiteX46" fmla="*/ 4941264 w 5107551"/>
              <a:gd name="connsiteY46" fmla="*/ 4286250 h 4713880"/>
              <a:gd name="connsiteX47" fmla="*/ 4788864 w 5107551"/>
              <a:gd name="connsiteY47" fmla="*/ 4324350 h 4713880"/>
              <a:gd name="connsiteX48" fmla="*/ 4445964 w 5107551"/>
              <a:gd name="connsiteY48" fmla="*/ 4343400 h 4713880"/>
              <a:gd name="connsiteX49" fmla="*/ 4426914 w 5107551"/>
              <a:gd name="connsiteY49" fmla="*/ 4419600 h 4713880"/>
              <a:gd name="connsiteX50" fmla="*/ 4255464 w 5107551"/>
              <a:gd name="connsiteY50" fmla="*/ 4438650 h 4713880"/>
              <a:gd name="connsiteX51" fmla="*/ 4198314 w 5107551"/>
              <a:gd name="connsiteY51" fmla="*/ 4419600 h 4713880"/>
              <a:gd name="connsiteX52" fmla="*/ 3950664 w 5107551"/>
              <a:gd name="connsiteY52" fmla="*/ 4210050 h 4713880"/>
              <a:gd name="connsiteX53" fmla="*/ 3874464 w 5107551"/>
              <a:gd name="connsiteY53" fmla="*/ 4191000 h 4713880"/>
              <a:gd name="connsiteX54" fmla="*/ 3798264 w 5107551"/>
              <a:gd name="connsiteY54" fmla="*/ 4133850 h 4713880"/>
              <a:gd name="connsiteX55" fmla="*/ 3683964 w 5107551"/>
              <a:gd name="connsiteY55" fmla="*/ 4114800 h 4713880"/>
              <a:gd name="connsiteX56" fmla="*/ 3169614 w 5107551"/>
              <a:gd name="connsiteY56" fmla="*/ 4171950 h 4713880"/>
              <a:gd name="connsiteX57" fmla="*/ 3112464 w 5107551"/>
              <a:gd name="connsiteY57" fmla="*/ 4191000 h 4713880"/>
              <a:gd name="connsiteX58" fmla="*/ 2941014 w 5107551"/>
              <a:gd name="connsiteY58" fmla="*/ 4229100 h 4713880"/>
              <a:gd name="connsiteX59" fmla="*/ 2864814 w 5107551"/>
              <a:gd name="connsiteY59" fmla="*/ 4267200 h 4713880"/>
              <a:gd name="connsiteX60" fmla="*/ 2769564 w 5107551"/>
              <a:gd name="connsiteY60" fmla="*/ 4286250 h 4713880"/>
              <a:gd name="connsiteX61" fmla="*/ 2693364 w 5107551"/>
              <a:gd name="connsiteY61" fmla="*/ 4305300 h 4713880"/>
              <a:gd name="connsiteX62" fmla="*/ 2483814 w 5107551"/>
              <a:gd name="connsiteY62" fmla="*/ 4381500 h 4713880"/>
              <a:gd name="connsiteX63" fmla="*/ 2064714 w 5107551"/>
              <a:gd name="connsiteY63" fmla="*/ 4362450 h 4713880"/>
              <a:gd name="connsiteX64" fmla="*/ 2007564 w 5107551"/>
              <a:gd name="connsiteY64" fmla="*/ 4305300 h 4713880"/>
              <a:gd name="connsiteX65" fmla="*/ 1893264 w 5107551"/>
              <a:gd name="connsiteY65" fmla="*/ 4267200 h 4713880"/>
              <a:gd name="connsiteX66" fmla="*/ 1836114 w 5107551"/>
              <a:gd name="connsiteY66" fmla="*/ 4248150 h 4713880"/>
              <a:gd name="connsiteX67" fmla="*/ 1493214 w 5107551"/>
              <a:gd name="connsiteY67" fmla="*/ 4324350 h 4713880"/>
              <a:gd name="connsiteX68" fmla="*/ 1302714 w 5107551"/>
              <a:gd name="connsiteY68" fmla="*/ 4438650 h 4713880"/>
              <a:gd name="connsiteX69" fmla="*/ 1245564 w 5107551"/>
              <a:gd name="connsiteY69" fmla="*/ 4476750 h 4713880"/>
              <a:gd name="connsiteX70" fmla="*/ 1074114 w 5107551"/>
              <a:gd name="connsiteY70" fmla="*/ 4533900 h 4713880"/>
              <a:gd name="connsiteX71" fmla="*/ 1016964 w 5107551"/>
              <a:gd name="connsiteY71" fmla="*/ 4552950 h 4713880"/>
              <a:gd name="connsiteX72" fmla="*/ 959814 w 5107551"/>
              <a:gd name="connsiteY72" fmla="*/ 4572000 h 4713880"/>
              <a:gd name="connsiteX73" fmla="*/ 845514 w 5107551"/>
              <a:gd name="connsiteY73" fmla="*/ 4591050 h 4713880"/>
              <a:gd name="connsiteX74" fmla="*/ 712164 w 5107551"/>
              <a:gd name="connsiteY74" fmla="*/ 4572000 h 4713880"/>
              <a:gd name="connsiteX75" fmla="*/ 655014 w 5107551"/>
              <a:gd name="connsiteY75" fmla="*/ 4552950 h 4713880"/>
              <a:gd name="connsiteX76" fmla="*/ 442621 w 5107551"/>
              <a:gd name="connsiteY76" fmla="*/ 4713880 h 4713880"/>
              <a:gd name="connsiteX77" fmla="*/ 290221 w 5107551"/>
              <a:gd name="connsiteY77" fmla="*/ 4615787 h 4713880"/>
              <a:gd name="connsiteX78" fmla="*/ 173362 w 5107551"/>
              <a:gd name="connsiteY78" fmla="*/ 4439218 h 4713880"/>
              <a:gd name="connsiteX79" fmla="*/ 45414 w 5107551"/>
              <a:gd name="connsiteY79" fmla="*/ 4171950 h 4713880"/>
              <a:gd name="connsiteX80" fmla="*/ 26364 w 5107551"/>
              <a:gd name="connsiteY80"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4141164 w 5110315"/>
              <a:gd name="connsiteY42" fmla="*/ 1390650 h 4713880"/>
              <a:gd name="connsiteX43" fmla="*/ 5055564 w 5110315"/>
              <a:gd name="connsiteY43" fmla="*/ 4229100 h 4713880"/>
              <a:gd name="connsiteX44" fmla="*/ 4998414 w 5110315"/>
              <a:gd name="connsiteY44" fmla="*/ 4267200 h 4713880"/>
              <a:gd name="connsiteX45" fmla="*/ 4941264 w 5110315"/>
              <a:gd name="connsiteY45" fmla="*/ 4286250 h 4713880"/>
              <a:gd name="connsiteX46" fmla="*/ 4788864 w 5110315"/>
              <a:gd name="connsiteY46" fmla="*/ 4324350 h 4713880"/>
              <a:gd name="connsiteX47" fmla="*/ 4445964 w 5110315"/>
              <a:gd name="connsiteY47" fmla="*/ 4343400 h 4713880"/>
              <a:gd name="connsiteX48" fmla="*/ 4426914 w 5110315"/>
              <a:gd name="connsiteY48" fmla="*/ 4419600 h 4713880"/>
              <a:gd name="connsiteX49" fmla="*/ 4255464 w 5110315"/>
              <a:gd name="connsiteY49" fmla="*/ 4438650 h 4713880"/>
              <a:gd name="connsiteX50" fmla="*/ 4198314 w 5110315"/>
              <a:gd name="connsiteY50" fmla="*/ 4419600 h 4713880"/>
              <a:gd name="connsiteX51" fmla="*/ 3950664 w 5110315"/>
              <a:gd name="connsiteY51" fmla="*/ 4210050 h 4713880"/>
              <a:gd name="connsiteX52" fmla="*/ 3874464 w 5110315"/>
              <a:gd name="connsiteY52" fmla="*/ 4191000 h 4713880"/>
              <a:gd name="connsiteX53" fmla="*/ 3798264 w 5110315"/>
              <a:gd name="connsiteY53" fmla="*/ 4133850 h 4713880"/>
              <a:gd name="connsiteX54" fmla="*/ 3683964 w 5110315"/>
              <a:gd name="connsiteY54" fmla="*/ 4114800 h 4713880"/>
              <a:gd name="connsiteX55" fmla="*/ 3169614 w 5110315"/>
              <a:gd name="connsiteY55" fmla="*/ 4171950 h 4713880"/>
              <a:gd name="connsiteX56" fmla="*/ 3112464 w 5110315"/>
              <a:gd name="connsiteY56" fmla="*/ 4191000 h 4713880"/>
              <a:gd name="connsiteX57" fmla="*/ 2941014 w 5110315"/>
              <a:gd name="connsiteY57" fmla="*/ 4229100 h 4713880"/>
              <a:gd name="connsiteX58" fmla="*/ 2864814 w 5110315"/>
              <a:gd name="connsiteY58" fmla="*/ 4267200 h 4713880"/>
              <a:gd name="connsiteX59" fmla="*/ 2769564 w 5110315"/>
              <a:gd name="connsiteY59" fmla="*/ 4286250 h 4713880"/>
              <a:gd name="connsiteX60" fmla="*/ 2693364 w 5110315"/>
              <a:gd name="connsiteY60" fmla="*/ 4305300 h 4713880"/>
              <a:gd name="connsiteX61" fmla="*/ 2483814 w 5110315"/>
              <a:gd name="connsiteY61" fmla="*/ 4381500 h 4713880"/>
              <a:gd name="connsiteX62" fmla="*/ 2064714 w 5110315"/>
              <a:gd name="connsiteY62" fmla="*/ 4362450 h 4713880"/>
              <a:gd name="connsiteX63" fmla="*/ 2007564 w 5110315"/>
              <a:gd name="connsiteY63" fmla="*/ 4305300 h 4713880"/>
              <a:gd name="connsiteX64" fmla="*/ 1893264 w 5110315"/>
              <a:gd name="connsiteY64" fmla="*/ 4267200 h 4713880"/>
              <a:gd name="connsiteX65" fmla="*/ 1836114 w 5110315"/>
              <a:gd name="connsiteY65" fmla="*/ 4248150 h 4713880"/>
              <a:gd name="connsiteX66" fmla="*/ 1493214 w 5110315"/>
              <a:gd name="connsiteY66" fmla="*/ 4324350 h 4713880"/>
              <a:gd name="connsiteX67" fmla="*/ 1302714 w 5110315"/>
              <a:gd name="connsiteY67" fmla="*/ 4438650 h 4713880"/>
              <a:gd name="connsiteX68" fmla="*/ 1245564 w 5110315"/>
              <a:gd name="connsiteY68" fmla="*/ 4476750 h 4713880"/>
              <a:gd name="connsiteX69" fmla="*/ 1074114 w 5110315"/>
              <a:gd name="connsiteY69" fmla="*/ 4533900 h 4713880"/>
              <a:gd name="connsiteX70" fmla="*/ 1016964 w 5110315"/>
              <a:gd name="connsiteY70" fmla="*/ 4552950 h 4713880"/>
              <a:gd name="connsiteX71" fmla="*/ 959814 w 5110315"/>
              <a:gd name="connsiteY71" fmla="*/ 4572000 h 4713880"/>
              <a:gd name="connsiteX72" fmla="*/ 845514 w 5110315"/>
              <a:gd name="connsiteY72" fmla="*/ 4591050 h 4713880"/>
              <a:gd name="connsiteX73" fmla="*/ 712164 w 5110315"/>
              <a:gd name="connsiteY73" fmla="*/ 4572000 h 4713880"/>
              <a:gd name="connsiteX74" fmla="*/ 655014 w 5110315"/>
              <a:gd name="connsiteY74" fmla="*/ 4552950 h 4713880"/>
              <a:gd name="connsiteX75" fmla="*/ 442621 w 5110315"/>
              <a:gd name="connsiteY75" fmla="*/ 4713880 h 4713880"/>
              <a:gd name="connsiteX76" fmla="*/ 290221 w 5110315"/>
              <a:gd name="connsiteY76" fmla="*/ 4615787 h 4713880"/>
              <a:gd name="connsiteX77" fmla="*/ 173362 w 5110315"/>
              <a:gd name="connsiteY77" fmla="*/ 4439218 h 4713880"/>
              <a:gd name="connsiteX78" fmla="*/ 45414 w 5110315"/>
              <a:gd name="connsiteY78" fmla="*/ 4171950 h 4713880"/>
              <a:gd name="connsiteX79" fmla="*/ 26364 w 5110315"/>
              <a:gd name="connsiteY79"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5055564 w 5110315"/>
              <a:gd name="connsiteY42" fmla="*/ 4229100 h 4713880"/>
              <a:gd name="connsiteX43" fmla="*/ 4998414 w 5110315"/>
              <a:gd name="connsiteY43" fmla="*/ 4267200 h 4713880"/>
              <a:gd name="connsiteX44" fmla="*/ 4941264 w 5110315"/>
              <a:gd name="connsiteY44" fmla="*/ 4286250 h 4713880"/>
              <a:gd name="connsiteX45" fmla="*/ 4788864 w 5110315"/>
              <a:gd name="connsiteY45" fmla="*/ 4324350 h 4713880"/>
              <a:gd name="connsiteX46" fmla="*/ 4445964 w 5110315"/>
              <a:gd name="connsiteY46" fmla="*/ 4343400 h 4713880"/>
              <a:gd name="connsiteX47" fmla="*/ 4426914 w 5110315"/>
              <a:gd name="connsiteY47" fmla="*/ 4419600 h 4713880"/>
              <a:gd name="connsiteX48" fmla="*/ 4255464 w 5110315"/>
              <a:gd name="connsiteY48" fmla="*/ 4438650 h 4713880"/>
              <a:gd name="connsiteX49" fmla="*/ 4198314 w 5110315"/>
              <a:gd name="connsiteY49" fmla="*/ 4419600 h 4713880"/>
              <a:gd name="connsiteX50" fmla="*/ 3950664 w 5110315"/>
              <a:gd name="connsiteY50" fmla="*/ 4210050 h 4713880"/>
              <a:gd name="connsiteX51" fmla="*/ 3874464 w 5110315"/>
              <a:gd name="connsiteY51" fmla="*/ 4191000 h 4713880"/>
              <a:gd name="connsiteX52" fmla="*/ 3798264 w 5110315"/>
              <a:gd name="connsiteY52" fmla="*/ 4133850 h 4713880"/>
              <a:gd name="connsiteX53" fmla="*/ 3683964 w 5110315"/>
              <a:gd name="connsiteY53" fmla="*/ 4114800 h 4713880"/>
              <a:gd name="connsiteX54" fmla="*/ 3169614 w 5110315"/>
              <a:gd name="connsiteY54" fmla="*/ 4171950 h 4713880"/>
              <a:gd name="connsiteX55" fmla="*/ 3112464 w 5110315"/>
              <a:gd name="connsiteY55" fmla="*/ 4191000 h 4713880"/>
              <a:gd name="connsiteX56" fmla="*/ 2941014 w 5110315"/>
              <a:gd name="connsiteY56" fmla="*/ 4229100 h 4713880"/>
              <a:gd name="connsiteX57" fmla="*/ 2864814 w 5110315"/>
              <a:gd name="connsiteY57" fmla="*/ 4267200 h 4713880"/>
              <a:gd name="connsiteX58" fmla="*/ 2769564 w 5110315"/>
              <a:gd name="connsiteY58" fmla="*/ 4286250 h 4713880"/>
              <a:gd name="connsiteX59" fmla="*/ 2693364 w 5110315"/>
              <a:gd name="connsiteY59" fmla="*/ 4305300 h 4713880"/>
              <a:gd name="connsiteX60" fmla="*/ 2483814 w 5110315"/>
              <a:gd name="connsiteY60" fmla="*/ 4381500 h 4713880"/>
              <a:gd name="connsiteX61" fmla="*/ 2064714 w 5110315"/>
              <a:gd name="connsiteY61" fmla="*/ 4362450 h 4713880"/>
              <a:gd name="connsiteX62" fmla="*/ 2007564 w 5110315"/>
              <a:gd name="connsiteY62" fmla="*/ 4305300 h 4713880"/>
              <a:gd name="connsiteX63" fmla="*/ 1893264 w 5110315"/>
              <a:gd name="connsiteY63" fmla="*/ 4267200 h 4713880"/>
              <a:gd name="connsiteX64" fmla="*/ 1836114 w 5110315"/>
              <a:gd name="connsiteY64" fmla="*/ 4248150 h 4713880"/>
              <a:gd name="connsiteX65" fmla="*/ 1493214 w 5110315"/>
              <a:gd name="connsiteY65" fmla="*/ 4324350 h 4713880"/>
              <a:gd name="connsiteX66" fmla="*/ 1302714 w 5110315"/>
              <a:gd name="connsiteY66" fmla="*/ 4438650 h 4713880"/>
              <a:gd name="connsiteX67" fmla="*/ 1245564 w 5110315"/>
              <a:gd name="connsiteY67" fmla="*/ 4476750 h 4713880"/>
              <a:gd name="connsiteX68" fmla="*/ 1074114 w 5110315"/>
              <a:gd name="connsiteY68" fmla="*/ 4533900 h 4713880"/>
              <a:gd name="connsiteX69" fmla="*/ 1016964 w 5110315"/>
              <a:gd name="connsiteY69" fmla="*/ 4552950 h 4713880"/>
              <a:gd name="connsiteX70" fmla="*/ 959814 w 5110315"/>
              <a:gd name="connsiteY70" fmla="*/ 4572000 h 4713880"/>
              <a:gd name="connsiteX71" fmla="*/ 845514 w 5110315"/>
              <a:gd name="connsiteY71" fmla="*/ 4591050 h 4713880"/>
              <a:gd name="connsiteX72" fmla="*/ 712164 w 5110315"/>
              <a:gd name="connsiteY72" fmla="*/ 4572000 h 4713880"/>
              <a:gd name="connsiteX73" fmla="*/ 655014 w 5110315"/>
              <a:gd name="connsiteY73" fmla="*/ 4552950 h 4713880"/>
              <a:gd name="connsiteX74" fmla="*/ 442621 w 5110315"/>
              <a:gd name="connsiteY74" fmla="*/ 4713880 h 4713880"/>
              <a:gd name="connsiteX75" fmla="*/ 290221 w 5110315"/>
              <a:gd name="connsiteY75" fmla="*/ 4615787 h 4713880"/>
              <a:gd name="connsiteX76" fmla="*/ 173362 w 5110315"/>
              <a:gd name="connsiteY76" fmla="*/ 4439218 h 4713880"/>
              <a:gd name="connsiteX77" fmla="*/ 45414 w 5110315"/>
              <a:gd name="connsiteY77" fmla="*/ 4171950 h 4713880"/>
              <a:gd name="connsiteX78" fmla="*/ 26364 w 5110315"/>
              <a:gd name="connsiteY78" fmla="*/ 4114800 h 4713880"/>
              <a:gd name="connsiteX0" fmla="*/ 26364 w 5117241"/>
              <a:gd name="connsiteY0" fmla="*/ 4114800 h 4713880"/>
              <a:gd name="connsiteX1" fmla="*/ 7314 w 5117241"/>
              <a:gd name="connsiteY1" fmla="*/ 3467100 h 4713880"/>
              <a:gd name="connsiteX2" fmla="*/ 159714 w 5117241"/>
              <a:gd name="connsiteY2" fmla="*/ 3448050 h 4713880"/>
              <a:gd name="connsiteX3" fmla="*/ 350214 w 5117241"/>
              <a:gd name="connsiteY3" fmla="*/ 3390900 h 4713880"/>
              <a:gd name="connsiteX4" fmla="*/ 559764 w 5117241"/>
              <a:gd name="connsiteY4" fmla="*/ 3314700 h 4713880"/>
              <a:gd name="connsiteX5" fmla="*/ 655014 w 5117241"/>
              <a:gd name="connsiteY5" fmla="*/ 3105150 h 4713880"/>
              <a:gd name="connsiteX6" fmla="*/ 750264 w 5117241"/>
              <a:gd name="connsiteY6" fmla="*/ 2857500 h 4713880"/>
              <a:gd name="connsiteX7" fmla="*/ 883614 w 5117241"/>
              <a:gd name="connsiteY7" fmla="*/ 2495550 h 4713880"/>
              <a:gd name="connsiteX8" fmla="*/ 921714 w 5117241"/>
              <a:gd name="connsiteY8" fmla="*/ 2362200 h 4713880"/>
              <a:gd name="connsiteX9" fmla="*/ 997914 w 5117241"/>
              <a:gd name="connsiteY9" fmla="*/ 2171700 h 4713880"/>
              <a:gd name="connsiteX10" fmla="*/ 1036014 w 5117241"/>
              <a:gd name="connsiteY10" fmla="*/ 2019300 h 4713880"/>
              <a:gd name="connsiteX11" fmla="*/ 1016964 w 5117241"/>
              <a:gd name="connsiteY11" fmla="*/ 1771650 h 4713880"/>
              <a:gd name="connsiteX12" fmla="*/ 1016964 w 5117241"/>
              <a:gd name="connsiteY12" fmla="*/ 1543050 h 4713880"/>
              <a:gd name="connsiteX13" fmla="*/ 1055064 w 5117241"/>
              <a:gd name="connsiteY13" fmla="*/ 1390650 h 4713880"/>
              <a:gd name="connsiteX14" fmla="*/ 1055064 w 5117241"/>
              <a:gd name="connsiteY14" fmla="*/ 1390650 h 4713880"/>
              <a:gd name="connsiteX15" fmla="*/ 1093164 w 5117241"/>
              <a:gd name="connsiteY15" fmla="*/ 1181100 h 4713880"/>
              <a:gd name="connsiteX16" fmla="*/ 1093164 w 5117241"/>
              <a:gd name="connsiteY16" fmla="*/ 1181100 h 4713880"/>
              <a:gd name="connsiteX17" fmla="*/ 883614 w 5117241"/>
              <a:gd name="connsiteY17" fmla="*/ 1295400 h 4713880"/>
              <a:gd name="connsiteX18" fmla="*/ 731214 w 5117241"/>
              <a:gd name="connsiteY18" fmla="*/ 1238250 h 4713880"/>
              <a:gd name="connsiteX19" fmla="*/ 578814 w 5117241"/>
              <a:gd name="connsiteY19" fmla="*/ 1238250 h 4713880"/>
              <a:gd name="connsiteX20" fmla="*/ 540714 w 5117241"/>
              <a:gd name="connsiteY20" fmla="*/ 1257300 h 4713880"/>
              <a:gd name="connsiteX21" fmla="*/ 445464 w 5117241"/>
              <a:gd name="connsiteY21" fmla="*/ 762000 h 4713880"/>
              <a:gd name="connsiteX22" fmla="*/ 426414 w 5117241"/>
              <a:gd name="connsiteY22" fmla="*/ 476250 h 4713880"/>
              <a:gd name="connsiteX23" fmla="*/ 426414 w 5117241"/>
              <a:gd name="connsiteY23" fmla="*/ 247650 h 4713880"/>
              <a:gd name="connsiteX24" fmla="*/ 597864 w 5117241"/>
              <a:gd name="connsiteY24" fmla="*/ 95250 h 4713880"/>
              <a:gd name="connsiteX25" fmla="*/ 902664 w 5117241"/>
              <a:gd name="connsiteY25" fmla="*/ 0 h 4713880"/>
              <a:gd name="connsiteX26" fmla="*/ 1150314 w 5117241"/>
              <a:gd name="connsiteY26" fmla="*/ 0 h 4713880"/>
              <a:gd name="connsiteX27" fmla="*/ 1397964 w 5117241"/>
              <a:gd name="connsiteY27" fmla="*/ 0 h 4713880"/>
              <a:gd name="connsiteX28" fmla="*/ 1626564 w 5117241"/>
              <a:gd name="connsiteY28" fmla="*/ 19050 h 4713880"/>
              <a:gd name="connsiteX29" fmla="*/ 1893264 w 5117241"/>
              <a:gd name="connsiteY29" fmla="*/ 19050 h 4713880"/>
              <a:gd name="connsiteX30" fmla="*/ 2064714 w 5117241"/>
              <a:gd name="connsiteY30" fmla="*/ 19050 h 4713880"/>
              <a:gd name="connsiteX31" fmla="*/ 2445714 w 5117241"/>
              <a:gd name="connsiteY31" fmla="*/ 76200 h 4713880"/>
              <a:gd name="connsiteX32" fmla="*/ 2655264 w 5117241"/>
              <a:gd name="connsiteY32" fmla="*/ 76200 h 4713880"/>
              <a:gd name="connsiteX33" fmla="*/ 2902914 w 5117241"/>
              <a:gd name="connsiteY33" fmla="*/ 57150 h 4713880"/>
              <a:gd name="connsiteX34" fmla="*/ 3283914 w 5117241"/>
              <a:gd name="connsiteY34" fmla="*/ 0 h 4713880"/>
              <a:gd name="connsiteX35" fmla="*/ 3683964 w 5117241"/>
              <a:gd name="connsiteY35" fmla="*/ 76200 h 4713880"/>
              <a:gd name="connsiteX36" fmla="*/ 3855414 w 5117241"/>
              <a:gd name="connsiteY36" fmla="*/ 152400 h 4713880"/>
              <a:gd name="connsiteX37" fmla="*/ 3931614 w 5117241"/>
              <a:gd name="connsiteY37" fmla="*/ 495300 h 4713880"/>
              <a:gd name="connsiteX38" fmla="*/ 4007814 w 5117241"/>
              <a:gd name="connsiteY38" fmla="*/ 876300 h 4713880"/>
              <a:gd name="connsiteX39" fmla="*/ 4007814 w 5117241"/>
              <a:gd name="connsiteY39" fmla="*/ 876300 h 4713880"/>
              <a:gd name="connsiteX40" fmla="*/ 4045914 w 5117241"/>
              <a:gd name="connsiteY40" fmla="*/ 1238250 h 4713880"/>
              <a:gd name="connsiteX41" fmla="*/ 5055564 w 5117241"/>
              <a:gd name="connsiteY41" fmla="*/ 4229100 h 4713880"/>
              <a:gd name="connsiteX42" fmla="*/ 4998414 w 5117241"/>
              <a:gd name="connsiteY42" fmla="*/ 4267200 h 4713880"/>
              <a:gd name="connsiteX43" fmla="*/ 4941264 w 5117241"/>
              <a:gd name="connsiteY43" fmla="*/ 4286250 h 4713880"/>
              <a:gd name="connsiteX44" fmla="*/ 4788864 w 5117241"/>
              <a:gd name="connsiteY44" fmla="*/ 4324350 h 4713880"/>
              <a:gd name="connsiteX45" fmla="*/ 4445964 w 5117241"/>
              <a:gd name="connsiteY45" fmla="*/ 4343400 h 4713880"/>
              <a:gd name="connsiteX46" fmla="*/ 4426914 w 5117241"/>
              <a:gd name="connsiteY46" fmla="*/ 4419600 h 4713880"/>
              <a:gd name="connsiteX47" fmla="*/ 4255464 w 5117241"/>
              <a:gd name="connsiteY47" fmla="*/ 4438650 h 4713880"/>
              <a:gd name="connsiteX48" fmla="*/ 4198314 w 5117241"/>
              <a:gd name="connsiteY48" fmla="*/ 4419600 h 4713880"/>
              <a:gd name="connsiteX49" fmla="*/ 3950664 w 5117241"/>
              <a:gd name="connsiteY49" fmla="*/ 4210050 h 4713880"/>
              <a:gd name="connsiteX50" fmla="*/ 3874464 w 5117241"/>
              <a:gd name="connsiteY50" fmla="*/ 4191000 h 4713880"/>
              <a:gd name="connsiteX51" fmla="*/ 3798264 w 5117241"/>
              <a:gd name="connsiteY51" fmla="*/ 4133850 h 4713880"/>
              <a:gd name="connsiteX52" fmla="*/ 3683964 w 5117241"/>
              <a:gd name="connsiteY52" fmla="*/ 4114800 h 4713880"/>
              <a:gd name="connsiteX53" fmla="*/ 3169614 w 5117241"/>
              <a:gd name="connsiteY53" fmla="*/ 4171950 h 4713880"/>
              <a:gd name="connsiteX54" fmla="*/ 3112464 w 5117241"/>
              <a:gd name="connsiteY54" fmla="*/ 4191000 h 4713880"/>
              <a:gd name="connsiteX55" fmla="*/ 2941014 w 5117241"/>
              <a:gd name="connsiteY55" fmla="*/ 4229100 h 4713880"/>
              <a:gd name="connsiteX56" fmla="*/ 2864814 w 5117241"/>
              <a:gd name="connsiteY56" fmla="*/ 4267200 h 4713880"/>
              <a:gd name="connsiteX57" fmla="*/ 2769564 w 5117241"/>
              <a:gd name="connsiteY57" fmla="*/ 4286250 h 4713880"/>
              <a:gd name="connsiteX58" fmla="*/ 2693364 w 5117241"/>
              <a:gd name="connsiteY58" fmla="*/ 4305300 h 4713880"/>
              <a:gd name="connsiteX59" fmla="*/ 2483814 w 5117241"/>
              <a:gd name="connsiteY59" fmla="*/ 4381500 h 4713880"/>
              <a:gd name="connsiteX60" fmla="*/ 2064714 w 5117241"/>
              <a:gd name="connsiteY60" fmla="*/ 4362450 h 4713880"/>
              <a:gd name="connsiteX61" fmla="*/ 2007564 w 5117241"/>
              <a:gd name="connsiteY61" fmla="*/ 4305300 h 4713880"/>
              <a:gd name="connsiteX62" fmla="*/ 1893264 w 5117241"/>
              <a:gd name="connsiteY62" fmla="*/ 4267200 h 4713880"/>
              <a:gd name="connsiteX63" fmla="*/ 1836114 w 5117241"/>
              <a:gd name="connsiteY63" fmla="*/ 4248150 h 4713880"/>
              <a:gd name="connsiteX64" fmla="*/ 1493214 w 5117241"/>
              <a:gd name="connsiteY64" fmla="*/ 4324350 h 4713880"/>
              <a:gd name="connsiteX65" fmla="*/ 1302714 w 5117241"/>
              <a:gd name="connsiteY65" fmla="*/ 4438650 h 4713880"/>
              <a:gd name="connsiteX66" fmla="*/ 1245564 w 5117241"/>
              <a:gd name="connsiteY66" fmla="*/ 4476750 h 4713880"/>
              <a:gd name="connsiteX67" fmla="*/ 1074114 w 5117241"/>
              <a:gd name="connsiteY67" fmla="*/ 4533900 h 4713880"/>
              <a:gd name="connsiteX68" fmla="*/ 1016964 w 5117241"/>
              <a:gd name="connsiteY68" fmla="*/ 4552950 h 4713880"/>
              <a:gd name="connsiteX69" fmla="*/ 959814 w 5117241"/>
              <a:gd name="connsiteY69" fmla="*/ 4572000 h 4713880"/>
              <a:gd name="connsiteX70" fmla="*/ 845514 w 5117241"/>
              <a:gd name="connsiteY70" fmla="*/ 4591050 h 4713880"/>
              <a:gd name="connsiteX71" fmla="*/ 712164 w 5117241"/>
              <a:gd name="connsiteY71" fmla="*/ 4572000 h 4713880"/>
              <a:gd name="connsiteX72" fmla="*/ 655014 w 5117241"/>
              <a:gd name="connsiteY72" fmla="*/ 4552950 h 4713880"/>
              <a:gd name="connsiteX73" fmla="*/ 442621 w 5117241"/>
              <a:gd name="connsiteY73" fmla="*/ 4713880 h 4713880"/>
              <a:gd name="connsiteX74" fmla="*/ 290221 w 5117241"/>
              <a:gd name="connsiteY74" fmla="*/ 4615787 h 4713880"/>
              <a:gd name="connsiteX75" fmla="*/ 173362 w 5117241"/>
              <a:gd name="connsiteY75" fmla="*/ 4439218 h 4713880"/>
              <a:gd name="connsiteX76" fmla="*/ 45414 w 5117241"/>
              <a:gd name="connsiteY76" fmla="*/ 4171950 h 4713880"/>
              <a:gd name="connsiteX77" fmla="*/ 26364 w 5117241"/>
              <a:gd name="connsiteY77" fmla="*/ 4114800 h 4713880"/>
              <a:gd name="connsiteX0" fmla="*/ 26364 w 5106912"/>
              <a:gd name="connsiteY0" fmla="*/ 4114800 h 4713880"/>
              <a:gd name="connsiteX1" fmla="*/ 7314 w 5106912"/>
              <a:gd name="connsiteY1" fmla="*/ 3467100 h 4713880"/>
              <a:gd name="connsiteX2" fmla="*/ 159714 w 5106912"/>
              <a:gd name="connsiteY2" fmla="*/ 3448050 h 4713880"/>
              <a:gd name="connsiteX3" fmla="*/ 350214 w 5106912"/>
              <a:gd name="connsiteY3" fmla="*/ 3390900 h 4713880"/>
              <a:gd name="connsiteX4" fmla="*/ 559764 w 5106912"/>
              <a:gd name="connsiteY4" fmla="*/ 3314700 h 4713880"/>
              <a:gd name="connsiteX5" fmla="*/ 655014 w 5106912"/>
              <a:gd name="connsiteY5" fmla="*/ 3105150 h 4713880"/>
              <a:gd name="connsiteX6" fmla="*/ 750264 w 5106912"/>
              <a:gd name="connsiteY6" fmla="*/ 2857500 h 4713880"/>
              <a:gd name="connsiteX7" fmla="*/ 883614 w 5106912"/>
              <a:gd name="connsiteY7" fmla="*/ 2495550 h 4713880"/>
              <a:gd name="connsiteX8" fmla="*/ 921714 w 5106912"/>
              <a:gd name="connsiteY8" fmla="*/ 2362200 h 4713880"/>
              <a:gd name="connsiteX9" fmla="*/ 997914 w 5106912"/>
              <a:gd name="connsiteY9" fmla="*/ 2171700 h 4713880"/>
              <a:gd name="connsiteX10" fmla="*/ 1036014 w 5106912"/>
              <a:gd name="connsiteY10" fmla="*/ 2019300 h 4713880"/>
              <a:gd name="connsiteX11" fmla="*/ 1016964 w 5106912"/>
              <a:gd name="connsiteY11" fmla="*/ 1771650 h 4713880"/>
              <a:gd name="connsiteX12" fmla="*/ 1016964 w 5106912"/>
              <a:gd name="connsiteY12" fmla="*/ 1543050 h 4713880"/>
              <a:gd name="connsiteX13" fmla="*/ 1055064 w 5106912"/>
              <a:gd name="connsiteY13" fmla="*/ 1390650 h 4713880"/>
              <a:gd name="connsiteX14" fmla="*/ 1055064 w 5106912"/>
              <a:gd name="connsiteY14" fmla="*/ 1390650 h 4713880"/>
              <a:gd name="connsiteX15" fmla="*/ 1093164 w 5106912"/>
              <a:gd name="connsiteY15" fmla="*/ 1181100 h 4713880"/>
              <a:gd name="connsiteX16" fmla="*/ 1093164 w 5106912"/>
              <a:gd name="connsiteY16" fmla="*/ 1181100 h 4713880"/>
              <a:gd name="connsiteX17" fmla="*/ 883614 w 5106912"/>
              <a:gd name="connsiteY17" fmla="*/ 1295400 h 4713880"/>
              <a:gd name="connsiteX18" fmla="*/ 731214 w 5106912"/>
              <a:gd name="connsiteY18" fmla="*/ 1238250 h 4713880"/>
              <a:gd name="connsiteX19" fmla="*/ 578814 w 5106912"/>
              <a:gd name="connsiteY19" fmla="*/ 1238250 h 4713880"/>
              <a:gd name="connsiteX20" fmla="*/ 540714 w 5106912"/>
              <a:gd name="connsiteY20" fmla="*/ 1257300 h 4713880"/>
              <a:gd name="connsiteX21" fmla="*/ 445464 w 5106912"/>
              <a:gd name="connsiteY21" fmla="*/ 762000 h 4713880"/>
              <a:gd name="connsiteX22" fmla="*/ 426414 w 5106912"/>
              <a:gd name="connsiteY22" fmla="*/ 476250 h 4713880"/>
              <a:gd name="connsiteX23" fmla="*/ 426414 w 5106912"/>
              <a:gd name="connsiteY23" fmla="*/ 247650 h 4713880"/>
              <a:gd name="connsiteX24" fmla="*/ 597864 w 5106912"/>
              <a:gd name="connsiteY24" fmla="*/ 95250 h 4713880"/>
              <a:gd name="connsiteX25" fmla="*/ 902664 w 5106912"/>
              <a:gd name="connsiteY25" fmla="*/ 0 h 4713880"/>
              <a:gd name="connsiteX26" fmla="*/ 1150314 w 5106912"/>
              <a:gd name="connsiteY26" fmla="*/ 0 h 4713880"/>
              <a:gd name="connsiteX27" fmla="*/ 1397964 w 5106912"/>
              <a:gd name="connsiteY27" fmla="*/ 0 h 4713880"/>
              <a:gd name="connsiteX28" fmla="*/ 1626564 w 5106912"/>
              <a:gd name="connsiteY28" fmla="*/ 19050 h 4713880"/>
              <a:gd name="connsiteX29" fmla="*/ 1893264 w 5106912"/>
              <a:gd name="connsiteY29" fmla="*/ 19050 h 4713880"/>
              <a:gd name="connsiteX30" fmla="*/ 2064714 w 5106912"/>
              <a:gd name="connsiteY30" fmla="*/ 19050 h 4713880"/>
              <a:gd name="connsiteX31" fmla="*/ 2445714 w 5106912"/>
              <a:gd name="connsiteY31" fmla="*/ 76200 h 4713880"/>
              <a:gd name="connsiteX32" fmla="*/ 2655264 w 5106912"/>
              <a:gd name="connsiteY32" fmla="*/ 76200 h 4713880"/>
              <a:gd name="connsiteX33" fmla="*/ 2902914 w 5106912"/>
              <a:gd name="connsiteY33" fmla="*/ 57150 h 4713880"/>
              <a:gd name="connsiteX34" fmla="*/ 3283914 w 5106912"/>
              <a:gd name="connsiteY34" fmla="*/ 0 h 4713880"/>
              <a:gd name="connsiteX35" fmla="*/ 3683964 w 5106912"/>
              <a:gd name="connsiteY35" fmla="*/ 76200 h 4713880"/>
              <a:gd name="connsiteX36" fmla="*/ 3855414 w 5106912"/>
              <a:gd name="connsiteY36" fmla="*/ 152400 h 4713880"/>
              <a:gd name="connsiteX37" fmla="*/ 3931614 w 5106912"/>
              <a:gd name="connsiteY37" fmla="*/ 495300 h 4713880"/>
              <a:gd name="connsiteX38" fmla="*/ 4007814 w 5106912"/>
              <a:gd name="connsiteY38" fmla="*/ 876300 h 4713880"/>
              <a:gd name="connsiteX39" fmla="*/ 4007814 w 5106912"/>
              <a:gd name="connsiteY39" fmla="*/ 876300 h 4713880"/>
              <a:gd name="connsiteX40" fmla="*/ 4045914 w 5106912"/>
              <a:gd name="connsiteY40" fmla="*/ 1238250 h 4713880"/>
              <a:gd name="connsiteX41" fmla="*/ 5055564 w 5106912"/>
              <a:gd name="connsiteY41" fmla="*/ 4229100 h 4713880"/>
              <a:gd name="connsiteX42" fmla="*/ 4941264 w 5106912"/>
              <a:gd name="connsiteY42" fmla="*/ 4286250 h 4713880"/>
              <a:gd name="connsiteX43" fmla="*/ 4788864 w 5106912"/>
              <a:gd name="connsiteY43" fmla="*/ 4324350 h 4713880"/>
              <a:gd name="connsiteX44" fmla="*/ 4445964 w 5106912"/>
              <a:gd name="connsiteY44" fmla="*/ 4343400 h 4713880"/>
              <a:gd name="connsiteX45" fmla="*/ 4426914 w 5106912"/>
              <a:gd name="connsiteY45" fmla="*/ 4419600 h 4713880"/>
              <a:gd name="connsiteX46" fmla="*/ 4255464 w 5106912"/>
              <a:gd name="connsiteY46" fmla="*/ 4438650 h 4713880"/>
              <a:gd name="connsiteX47" fmla="*/ 4198314 w 5106912"/>
              <a:gd name="connsiteY47" fmla="*/ 4419600 h 4713880"/>
              <a:gd name="connsiteX48" fmla="*/ 3950664 w 5106912"/>
              <a:gd name="connsiteY48" fmla="*/ 4210050 h 4713880"/>
              <a:gd name="connsiteX49" fmla="*/ 3874464 w 5106912"/>
              <a:gd name="connsiteY49" fmla="*/ 4191000 h 4713880"/>
              <a:gd name="connsiteX50" fmla="*/ 3798264 w 5106912"/>
              <a:gd name="connsiteY50" fmla="*/ 4133850 h 4713880"/>
              <a:gd name="connsiteX51" fmla="*/ 3683964 w 5106912"/>
              <a:gd name="connsiteY51" fmla="*/ 4114800 h 4713880"/>
              <a:gd name="connsiteX52" fmla="*/ 3169614 w 5106912"/>
              <a:gd name="connsiteY52" fmla="*/ 4171950 h 4713880"/>
              <a:gd name="connsiteX53" fmla="*/ 3112464 w 5106912"/>
              <a:gd name="connsiteY53" fmla="*/ 4191000 h 4713880"/>
              <a:gd name="connsiteX54" fmla="*/ 2941014 w 5106912"/>
              <a:gd name="connsiteY54" fmla="*/ 4229100 h 4713880"/>
              <a:gd name="connsiteX55" fmla="*/ 2864814 w 5106912"/>
              <a:gd name="connsiteY55" fmla="*/ 4267200 h 4713880"/>
              <a:gd name="connsiteX56" fmla="*/ 2769564 w 5106912"/>
              <a:gd name="connsiteY56" fmla="*/ 4286250 h 4713880"/>
              <a:gd name="connsiteX57" fmla="*/ 2693364 w 5106912"/>
              <a:gd name="connsiteY57" fmla="*/ 4305300 h 4713880"/>
              <a:gd name="connsiteX58" fmla="*/ 2483814 w 5106912"/>
              <a:gd name="connsiteY58" fmla="*/ 4381500 h 4713880"/>
              <a:gd name="connsiteX59" fmla="*/ 2064714 w 5106912"/>
              <a:gd name="connsiteY59" fmla="*/ 4362450 h 4713880"/>
              <a:gd name="connsiteX60" fmla="*/ 2007564 w 5106912"/>
              <a:gd name="connsiteY60" fmla="*/ 4305300 h 4713880"/>
              <a:gd name="connsiteX61" fmla="*/ 1893264 w 5106912"/>
              <a:gd name="connsiteY61" fmla="*/ 4267200 h 4713880"/>
              <a:gd name="connsiteX62" fmla="*/ 1836114 w 5106912"/>
              <a:gd name="connsiteY62" fmla="*/ 4248150 h 4713880"/>
              <a:gd name="connsiteX63" fmla="*/ 1493214 w 5106912"/>
              <a:gd name="connsiteY63" fmla="*/ 4324350 h 4713880"/>
              <a:gd name="connsiteX64" fmla="*/ 1302714 w 5106912"/>
              <a:gd name="connsiteY64" fmla="*/ 4438650 h 4713880"/>
              <a:gd name="connsiteX65" fmla="*/ 1245564 w 5106912"/>
              <a:gd name="connsiteY65" fmla="*/ 4476750 h 4713880"/>
              <a:gd name="connsiteX66" fmla="*/ 1074114 w 5106912"/>
              <a:gd name="connsiteY66" fmla="*/ 4533900 h 4713880"/>
              <a:gd name="connsiteX67" fmla="*/ 1016964 w 5106912"/>
              <a:gd name="connsiteY67" fmla="*/ 4552950 h 4713880"/>
              <a:gd name="connsiteX68" fmla="*/ 959814 w 5106912"/>
              <a:gd name="connsiteY68" fmla="*/ 4572000 h 4713880"/>
              <a:gd name="connsiteX69" fmla="*/ 845514 w 5106912"/>
              <a:gd name="connsiteY69" fmla="*/ 4591050 h 4713880"/>
              <a:gd name="connsiteX70" fmla="*/ 712164 w 5106912"/>
              <a:gd name="connsiteY70" fmla="*/ 4572000 h 4713880"/>
              <a:gd name="connsiteX71" fmla="*/ 655014 w 5106912"/>
              <a:gd name="connsiteY71" fmla="*/ 4552950 h 4713880"/>
              <a:gd name="connsiteX72" fmla="*/ 442621 w 5106912"/>
              <a:gd name="connsiteY72" fmla="*/ 4713880 h 4713880"/>
              <a:gd name="connsiteX73" fmla="*/ 290221 w 5106912"/>
              <a:gd name="connsiteY73" fmla="*/ 4615787 h 4713880"/>
              <a:gd name="connsiteX74" fmla="*/ 173362 w 5106912"/>
              <a:gd name="connsiteY74" fmla="*/ 4439218 h 4713880"/>
              <a:gd name="connsiteX75" fmla="*/ 45414 w 5106912"/>
              <a:gd name="connsiteY75" fmla="*/ 4171950 h 4713880"/>
              <a:gd name="connsiteX76" fmla="*/ 26364 w 5106912"/>
              <a:gd name="connsiteY76" fmla="*/ 4114800 h 4713880"/>
              <a:gd name="connsiteX0" fmla="*/ 26364 w 5085879"/>
              <a:gd name="connsiteY0" fmla="*/ 4114800 h 4713880"/>
              <a:gd name="connsiteX1" fmla="*/ 7314 w 5085879"/>
              <a:gd name="connsiteY1" fmla="*/ 3467100 h 4713880"/>
              <a:gd name="connsiteX2" fmla="*/ 159714 w 5085879"/>
              <a:gd name="connsiteY2" fmla="*/ 3448050 h 4713880"/>
              <a:gd name="connsiteX3" fmla="*/ 350214 w 5085879"/>
              <a:gd name="connsiteY3" fmla="*/ 3390900 h 4713880"/>
              <a:gd name="connsiteX4" fmla="*/ 559764 w 5085879"/>
              <a:gd name="connsiteY4" fmla="*/ 3314700 h 4713880"/>
              <a:gd name="connsiteX5" fmla="*/ 655014 w 5085879"/>
              <a:gd name="connsiteY5" fmla="*/ 3105150 h 4713880"/>
              <a:gd name="connsiteX6" fmla="*/ 750264 w 5085879"/>
              <a:gd name="connsiteY6" fmla="*/ 2857500 h 4713880"/>
              <a:gd name="connsiteX7" fmla="*/ 883614 w 5085879"/>
              <a:gd name="connsiteY7" fmla="*/ 2495550 h 4713880"/>
              <a:gd name="connsiteX8" fmla="*/ 921714 w 5085879"/>
              <a:gd name="connsiteY8" fmla="*/ 2362200 h 4713880"/>
              <a:gd name="connsiteX9" fmla="*/ 997914 w 5085879"/>
              <a:gd name="connsiteY9" fmla="*/ 2171700 h 4713880"/>
              <a:gd name="connsiteX10" fmla="*/ 1036014 w 5085879"/>
              <a:gd name="connsiteY10" fmla="*/ 2019300 h 4713880"/>
              <a:gd name="connsiteX11" fmla="*/ 1016964 w 5085879"/>
              <a:gd name="connsiteY11" fmla="*/ 1771650 h 4713880"/>
              <a:gd name="connsiteX12" fmla="*/ 1016964 w 5085879"/>
              <a:gd name="connsiteY12" fmla="*/ 1543050 h 4713880"/>
              <a:gd name="connsiteX13" fmla="*/ 1055064 w 5085879"/>
              <a:gd name="connsiteY13" fmla="*/ 1390650 h 4713880"/>
              <a:gd name="connsiteX14" fmla="*/ 1055064 w 5085879"/>
              <a:gd name="connsiteY14" fmla="*/ 1390650 h 4713880"/>
              <a:gd name="connsiteX15" fmla="*/ 1093164 w 5085879"/>
              <a:gd name="connsiteY15" fmla="*/ 1181100 h 4713880"/>
              <a:gd name="connsiteX16" fmla="*/ 1093164 w 5085879"/>
              <a:gd name="connsiteY16" fmla="*/ 1181100 h 4713880"/>
              <a:gd name="connsiteX17" fmla="*/ 883614 w 5085879"/>
              <a:gd name="connsiteY17" fmla="*/ 1295400 h 4713880"/>
              <a:gd name="connsiteX18" fmla="*/ 731214 w 5085879"/>
              <a:gd name="connsiteY18" fmla="*/ 1238250 h 4713880"/>
              <a:gd name="connsiteX19" fmla="*/ 578814 w 5085879"/>
              <a:gd name="connsiteY19" fmla="*/ 1238250 h 4713880"/>
              <a:gd name="connsiteX20" fmla="*/ 540714 w 5085879"/>
              <a:gd name="connsiteY20" fmla="*/ 1257300 h 4713880"/>
              <a:gd name="connsiteX21" fmla="*/ 445464 w 5085879"/>
              <a:gd name="connsiteY21" fmla="*/ 762000 h 4713880"/>
              <a:gd name="connsiteX22" fmla="*/ 426414 w 5085879"/>
              <a:gd name="connsiteY22" fmla="*/ 476250 h 4713880"/>
              <a:gd name="connsiteX23" fmla="*/ 426414 w 5085879"/>
              <a:gd name="connsiteY23" fmla="*/ 247650 h 4713880"/>
              <a:gd name="connsiteX24" fmla="*/ 597864 w 5085879"/>
              <a:gd name="connsiteY24" fmla="*/ 95250 h 4713880"/>
              <a:gd name="connsiteX25" fmla="*/ 902664 w 5085879"/>
              <a:gd name="connsiteY25" fmla="*/ 0 h 4713880"/>
              <a:gd name="connsiteX26" fmla="*/ 1150314 w 5085879"/>
              <a:gd name="connsiteY26" fmla="*/ 0 h 4713880"/>
              <a:gd name="connsiteX27" fmla="*/ 1397964 w 5085879"/>
              <a:gd name="connsiteY27" fmla="*/ 0 h 4713880"/>
              <a:gd name="connsiteX28" fmla="*/ 1626564 w 5085879"/>
              <a:gd name="connsiteY28" fmla="*/ 19050 h 4713880"/>
              <a:gd name="connsiteX29" fmla="*/ 1893264 w 5085879"/>
              <a:gd name="connsiteY29" fmla="*/ 19050 h 4713880"/>
              <a:gd name="connsiteX30" fmla="*/ 2064714 w 5085879"/>
              <a:gd name="connsiteY30" fmla="*/ 19050 h 4713880"/>
              <a:gd name="connsiteX31" fmla="*/ 2445714 w 5085879"/>
              <a:gd name="connsiteY31" fmla="*/ 76200 h 4713880"/>
              <a:gd name="connsiteX32" fmla="*/ 2655264 w 5085879"/>
              <a:gd name="connsiteY32" fmla="*/ 76200 h 4713880"/>
              <a:gd name="connsiteX33" fmla="*/ 2902914 w 5085879"/>
              <a:gd name="connsiteY33" fmla="*/ 57150 h 4713880"/>
              <a:gd name="connsiteX34" fmla="*/ 3283914 w 5085879"/>
              <a:gd name="connsiteY34" fmla="*/ 0 h 4713880"/>
              <a:gd name="connsiteX35" fmla="*/ 3683964 w 5085879"/>
              <a:gd name="connsiteY35" fmla="*/ 76200 h 4713880"/>
              <a:gd name="connsiteX36" fmla="*/ 3855414 w 5085879"/>
              <a:gd name="connsiteY36" fmla="*/ 152400 h 4713880"/>
              <a:gd name="connsiteX37" fmla="*/ 3931614 w 5085879"/>
              <a:gd name="connsiteY37" fmla="*/ 495300 h 4713880"/>
              <a:gd name="connsiteX38" fmla="*/ 4007814 w 5085879"/>
              <a:gd name="connsiteY38" fmla="*/ 876300 h 4713880"/>
              <a:gd name="connsiteX39" fmla="*/ 4007814 w 5085879"/>
              <a:gd name="connsiteY39" fmla="*/ 876300 h 4713880"/>
              <a:gd name="connsiteX40" fmla="*/ 4045914 w 5085879"/>
              <a:gd name="connsiteY40" fmla="*/ 1238250 h 4713880"/>
              <a:gd name="connsiteX41" fmla="*/ 5055564 w 5085879"/>
              <a:gd name="connsiteY41" fmla="*/ 4229100 h 4713880"/>
              <a:gd name="connsiteX42" fmla="*/ 4788864 w 5085879"/>
              <a:gd name="connsiteY42" fmla="*/ 4324350 h 4713880"/>
              <a:gd name="connsiteX43" fmla="*/ 4445964 w 5085879"/>
              <a:gd name="connsiteY43" fmla="*/ 4343400 h 4713880"/>
              <a:gd name="connsiteX44" fmla="*/ 4426914 w 5085879"/>
              <a:gd name="connsiteY44" fmla="*/ 4419600 h 4713880"/>
              <a:gd name="connsiteX45" fmla="*/ 4255464 w 5085879"/>
              <a:gd name="connsiteY45" fmla="*/ 4438650 h 4713880"/>
              <a:gd name="connsiteX46" fmla="*/ 4198314 w 5085879"/>
              <a:gd name="connsiteY46" fmla="*/ 4419600 h 4713880"/>
              <a:gd name="connsiteX47" fmla="*/ 3950664 w 5085879"/>
              <a:gd name="connsiteY47" fmla="*/ 4210050 h 4713880"/>
              <a:gd name="connsiteX48" fmla="*/ 3874464 w 5085879"/>
              <a:gd name="connsiteY48" fmla="*/ 4191000 h 4713880"/>
              <a:gd name="connsiteX49" fmla="*/ 3798264 w 5085879"/>
              <a:gd name="connsiteY49" fmla="*/ 4133850 h 4713880"/>
              <a:gd name="connsiteX50" fmla="*/ 3683964 w 5085879"/>
              <a:gd name="connsiteY50" fmla="*/ 4114800 h 4713880"/>
              <a:gd name="connsiteX51" fmla="*/ 3169614 w 5085879"/>
              <a:gd name="connsiteY51" fmla="*/ 4171950 h 4713880"/>
              <a:gd name="connsiteX52" fmla="*/ 3112464 w 5085879"/>
              <a:gd name="connsiteY52" fmla="*/ 4191000 h 4713880"/>
              <a:gd name="connsiteX53" fmla="*/ 2941014 w 5085879"/>
              <a:gd name="connsiteY53" fmla="*/ 4229100 h 4713880"/>
              <a:gd name="connsiteX54" fmla="*/ 2864814 w 5085879"/>
              <a:gd name="connsiteY54" fmla="*/ 4267200 h 4713880"/>
              <a:gd name="connsiteX55" fmla="*/ 2769564 w 5085879"/>
              <a:gd name="connsiteY55" fmla="*/ 4286250 h 4713880"/>
              <a:gd name="connsiteX56" fmla="*/ 2693364 w 5085879"/>
              <a:gd name="connsiteY56" fmla="*/ 4305300 h 4713880"/>
              <a:gd name="connsiteX57" fmla="*/ 2483814 w 5085879"/>
              <a:gd name="connsiteY57" fmla="*/ 4381500 h 4713880"/>
              <a:gd name="connsiteX58" fmla="*/ 2064714 w 5085879"/>
              <a:gd name="connsiteY58" fmla="*/ 4362450 h 4713880"/>
              <a:gd name="connsiteX59" fmla="*/ 2007564 w 5085879"/>
              <a:gd name="connsiteY59" fmla="*/ 4305300 h 4713880"/>
              <a:gd name="connsiteX60" fmla="*/ 1893264 w 5085879"/>
              <a:gd name="connsiteY60" fmla="*/ 4267200 h 4713880"/>
              <a:gd name="connsiteX61" fmla="*/ 1836114 w 5085879"/>
              <a:gd name="connsiteY61" fmla="*/ 4248150 h 4713880"/>
              <a:gd name="connsiteX62" fmla="*/ 1493214 w 5085879"/>
              <a:gd name="connsiteY62" fmla="*/ 4324350 h 4713880"/>
              <a:gd name="connsiteX63" fmla="*/ 1302714 w 5085879"/>
              <a:gd name="connsiteY63" fmla="*/ 4438650 h 4713880"/>
              <a:gd name="connsiteX64" fmla="*/ 1245564 w 5085879"/>
              <a:gd name="connsiteY64" fmla="*/ 4476750 h 4713880"/>
              <a:gd name="connsiteX65" fmla="*/ 1074114 w 5085879"/>
              <a:gd name="connsiteY65" fmla="*/ 4533900 h 4713880"/>
              <a:gd name="connsiteX66" fmla="*/ 1016964 w 5085879"/>
              <a:gd name="connsiteY66" fmla="*/ 4552950 h 4713880"/>
              <a:gd name="connsiteX67" fmla="*/ 959814 w 5085879"/>
              <a:gd name="connsiteY67" fmla="*/ 4572000 h 4713880"/>
              <a:gd name="connsiteX68" fmla="*/ 845514 w 5085879"/>
              <a:gd name="connsiteY68" fmla="*/ 4591050 h 4713880"/>
              <a:gd name="connsiteX69" fmla="*/ 712164 w 5085879"/>
              <a:gd name="connsiteY69" fmla="*/ 4572000 h 4713880"/>
              <a:gd name="connsiteX70" fmla="*/ 655014 w 5085879"/>
              <a:gd name="connsiteY70" fmla="*/ 4552950 h 4713880"/>
              <a:gd name="connsiteX71" fmla="*/ 442621 w 5085879"/>
              <a:gd name="connsiteY71" fmla="*/ 4713880 h 4713880"/>
              <a:gd name="connsiteX72" fmla="*/ 290221 w 5085879"/>
              <a:gd name="connsiteY72" fmla="*/ 4615787 h 4713880"/>
              <a:gd name="connsiteX73" fmla="*/ 173362 w 5085879"/>
              <a:gd name="connsiteY73" fmla="*/ 4439218 h 4713880"/>
              <a:gd name="connsiteX74" fmla="*/ 45414 w 5085879"/>
              <a:gd name="connsiteY74" fmla="*/ 4171950 h 4713880"/>
              <a:gd name="connsiteX75" fmla="*/ 26364 w 5085879"/>
              <a:gd name="connsiteY75" fmla="*/ 4114800 h 4713880"/>
              <a:gd name="connsiteX0" fmla="*/ 26364 w 4798551"/>
              <a:gd name="connsiteY0" fmla="*/ 4114800 h 4713880"/>
              <a:gd name="connsiteX1" fmla="*/ 7314 w 4798551"/>
              <a:gd name="connsiteY1" fmla="*/ 3467100 h 4713880"/>
              <a:gd name="connsiteX2" fmla="*/ 159714 w 4798551"/>
              <a:gd name="connsiteY2" fmla="*/ 3448050 h 4713880"/>
              <a:gd name="connsiteX3" fmla="*/ 350214 w 4798551"/>
              <a:gd name="connsiteY3" fmla="*/ 3390900 h 4713880"/>
              <a:gd name="connsiteX4" fmla="*/ 559764 w 4798551"/>
              <a:gd name="connsiteY4" fmla="*/ 3314700 h 4713880"/>
              <a:gd name="connsiteX5" fmla="*/ 655014 w 4798551"/>
              <a:gd name="connsiteY5" fmla="*/ 3105150 h 4713880"/>
              <a:gd name="connsiteX6" fmla="*/ 750264 w 4798551"/>
              <a:gd name="connsiteY6" fmla="*/ 2857500 h 4713880"/>
              <a:gd name="connsiteX7" fmla="*/ 883614 w 4798551"/>
              <a:gd name="connsiteY7" fmla="*/ 2495550 h 4713880"/>
              <a:gd name="connsiteX8" fmla="*/ 921714 w 4798551"/>
              <a:gd name="connsiteY8" fmla="*/ 2362200 h 4713880"/>
              <a:gd name="connsiteX9" fmla="*/ 997914 w 4798551"/>
              <a:gd name="connsiteY9" fmla="*/ 2171700 h 4713880"/>
              <a:gd name="connsiteX10" fmla="*/ 1036014 w 4798551"/>
              <a:gd name="connsiteY10" fmla="*/ 2019300 h 4713880"/>
              <a:gd name="connsiteX11" fmla="*/ 1016964 w 4798551"/>
              <a:gd name="connsiteY11" fmla="*/ 1771650 h 4713880"/>
              <a:gd name="connsiteX12" fmla="*/ 1016964 w 4798551"/>
              <a:gd name="connsiteY12" fmla="*/ 1543050 h 4713880"/>
              <a:gd name="connsiteX13" fmla="*/ 1055064 w 4798551"/>
              <a:gd name="connsiteY13" fmla="*/ 1390650 h 4713880"/>
              <a:gd name="connsiteX14" fmla="*/ 1055064 w 4798551"/>
              <a:gd name="connsiteY14" fmla="*/ 1390650 h 4713880"/>
              <a:gd name="connsiteX15" fmla="*/ 1093164 w 4798551"/>
              <a:gd name="connsiteY15" fmla="*/ 1181100 h 4713880"/>
              <a:gd name="connsiteX16" fmla="*/ 1093164 w 4798551"/>
              <a:gd name="connsiteY16" fmla="*/ 1181100 h 4713880"/>
              <a:gd name="connsiteX17" fmla="*/ 883614 w 4798551"/>
              <a:gd name="connsiteY17" fmla="*/ 1295400 h 4713880"/>
              <a:gd name="connsiteX18" fmla="*/ 731214 w 4798551"/>
              <a:gd name="connsiteY18" fmla="*/ 1238250 h 4713880"/>
              <a:gd name="connsiteX19" fmla="*/ 578814 w 4798551"/>
              <a:gd name="connsiteY19" fmla="*/ 1238250 h 4713880"/>
              <a:gd name="connsiteX20" fmla="*/ 540714 w 4798551"/>
              <a:gd name="connsiteY20" fmla="*/ 1257300 h 4713880"/>
              <a:gd name="connsiteX21" fmla="*/ 445464 w 4798551"/>
              <a:gd name="connsiteY21" fmla="*/ 762000 h 4713880"/>
              <a:gd name="connsiteX22" fmla="*/ 426414 w 4798551"/>
              <a:gd name="connsiteY22" fmla="*/ 476250 h 4713880"/>
              <a:gd name="connsiteX23" fmla="*/ 426414 w 4798551"/>
              <a:gd name="connsiteY23" fmla="*/ 247650 h 4713880"/>
              <a:gd name="connsiteX24" fmla="*/ 597864 w 4798551"/>
              <a:gd name="connsiteY24" fmla="*/ 95250 h 4713880"/>
              <a:gd name="connsiteX25" fmla="*/ 902664 w 4798551"/>
              <a:gd name="connsiteY25" fmla="*/ 0 h 4713880"/>
              <a:gd name="connsiteX26" fmla="*/ 1150314 w 4798551"/>
              <a:gd name="connsiteY26" fmla="*/ 0 h 4713880"/>
              <a:gd name="connsiteX27" fmla="*/ 1397964 w 4798551"/>
              <a:gd name="connsiteY27" fmla="*/ 0 h 4713880"/>
              <a:gd name="connsiteX28" fmla="*/ 1626564 w 4798551"/>
              <a:gd name="connsiteY28" fmla="*/ 19050 h 4713880"/>
              <a:gd name="connsiteX29" fmla="*/ 1893264 w 4798551"/>
              <a:gd name="connsiteY29" fmla="*/ 19050 h 4713880"/>
              <a:gd name="connsiteX30" fmla="*/ 2064714 w 4798551"/>
              <a:gd name="connsiteY30" fmla="*/ 19050 h 4713880"/>
              <a:gd name="connsiteX31" fmla="*/ 2445714 w 4798551"/>
              <a:gd name="connsiteY31" fmla="*/ 76200 h 4713880"/>
              <a:gd name="connsiteX32" fmla="*/ 2655264 w 4798551"/>
              <a:gd name="connsiteY32" fmla="*/ 76200 h 4713880"/>
              <a:gd name="connsiteX33" fmla="*/ 2902914 w 4798551"/>
              <a:gd name="connsiteY33" fmla="*/ 57150 h 4713880"/>
              <a:gd name="connsiteX34" fmla="*/ 3283914 w 4798551"/>
              <a:gd name="connsiteY34" fmla="*/ 0 h 4713880"/>
              <a:gd name="connsiteX35" fmla="*/ 3683964 w 4798551"/>
              <a:gd name="connsiteY35" fmla="*/ 76200 h 4713880"/>
              <a:gd name="connsiteX36" fmla="*/ 3855414 w 4798551"/>
              <a:gd name="connsiteY36" fmla="*/ 152400 h 4713880"/>
              <a:gd name="connsiteX37" fmla="*/ 3931614 w 4798551"/>
              <a:gd name="connsiteY37" fmla="*/ 495300 h 4713880"/>
              <a:gd name="connsiteX38" fmla="*/ 4007814 w 4798551"/>
              <a:gd name="connsiteY38" fmla="*/ 876300 h 4713880"/>
              <a:gd name="connsiteX39" fmla="*/ 4007814 w 4798551"/>
              <a:gd name="connsiteY39" fmla="*/ 876300 h 4713880"/>
              <a:gd name="connsiteX40" fmla="*/ 4045914 w 4798551"/>
              <a:gd name="connsiteY40" fmla="*/ 1238250 h 4713880"/>
              <a:gd name="connsiteX41" fmla="*/ 4788864 w 4798551"/>
              <a:gd name="connsiteY41" fmla="*/ 4324350 h 4713880"/>
              <a:gd name="connsiteX42" fmla="*/ 4445964 w 4798551"/>
              <a:gd name="connsiteY42" fmla="*/ 4343400 h 4713880"/>
              <a:gd name="connsiteX43" fmla="*/ 4426914 w 4798551"/>
              <a:gd name="connsiteY43" fmla="*/ 4419600 h 4713880"/>
              <a:gd name="connsiteX44" fmla="*/ 4255464 w 4798551"/>
              <a:gd name="connsiteY44" fmla="*/ 4438650 h 4713880"/>
              <a:gd name="connsiteX45" fmla="*/ 4198314 w 4798551"/>
              <a:gd name="connsiteY45" fmla="*/ 4419600 h 4713880"/>
              <a:gd name="connsiteX46" fmla="*/ 3950664 w 4798551"/>
              <a:gd name="connsiteY46" fmla="*/ 4210050 h 4713880"/>
              <a:gd name="connsiteX47" fmla="*/ 3874464 w 4798551"/>
              <a:gd name="connsiteY47" fmla="*/ 4191000 h 4713880"/>
              <a:gd name="connsiteX48" fmla="*/ 3798264 w 4798551"/>
              <a:gd name="connsiteY48" fmla="*/ 4133850 h 4713880"/>
              <a:gd name="connsiteX49" fmla="*/ 3683964 w 4798551"/>
              <a:gd name="connsiteY49" fmla="*/ 4114800 h 4713880"/>
              <a:gd name="connsiteX50" fmla="*/ 3169614 w 4798551"/>
              <a:gd name="connsiteY50" fmla="*/ 4171950 h 4713880"/>
              <a:gd name="connsiteX51" fmla="*/ 3112464 w 4798551"/>
              <a:gd name="connsiteY51" fmla="*/ 4191000 h 4713880"/>
              <a:gd name="connsiteX52" fmla="*/ 2941014 w 4798551"/>
              <a:gd name="connsiteY52" fmla="*/ 4229100 h 4713880"/>
              <a:gd name="connsiteX53" fmla="*/ 2864814 w 4798551"/>
              <a:gd name="connsiteY53" fmla="*/ 4267200 h 4713880"/>
              <a:gd name="connsiteX54" fmla="*/ 2769564 w 4798551"/>
              <a:gd name="connsiteY54" fmla="*/ 4286250 h 4713880"/>
              <a:gd name="connsiteX55" fmla="*/ 2693364 w 4798551"/>
              <a:gd name="connsiteY55" fmla="*/ 4305300 h 4713880"/>
              <a:gd name="connsiteX56" fmla="*/ 2483814 w 4798551"/>
              <a:gd name="connsiteY56" fmla="*/ 4381500 h 4713880"/>
              <a:gd name="connsiteX57" fmla="*/ 2064714 w 4798551"/>
              <a:gd name="connsiteY57" fmla="*/ 4362450 h 4713880"/>
              <a:gd name="connsiteX58" fmla="*/ 2007564 w 4798551"/>
              <a:gd name="connsiteY58" fmla="*/ 4305300 h 4713880"/>
              <a:gd name="connsiteX59" fmla="*/ 1893264 w 4798551"/>
              <a:gd name="connsiteY59" fmla="*/ 4267200 h 4713880"/>
              <a:gd name="connsiteX60" fmla="*/ 1836114 w 4798551"/>
              <a:gd name="connsiteY60" fmla="*/ 4248150 h 4713880"/>
              <a:gd name="connsiteX61" fmla="*/ 1493214 w 4798551"/>
              <a:gd name="connsiteY61" fmla="*/ 4324350 h 4713880"/>
              <a:gd name="connsiteX62" fmla="*/ 1302714 w 4798551"/>
              <a:gd name="connsiteY62" fmla="*/ 4438650 h 4713880"/>
              <a:gd name="connsiteX63" fmla="*/ 1245564 w 4798551"/>
              <a:gd name="connsiteY63" fmla="*/ 4476750 h 4713880"/>
              <a:gd name="connsiteX64" fmla="*/ 1074114 w 4798551"/>
              <a:gd name="connsiteY64" fmla="*/ 4533900 h 4713880"/>
              <a:gd name="connsiteX65" fmla="*/ 1016964 w 4798551"/>
              <a:gd name="connsiteY65" fmla="*/ 4552950 h 4713880"/>
              <a:gd name="connsiteX66" fmla="*/ 959814 w 4798551"/>
              <a:gd name="connsiteY66" fmla="*/ 4572000 h 4713880"/>
              <a:gd name="connsiteX67" fmla="*/ 845514 w 4798551"/>
              <a:gd name="connsiteY67" fmla="*/ 4591050 h 4713880"/>
              <a:gd name="connsiteX68" fmla="*/ 712164 w 4798551"/>
              <a:gd name="connsiteY68" fmla="*/ 4572000 h 4713880"/>
              <a:gd name="connsiteX69" fmla="*/ 655014 w 4798551"/>
              <a:gd name="connsiteY69" fmla="*/ 4552950 h 4713880"/>
              <a:gd name="connsiteX70" fmla="*/ 442621 w 4798551"/>
              <a:gd name="connsiteY70" fmla="*/ 4713880 h 4713880"/>
              <a:gd name="connsiteX71" fmla="*/ 290221 w 4798551"/>
              <a:gd name="connsiteY71" fmla="*/ 4615787 h 4713880"/>
              <a:gd name="connsiteX72" fmla="*/ 173362 w 4798551"/>
              <a:gd name="connsiteY72" fmla="*/ 4439218 h 4713880"/>
              <a:gd name="connsiteX73" fmla="*/ 45414 w 4798551"/>
              <a:gd name="connsiteY73" fmla="*/ 4171950 h 4713880"/>
              <a:gd name="connsiteX74" fmla="*/ 26364 w 4798551"/>
              <a:gd name="connsiteY74" fmla="*/ 4114800 h 4713880"/>
              <a:gd name="connsiteX0" fmla="*/ 26364 w 4812680"/>
              <a:gd name="connsiteY0" fmla="*/ 4114800 h 4713880"/>
              <a:gd name="connsiteX1" fmla="*/ 7314 w 4812680"/>
              <a:gd name="connsiteY1" fmla="*/ 3467100 h 4713880"/>
              <a:gd name="connsiteX2" fmla="*/ 159714 w 4812680"/>
              <a:gd name="connsiteY2" fmla="*/ 3448050 h 4713880"/>
              <a:gd name="connsiteX3" fmla="*/ 350214 w 4812680"/>
              <a:gd name="connsiteY3" fmla="*/ 3390900 h 4713880"/>
              <a:gd name="connsiteX4" fmla="*/ 559764 w 4812680"/>
              <a:gd name="connsiteY4" fmla="*/ 3314700 h 4713880"/>
              <a:gd name="connsiteX5" fmla="*/ 655014 w 4812680"/>
              <a:gd name="connsiteY5" fmla="*/ 3105150 h 4713880"/>
              <a:gd name="connsiteX6" fmla="*/ 750264 w 4812680"/>
              <a:gd name="connsiteY6" fmla="*/ 2857500 h 4713880"/>
              <a:gd name="connsiteX7" fmla="*/ 883614 w 4812680"/>
              <a:gd name="connsiteY7" fmla="*/ 2495550 h 4713880"/>
              <a:gd name="connsiteX8" fmla="*/ 921714 w 4812680"/>
              <a:gd name="connsiteY8" fmla="*/ 2362200 h 4713880"/>
              <a:gd name="connsiteX9" fmla="*/ 997914 w 4812680"/>
              <a:gd name="connsiteY9" fmla="*/ 2171700 h 4713880"/>
              <a:gd name="connsiteX10" fmla="*/ 1036014 w 4812680"/>
              <a:gd name="connsiteY10" fmla="*/ 2019300 h 4713880"/>
              <a:gd name="connsiteX11" fmla="*/ 1016964 w 4812680"/>
              <a:gd name="connsiteY11" fmla="*/ 1771650 h 4713880"/>
              <a:gd name="connsiteX12" fmla="*/ 1016964 w 4812680"/>
              <a:gd name="connsiteY12" fmla="*/ 1543050 h 4713880"/>
              <a:gd name="connsiteX13" fmla="*/ 1055064 w 4812680"/>
              <a:gd name="connsiteY13" fmla="*/ 1390650 h 4713880"/>
              <a:gd name="connsiteX14" fmla="*/ 1055064 w 4812680"/>
              <a:gd name="connsiteY14" fmla="*/ 1390650 h 4713880"/>
              <a:gd name="connsiteX15" fmla="*/ 1093164 w 4812680"/>
              <a:gd name="connsiteY15" fmla="*/ 1181100 h 4713880"/>
              <a:gd name="connsiteX16" fmla="*/ 1093164 w 4812680"/>
              <a:gd name="connsiteY16" fmla="*/ 1181100 h 4713880"/>
              <a:gd name="connsiteX17" fmla="*/ 883614 w 4812680"/>
              <a:gd name="connsiteY17" fmla="*/ 1295400 h 4713880"/>
              <a:gd name="connsiteX18" fmla="*/ 731214 w 4812680"/>
              <a:gd name="connsiteY18" fmla="*/ 1238250 h 4713880"/>
              <a:gd name="connsiteX19" fmla="*/ 578814 w 4812680"/>
              <a:gd name="connsiteY19" fmla="*/ 1238250 h 4713880"/>
              <a:gd name="connsiteX20" fmla="*/ 540714 w 4812680"/>
              <a:gd name="connsiteY20" fmla="*/ 1257300 h 4713880"/>
              <a:gd name="connsiteX21" fmla="*/ 445464 w 4812680"/>
              <a:gd name="connsiteY21" fmla="*/ 762000 h 4713880"/>
              <a:gd name="connsiteX22" fmla="*/ 426414 w 4812680"/>
              <a:gd name="connsiteY22" fmla="*/ 476250 h 4713880"/>
              <a:gd name="connsiteX23" fmla="*/ 426414 w 4812680"/>
              <a:gd name="connsiteY23" fmla="*/ 247650 h 4713880"/>
              <a:gd name="connsiteX24" fmla="*/ 597864 w 4812680"/>
              <a:gd name="connsiteY24" fmla="*/ 95250 h 4713880"/>
              <a:gd name="connsiteX25" fmla="*/ 902664 w 4812680"/>
              <a:gd name="connsiteY25" fmla="*/ 0 h 4713880"/>
              <a:gd name="connsiteX26" fmla="*/ 1150314 w 4812680"/>
              <a:gd name="connsiteY26" fmla="*/ 0 h 4713880"/>
              <a:gd name="connsiteX27" fmla="*/ 1397964 w 4812680"/>
              <a:gd name="connsiteY27" fmla="*/ 0 h 4713880"/>
              <a:gd name="connsiteX28" fmla="*/ 1626564 w 4812680"/>
              <a:gd name="connsiteY28" fmla="*/ 19050 h 4713880"/>
              <a:gd name="connsiteX29" fmla="*/ 1893264 w 4812680"/>
              <a:gd name="connsiteY29" fmla="*/ 19050 h 4713880"/>
              <a:gd name="connsiteX30" fmla="*/ 2064714 w 4812680"/>
              <a:gd name="connsiteY30" fmla="*/ 19050 h 4713880"/>
              <a:gd name="connsiteX31" fmla="*/ 2445714 w 4812680"/>
              <a:gd name="connsiteY31" fmla="*/ 76200 h 4713880"/>
              <a:gd name="connsiteX32" fmla="*/ 2655264 w 4812680"/>
              <a:gd name="connsiteY32" fmla="*/ 76200 h 4713880"/>
              <a:gd name="connsiteX33" fmla="*/ 2902914 w 4812680"/>
              <a:gd name="connsiteY33" fmla="*/ 57150 h 4713880"/>
              <a:gd name="connsiteX34" fmla="*/ 3283914 w 4812680"/>
              <a:gd name="connsiteY34" fmla="*/ 0 h 4713880"/>
              <a:gd name="connsiteX35" fmla="*/ 3683964 w 4812680"/>
              <a:gd name="connsiteY35" fmla="*/ 76200 h 4713880"/>
              <a:gd name="connsiteX36" fmla="*/ 3855414 w 4812680"/>
              <a:gd name="connsiteY36" fmla="*/ 152400 h 4713880"/>
              <a:gd name="connsiteX37" fmla="*/ 3931614 w 4812680"/>
              <a:gd name="connsiteY37" fmla="*/ 495300 h 4713880"/>
              <a:gd name="connsiteX38" fmla="*/ 4007814 w 4812680"/>
              <a:gd name="connsiteY38" fmla="*/ 876300 h 4713880"/>
              <a:gd name="connsiteX39" fmla="*/ 4007814 w 4812680"/>
              <a:gd name="connsiteY39" fmla="*/ 876300 h 4713880"/>
              <a:gd name="connsiteX40" fmla="*/ 4045914 w 4812680"/>
              <a:gd name="connsiteY40" fmla="*/ 1238250 h 4713880"/>
              <a:gd name="connsiteX41" fmla="*/ 3744527 w 4812680"/>
              <a:gd name="connsiteY41" fmla="*/ 1863489 h 4713880"/>
              <a:gd name="connsiteX42" fmla="*/ 4788864 w 4812680"/>
              <a:gd name="connsiteY42" fmla="*/ 4324350 h 4713880"/>
              <a:gd name="connsiteX43" fmla="*/ 4445964 w 4812680"/>
              <a:gd name="connsiteY43" fmla="*/ 4343400 h 4713880"/>
              <a:gd name="connsiteX44" fmla="*/ 4426914 w 4812680"/>
              <a:gd name="connsiteY44" fmla="*/ 4419600 h 4713880"/>
              <a:gd name="connsiteX45" fmla="*/ 4255464 w 4812680"/>
              <a:gd name="connsiteY45" fmla="*/ 4438650 h 4713880"/>
              <a:gd name="connsiteX46" fmla="*/ 4198314 w 4812680"/>
              <a:gd name="connsiteY46" fmla="*/ 4419600 h 4713880"/>
              <a:gd name="connsiteX47" fmla="*/ 3950664 w 4812680"/>
              <a:gd name="connsiteY47" fmla="*/ 4210050 h 4713880"/>
              <a:gd name="connsiteX48" fmla="*/ 3874464 w 4812680"/>
              <a:gd name="connsiteY48" fmla="*/ 4191000 h 4713880"/>
              <a:gd name="connsiteX49" fmla="*/ 3798264 w 4812680"/>
              <a:gd name="connsiteY49" fmla="*/ 4133850 h 4713880"/>
              <a:gd name="connsiteX50" fmla="*/ 3683964 w 4812680"/>
              <a:gd name="connsiteY50" fmla="*/ 4114800 h 4713880"/>
              <a:gd name="connsiteX51" fmla="*/ 3169614 w 4812680"/>
              <a:gd name="connsiteY51" fmla="*/ 4171950 h 4713880"/>
              <a:gd name="connsiteX52" fmla="*/ 3112464 w 4812680"/>
              <a:gd name="connsiteY52" fmla="*/ 4191000 h 4713880"/>
              <a:gd name="connsiteX53" fmla="*/ 2941014 w 4812680"/>
              <a:gd name="connsiteY53" fmla="*/ 4229100 h 4713880"/>
              <a:gd name="connsiteX54" fmla="*/ 2864814 w 4812680"/>
              <a:gd name="connsiteY54" fmla="*/ 4267200 h 4713880"/>
              <a:gd name="connsiteX55" fmla="*/ 2769564 w 4812680"/>
              <a:gd name="connsiteY55" fmla="*/ 4286250 h 4713880"/>
              <a:gd name="connsiteX56" fmla="*/ 2693364 w 4812680"/>
              <a:gd name="connsiteY56" fmla="*/ 4305300 h 4713880"/>
              <a:gd name="connsiteX57" fmla="*/ 2483814 w 4812680"/>
              <a:gd name="connsiteY57" fmla="*/ 4381500 h 4713880"/>
              <a:gd name="connsiteX58" fmla="*/ 2064714 w 4812680"/>
              <a:gd name="connsiteY58" fmla="*/ 4362450 h 4713880"/>
              <a:gd name="connsiteX59" fmla="*/ 2007564 w 4812680"/>
              <a:gd name="connsiteY59" fmla="*/ 4305300 h 4713880"/>
              <a:gd name="connsiteX60" fmla="*/ 1893264 w 4812680"/>
              <a:gd name="connsiteY60" fmla="*/ 4267200 h 4713880"/>
              <a:gd name="connsiteX61" fmla="*/ 1836114 w 4812680"/>
              <a:gd name="connsiteY61" fmla="*/ 4248150 h 4713880"/>
              <a:gd name="connsiteX62" fmla="*/ 1493214 w 4812680"/>
              <a:gd name="connsiteY62" fmla="*/ 4324350 h 4713880"/>
              <a:gd name="connsiteX63" fmla="*/ 1302714 w 4812680"/>
              <a:gd name="connsiteY63" fmla="*/ 4438650 h 4713880"/>
              <a:gd name="connsiteX64" fmla="*/ 1245564 w 4812680"/>
              <a:gd name="connsiteY64" fmla="*/ 4476750 h 4713880"/>
              <a:gd name="connsiteX65" fmla="*/ 1074114 w 4812680"/>
              <a:gd name="connsiteY65" fmla="*/ 4533900 h 4713880"/>
              <a:gd name="connsiteX66" fmla="*/ 1016964 w 4812680"/>
              <a:gd name="connsiteY66" fmla="*/ 4552950 h 4713880"/>
              <a:gd name="connsiteX67" fmla="*/ 959814 w 4812680"/>
              <a:gd name="connsiteY67" fmla="*/ 4572000 h 4713880"/>
              <a:gd name="connsiteX68" fmla="*/ 845514 w 4812680"/>
              <a:gd name="connsiteY68" fmla="*/ 4591050 h 4713880"/>
              <a:gd name="connsiteX69" fmla="*/ 712164 w 4812680"/>
              <a:gd name="connsiteY69" fmla="*/ 4572000 h 4713880"/>
              <a:gd name="connsiteX70" fmla="*/ 655014 w 4812680"/>
              <a:gd name="connsiteY70" fmla="*/ 4552950 h 4713880"/>
              <a:gd name="connsiteX71" fmla="*/ 442621 w 4812680"/>
              <a:gd name="connsiteY71" fmla="*/ 4713880 h 4713880"/>
              <a:gd name="connsiteX72" fmla="*/ 290221 w 4812680"/>
              <a:gd name="connsiteY72" fmla="*/ 4615787 h 4713880"/>
              <a:gd name="connsiteX73" fmla="*/ 173362 w 4812680"/>
              <a:gd name="connsiteY73" fmla="*/ 4439218 h 4713880"/>
              <a:gd name="connsiteX74" fmla="*/ 45414 w 4812680"/>
              <a:gd name="connsiteY74" fmla="*/ 4171950 h 4713880"/>
              <a:gd name="connsiteX75" fmla="*/ 26364 w 4812680"/>
              <a:gd name="connsiteY75" fmla="*/ 4114800 h 4713880"/>
              <a:gd name="connsiteX0" fmla="*/ 26364 w 4840013"/>
              <a:gd name="connsiteY0" fmla="*/ 4114800 h 4713880"/>
              <a:gd name="connsiteX1" fmla="*/ 7314 w 4840013"/>
              <a:gd name="connsiteY1" fmla="*/ 3467100 h 4713880"/>
              <a:gd name="connsiteX2" fmla="*/ 159714 w 4840013"/>
              <a:gd name="connsiteY2" fmla="*/ 3448050 h 4713880"/>
              <a:gd name="connsiteX3" fmla="*/ 350214 w 4840013"/>
              <a:gd name="connsiteY3" fmla="*/ 3390900 h 4713880"/>
              <a:gd name="connsiteX4" fmla="*/ 559764 w 4840013"/>
              <a:gd name="connsiteY4" fmla="*/ 3314700 h 4713880"/>
              <a:gd name="connsiteX5" fmla="*/ 655014 w 4840013"/>
              <a:gd name="connsiteY5" fmla="*/ 3105150 h 4713880"/>
              <a:gd name="connsiteX6" fmla="*/ 750264 w 4840013"/>
              <a:gd name="connsiteY6" fmla="*/ 2857500 h 4713880"/>
              <a:gd name="connsiteX7" fmla="*/ 883614 w 4840013"/>
              <a:gd name="connsiteY7" fmla="*/ 2495550 h 4713880"/>
              <a:gd name="connsiteX8" fmla="*/ 921714 w 4840013"/>
              <a:gd name="connsiteY8" fmla="*/ 2362200 h 4713880"/>
              <a:gd name="connsiteX9" fmla="*/ 997914 w 4840013"/>
              <a:gd name="connsiteY9" fmla="*/ 2171700 h 4713880"/>
              <a:gd name="connsiteX10" fmla="*/ 1036014 w 4840013"/>
              <a:gd name="connsiteY10" fmla="*/ 2019300 h 4713880"/>
              <a:gd name="connsiteX11" fmla="*/ 1016964 w 4840013"/>
              <a:gd name="connsiteY11" fmla="*/ 1771650 h 4713880"/>
              <a:gd name="connsiteX12" fmla="*/ 1016964 w 4840013"/>
              <a:gd name="connsiteY12" fmla="*/ 1543050 h 4713880"/>
              <a:gd name="connsiteX13" fmla="*/ 1055064 w 4840013"/>
              <a:gd name="connsiteY13" fmla="*/ 1390650 h 4713880"/>
              <a:gd name="connsiteX14" fmla="*/ 1055064 w 4840013"/>
              <a:gd name="connsiteY14" fmla="*/ 1390650 h 4713880"/>
              <a:gd name="connsiteX15" fmla="*/ 1093164 w 4840013"/>
              <a:gd name="connsiteY15" fmla="*/ 1181100 h 4713880"/>
              <a:gd name="connsiteX16" fmla="*/ 1093164 w 4840013"/>
              <a:gd name="connsiteY16" fmla="*/ 1181100 h 4713880"/>
              <a:gd name="connsiteX17" fmla="*/ 883614 w 4840013"/>
              <a:gd name="connsiteY17" fmla="*/ 1295400 h 4713880"/>
              <a:gd name="connsiteX18" fmla="*/ 731214 w 4840013"/>
              <a:gd name="connsiteY18" fmla="*/ 1238250 h 4713880"/>
              <a:gd name="connsiteX19" fmla="*/ 578814 w 4840013"/>
              <a:gd name="connsiteY19" fmla="*/ 1238250 h 4713880"/>
              <a:gd name="connsiteX20" fmla="*/ 540714 w 4840013"/>
              <a:gd name="connsiteY20" fmla="*/ 1257300 h 4713880"/>
              <a:gd name="connsiteX21" fmla="*/ 445464 w 4840013"/>
              <a:gd name="connsiteY21" fmla="*/ 762000 h 4713880"/>
              <a:gd name="connsiteX22" fmla="*/ 426414 w 4840013"/>
              <a:gd name="connsiteY22" fmla="*/ 476250 h 4713880"/>
              <a:gd name="connsiteX23" fmla="*/ 426414 w 4840013"/>
              <a:gd name="connsiteY23" fmla="*/ 247650 h 4713880"/>
              <a:gd name="connsiteX24" fmla="*/ 597864 w 4840013"/>
              <a:gd name="connsiteY24" fmla="*/ 95250 h 4713880"/>
              <a:gd name="connsiteX25" fmla="*/ 902664 w 4840013"/>
              <a:gd name="connsiteY25" fmla="*/ 0 h 4713880"/>
              <a:gd name="connsiteX26" fmla="*/ 1150314 w 4840013"/>
              <a:gd name="connsiteY26" fmla="*/ 0 h 4713880"/>
              <a:gd name="connsiteX27" fmla="*/ 1397964 w 4840013"/>
              <a:gd name="connsiteY27" fmla="*/ 0 h 4713880"/>
              <a:gd name="connsiteX28" fmla="*/ 1626564 w 4840013"/>
              <a:gd name="connsiteY28" fmla="*/ 19050 h 4713880"/>
              <a:gd name="connsiteX29" fmla="*/ 1893264 w 4840013"/>
              <a:gd name="connsiteY29" fmla="*/ 19050 h 4713880"/>
              <a:gd name="connsiteX30" fmla="*/ 2064714 w 4840013"/>
              <a:gd name="connsiteY30" fmla="*/ 19050 h 4713880"/>
              <a:gd name="connsiteX31" fmla="*/ 2445714 w 4840013"/>
              <a:gd name="connsiteY31" fmla="*/ 76200 h 4713880"/>
              <a:gd name="connsiteX32" fmla="*/ 2655264 w 4840013"/>
              <a:gd name="connsiteY32" fmla="*/ 76200 h 4713880"/>
              <a:gd name="connsiteX33" fmla="*/ 2902914 w 4840013"/>
              <a:gd name="connsiteY33" fmla="*/ 57150 h 4713880"/>
              <a:gd name="connsiteX34" fmla="*/ 3283914 w 4840013"/>
              <a:gd name="connsiteY34" fmla="*/ 0 h 4713880"/>
              <a:gd name="connsiteX35" fmla="*/ 3683964 w 4840013"/>
              <a:gd name="connsiteY35" fmla="*/ 76200 h 4713880"/>
              <a:gd name="connsiteX36" fmla="*/ 3855414 w 4840013"/>
              <a:gd name="connsiteY36" fmla="*/ 152400 h 4713880"/>
              <a:gd name="connsiteX37" fmla="*/ 3931614 w 4840013"/>
              <a:gd name="connsiteY37" fmla="*/ 495300 h 4713880"/>
              <a:gd name="connsiteX38" fmla="*/ 4007814 w 4840013"/>
              <a:gd name="connsiteY38" fmla="*/ 876300 h 4713880"/>
              <a:gd name="connsiteX39" fmla="*/ 4007814 w 4840013"/>
              <a:gd name="connsiteY39" fmla="*/ 876300 h 4713880"/>
              <a:gd name="connsiteX40" fmla="*/ 4045914 w 4840013"/>
              <a:gd name="connsiteY40" fmla="*/ 1238250 h 4713880"/>
              <a:gd name="connsiteX41" fmla="*/ 3744527 w 4840013"/>
              <a:gd name="connsiteY41" fmla="*/ 1863489 h 4713880"/>
              <a:gd name="connsiteX42" fmla="*/ 3266854 w 4840013"/>
              <a:gd name="connsiteY42" fmla="*/ 2764241 h 4713880"/>
              <a:gd name="connsiteX43" fmla="*/ 4788864 w 4840013"/>
              <a:gd name="connsiteY43" fmla="*/ 4324350 h 4713880"/>
              <a:gd name="connsiteX44" fmla="*/ 4445964 w 4840013"/>
              <a:gd name="connsiteY44" fmla="*/ 4343400 h 4713880"/>
              <a:gd name="connsiteX45" fmla="*/ 4426914 w 4840013"/>
              <a:gd name="connsiteY45" fmla="*/ 4419600 h 4713880"/>
              <a:gd name="connsiteX46" fmla="*/ 4255464 w 4840013"/>
              <a:gd name="connsiteY46" fmla="*/ 4438650 h 4713880"/>
              <a:gd name="connsiteX47" fmla="*/ 4198314 w 4840013"/>
              <a:gd name="connsiteY47" fmla="*/ 4419600 h 4713880"/>
              <a:gd name="connsiteX48" fmla="*/ 3950664 w 4840013"/>
              <a:gd name="connsiteY48" fmla="*/ 4210050 h 4713880"/>
              <a:gd name="connsiteX49" fmla="*/ 3874464 w 4840013"/>
              <a:gd name="connsiteY49" fmla="*/ 4191000 h 4713880"/>
              <a:gd name="connsiteX50" fmla="*/ 3798264 w 4840013"/>
              <a:gd name="connsiteY50" fmla="*/ 4133850 h 4713880"/>
              <a:gd name="connsiteX51" fmla="*/ 3683964 w 4840013"/>
              <a:gd name="connsiteY51" fmla="*/ 4114800 h 4713880"/>
              <a:gd name="connsiteX52" fmla="*/ 3169614 w 4840013"/>
              <a:gd name="connsiteY52" fmla="*/ 4171950 h 4713880"/>
              <a:gd name="connsiteX53" fmla="*/ 3112464 w 4840013"/>
              <a:gd name="connsiteY53" fmla="*/ 4191000 h 4713880"/>
              <a:gd name="connsiteX54" fmla="*/ 2941014 w 4840013"/>
              <a:gd name="connsiteY54" fmla="*/ 4229100 h 4713880"/>
              <a:gd name="connsiteX55" fmla="*/ 2864814 w 4840013"/>
              <a:gd name="connsiteY55" fmla="*/ 4267200 h 4713880"/>
              <a:gd name="connsiteX56" fmla="*/ 2769564 w 4840013"/>
              <a:gd name="connsiteY56" fmla="*/ 4286250 h 4713880"/>
              <a:gd name="connsiteX57" fmla="*/ 2693364 w 4840013"/>
              <a:gd name="connsiteY57" fmla="*/ 4305300 h 4713880"/>
              <a:gd name="connsiteX58" fmla="*/ 2483814 w 4840013"/>
              <a:gd name="connsiteY58" fmla="*/ 4381500 h 4713880"/>
              <a:gd name="connsiteX59" fmla="*/ 2064714 w 4840013"/>
              <a:gd name="connsiteY59" fmla="*/ 4362450 h 4713880"/>
              <a:gd name="connsiteX60" fmla="*/ 2007564 w 4840013"/>
              <a:gd name="connsiteY60" fmla="*/ 4305300 h 4713880"/>
              <a:gd name="connsiteX61" fmla="*/ 1893264 w 4840013"/>
              <a:gd name="connsiteY61" fmla="*/ 4267200 h 4713880"/>
              <a:gd name="connsiteX62" fmla="*/ 1836114 w 4840013"/>
              <a:gd name="connsiteY62" fmla="*/ 4248150 h 4713880"/>
              <a:gd name="connsiteX63" fmla="*/ 1493214 w 4840013"/>
              <a:gd name="connsiteY63" fmla="*/ 4324350 h 4713880"/>
              <a:gd name="connsiteX64" fmla="*/ 1302714 w 4840013"/>
              <a:gd name="connsiteY64" fmla="*/ 4438650 h 4713880"/>
              <a:gd name="connsiteX65" fmla="*/ 1245564 w 4840013"/>
              <a:gd name="connsiteY65" fmla="*/ 4476750 h 4713880"/>
              <a:gd name="connsiteX66" fmla="*/ 1074114 w 4840013"/>
              <a:gd name="connsiteY66" fmla="*/ 4533900 h 4713880"/>
              <a:gd name="connsiteX67" fmla="*/ 1016964 w 4840013"/>
              <a:gd name="connsiteY67" fmla="*/ 4552950 h 4713880"/>
              <a:gd name="connsiteX68" fmla="*/ 959814 w 4840013"/>
              <a:gd name="connsiteY68" fmla="*/ 4572000 h 4713880"/>
              <a:gd name="connsiteX69" fmla="*/ 845514 w 4840013"/>
              <a:gd name="connsiteY69" fmla="*/ 4591050 h 4713880"/>
              <a:gd name="connsiteX70" fmla="*/ 712164 w 4840013"/>
              <a:gd name="connsiteY70" fmla="*/ 4572000 h 4713880"/>
              <a:gd name="connsiteX71" fmla="*/ 655014 w 4840013"/>
              <a:gd name="connsiteY71" fmla="*/ 4552950 h 4713880"/>
              <a:gd name="connsiteX72" fmla="*/ 442621 w 4840013"/>
              <a:gd name="connsiteY72" fmla="*/ 4713880 h 4713880"/>
              <a:gd name="connsiteX73" fmla="*/ 290221 w 4840013"/>
              <a:gd name="connsiteY73" fmla="*/ 4615787 h 4713880"/>
              <a:gd name="connsiteX74" fmla="*/ 173362 w 4840013"/>
              <a:gd name="connsiteY74" fmla="*/ 4439218 h 4713880"/>
              <a:gd name="connsiteX75" fmla="*/ 45414 w 4840013"/>
              <a:gd name="connsiteY75" fmla="*/ 4171950 h 4713880"/>
              <a:gd name="connsiteX76" fmla="*/ 26364 w 4840013"/>
              <a:gd name="connsiteY76"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426914 w 4811971"/>
              <a:gd name="connsiteY46" fmla="*/ 4419600 h 4713880"/>
              <a:gd name="connsiteX47" fmla="*/ 4255464 w 4811971"/>
              <a:gd name="connsiteY47" fmla="*/ 4438650 h 4713880"/>
              <a:gd name="connsiteX48" fmla="*/ 4198314 w 4811971"/>
              <a:gd name="connsiteY48" fmla="*/ 4419600 h 4713880"/>
              <a:gd name="connsiteX49" fmla="*/ 3950664 w 4811971"/>
              <a:gd name="connsiteY49" fmla="*/ 4210050 h 4713880"/>
              <a:gd name="connsiteX50" fmla="*/ 3874464 w 4811971"/>
              <a:gd name="connsiteY50" fmla="*/ 4191000 h 4713880"/>
              <a:gd name="connsiteX51" fmla="*/ 3798264 w 4811971"/>
              <a:gd name="connsiteY51" fmla="*/ 4133850 h 4713880"/>
              <a:gd name="connsiteX52" fmla="*/ 3683964 w 4811971"/>
              <a:gd name="connsiteY52" fmla="*/ 4114800 h 4713880"/>
              <a:gd name="connsiteX53" fmla="*/ 3169614 w 4811971"/>
              <a:gd name="connsiteY53" fmla="*/ 4171950 h 4713880"/>
              <a:gd name="connsiteX54" fmla="*/ 3112464 w 4811971"/>
              <a:gd name="connsiteY54" fmla="*/ 4191000 h 4713880"/>
              <a:gd name="connsiteX55" fmla="*/ 2941014 w 4811971"/>
              <a:gd name="connsiteY55" fmla="*/ 4229100 h 4713880"/>
              <a:gd name="connsiteX56" fmla="*/ 2864814 w 4811971"/>
              <a:gd name="connsiteY56" fmla="*/ 4267200 h 4713880"/>
              <a:gd name="connsiteX57" fmla="*/ 2769564 w 4811971"/>
              <a:gd name="connsiteY57" fmla="*/ 4286250 h 4713880"/>
              <a:gd name="connsiteX58" fmla="*/ 2693364 w 4811971"/>
              <a:gd name="connsiteY58" fmla="*/ 4305300 h 4713880"/>
              <a:gd name="connsiteX59" fmla="*/ 2483814 w 4811971"/>
              <a:gd name="connsiteY59" fmla="*/ 4381500 h 4713880"/>
              <a:gd name="connsiteX60" fmla="*/ 2064714 w 4811971"/>
              <a:gd name="connsiteY60" fmla="*/ 4362450 h 4713880"/>
              <a:gd name="connsiteX61" fmla="*/ 2007564 w 4811971"/>
              <a:gd name="connsiteY61" fmla="*/ 4305300 h 4713880"/>
              <a:gd name="connsiteX62" fmla="*/ 1893264 w 4811971"/>
              <a:gd name="connsiteY62" fmla="*/ 4267200 h 4713880"/>
              <a:gd name="connsiteX63" fmla="*/ 1836114 w 4811971"/>
              <a:gd name="connsiteY63" fmla="*/ 4248150 h 4713880"/>
              <a:gd name="connsiteX64" fmla="*/ 1493214 w 4811971"/>
              <a:gd name="connsiteY64" fmla="*/ 4324350 h 4713880"/>
              <a:gd name="connsiteX65" fmla="*/ 1302714 w 4811971"/>
              <a:gd name="connsiteY65" fmla="*/ 4438650 h 4713880"/>
              <a:gd name="connsiteX66" fmla="*/ 1245564 w 4811971"/>
              <a:gd name="connsiteY66" fmla="*/ 4476750 h 4713880"/>
              <a:gd name="connsiteX67" fmla="*/ 1074114 w 4811971"/>
              <a:gd name="connsiteY67" fmla="*/ 4533900 h 4713880"/>
              <a:gd name="connsiteX68" fmla="*/ 1016964 w 4811971"/>
              <a:gd name="connsiteY68" fmla="*/ 4552950 h 4713880"/>
              <a:gd name="connsiteX69" fmla="*/ 959814 w 4811971"/>
              <a:gd name="connsiteY69" fmla="*/ 4572000 h 4713880"/>
              <a:gd name="connsiteX70" fmla="*/ 845514 w 4811971"/>
              <a:gd name="connsiteY70" fmla="*/ 4591050 h 4713880"/>
              <a:gd name="connsiteX71" fmla="*/ 712164 w 4811971"/>
              <a:gd name="connsiteY71" fmla="*/ 4572000 h 4713880"/>
              <a:gd name="connsiteX72" fmla="*/ 655014 w 4811971"/>
              <a:gd name="connsiteY72" fmla="*/ 4552950 h 4713880"/>
              <a:gd name="connsiteX73" fmla="*/ 442621 w 4811971"/>
              <a:gd name="connsiteY73" fmla="*/ 4713880 h 4713880"/>
              <a:gd name="connsiteX74" fmla="*/ 290221 w 4811971"/>
              <a:gd name="connsiteY74" fmla="*/ 4615787 h 4713880"/>
              <a:gd name="connsiteX75" fmla="*/ 173362 w 4811971"/>
              <a:gd name="connsiteY75" fmla="*/ 4439218 h 4713880"/>
              <a:gd name="connsiteX76" fmla="*/ 45414 w 4811971"/>
              <a:gd name="connsiteY76" fmla="*/ 4171950 h 4713880"/>
              <a:gd name="connsiteX77" fmla="*/ 26364 w 4811971"/>
              <a:gd name="connsiteY77"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255464 w 4811971"/>
              <a:gd name="connsiteY46" fmla="*/ 4438650 h 4713880"/>
              <a:gd name="connsiteX47" fmla="*/ 4198314 w 4811971"/>
              <a:gd name="connsiteY47" fmla="*/ 4419600 h 4713880"/>
              <a:gd name="connsiteX48" fmla="*/ 3950664 w 4811971"/>
              <a:gd name="connsiteY48" fmla="*/ 4210050 h 4713880"/>
              <a:gd name="connsiteX49" fmla="*/ 3874464 w 4811971"/>
              <a:gd name="connsiteY49" fmla="*/ 4191000 h 4713880"/>
              <a:gd name="connsiteX50" fmla="*/ 3798264 w 4811971"/>
              <a:gd name="connsiteY50" fmla="*/ 4133850 h 4713880"/>
              <a:gd name="connsiteX51" fmla="*/ 3683964 w 4811971"/>
              <a:gd name="connsiteY51" fmla="*/ 4114800 h 4713880"/>
              <a:gd name="connsiteX52" fmla="*/ 3169614 w 4811971"/>
              <a:gd name="connsiteY52" fmla="*/ 4171950 h 4713880"/>
              <a:gd name="connsiteX53" fmla="*/ 3112464 w 4811971"/>
              <a:gd name="connsiteY53" fmla="*/ 4191000 h 4713880"/>
              <a:gd name="connsiteX54" fmla="*/ 2941014 w 4811971"/>
              <a:gd name="connsiteY54" fmla="*/ 4229100 h 4713880"/>
              <a:gd name="connsiteX55" fmla="*/ 2864814 w 4811971"/>
              <a:gd name="connsiteY55" fmla="*/ 4267200 h 4713880"/>
              <a:gd name="connsiteX56" fmla="*/ 2769564 w 4811971"/>
              <a:gd name="connsiteY56" fmla="*/ 4286250 h 4713880"/>
              <a:gd name="connsiteX57" fmla="*/ 2693364 w 4811971"/>
              <a:gd name="connsiteY57" fmla="*/ 4305300 h 4713880"/>
              <a:gd name="connsiteX58" fmla="*/ 2483814 w 4811971"/>
              <a:gd name="connsiteY58" fmla="*/ 4381500 h 4713880"/>
              <a:gd name="connsiteX59" fmla="*/ 2064714 w 4811971"/>
              <a:gd name="connsiteY59" fmla="*/ 4362450 h 4713880"/>
              <a:gd name="connsiteX60" fmla="*/ 2007564 w 4811971"/>
              <a:gd name="connsiteY60" fmla="*/ 4305300 h 4713880"/>
              <a:gd name="connsiteX61" fmla="*/ 1893264 w 4811971"/>
              <a:gd name="connsiteY61" fmla="*/ 4267200 h 4713880"/>
              <a:gd name="connsiteX62" fmla="*/ 1836114 w 4811971"/>
              <a:gd name="connsiteY62" fmla="*/ 4248150 h 4713880"/>
              <a:gd name="connsiteX63" fmla="*/ 1493214 w 4811971"/>
              <a:gd name="connsiteY63" fmla="*/ 4324350 h 4713880"/>
              <a:gd name="connsiteX64" fmla="*/ 1302714 w 4811971"/>
              <a:gd name="connsiteY64" fmla="*/ 4438650 h 4713880"/>
              <a:gd name="connsiteX65" fmla="*/ 1245564 w 4811971"/>
              <a:gd name="connsiteY65" fmla="*/ 4476750 h 4713880"/>
              <a:gd name="connsiteX66" fmla="*/ 1074114 w 4811971"/>
              <a:gd name="connsiteY66" fmla="*/ 4533900 h 4713880"/>
              <a:gd name="connsiteX67" fmla="*/ 1016964 w 4811971"/>
              <a:gd name="connsiteY67" fmla="*/ 4552950 h 4713880"/>
              <a:gd name="connsiteX68" fmla="*/ 959814 w 4811971"/>
              <a:gd name="connsiteY68" fmla="*/ 4572000 h 4713880"/>
              <a:gd name="connsiteX69" fmla="*/ 845514 w 4811971"/>
              <a:gd name="connsiteY69" fmla="*/ 4591050 h 4713880"/>
              <a:gd name="connsiteX70" fmla="*/ 712164 w 4811971"/>
              <a:gd name="connsiteY70" fmla="*/ 4572000 h 4713880"/>
              <a:gd name="connsiteX71" fmla="*/ 655014 w 4811971"/>
              <a:gd name="connsiteY71" fmla="*/ 4552950 h 4713880"/>
              <a:gd name="connsiteX72" fmla="*/ 442621 w 4811971"/>
              <a:gd name="connsiteY72" fmla="*/ 4713880 h 4713880"/>
              <a:gd name="connsiteX73" fmla="*/ 290221 w 4811971"/>
              <a:gd name="connsiteY73" fmla="*/ 4615787 h 4713880"/>
              <a:gd name="connsiteX74" fmla="*/ 173362 w 4811971"/>
              <a:gd name="connsiteY74" fmla="*/ 4439218 h 4713880"/>
              <a:gd name="connsiteX75" fmla="*/ 45414 w 4811971"/>
              <a:gd name="connsiteY75" fmla="*/ 4171950 h 4713880"/>
              <a:gd name="connsiteX76" fmla="*/ 26364 w 4811971"/>
              <a:gd name="connsiteY76" fmla="*/ 4114800 h 4713880"/>
              <a:gd name="connsiteX0" fmla="*/ 26364 w 4797808"/>
              <a:gd name="connsiteY0" fmla="*/ 4114800 h 4713880"/>
              <a:gd name="connsiteX1" fmla="*/ 7314 w 4797808"/>
              <a:gd name="connsiteY1" fmla="*/ 3467100 h 4713880"/>
              <a:gd name="connsiteX2" fmla="*/ 159714 w 4797808"/>
              <a:gd name="connsiteY2" fmla="*/ 3448050 h 4713880"/>
              <a:gd name="connsiteX3" fmla="*/ 350214 w 4797808"/>
              <a:gd name="connsiteY3" fmla="*/ 3390900 h 4713880"/>
              <a:gd name="connsiteX4" fmla="*/ 559764 w 4797808"/>
              <a:gd name="connsiteY4" fmla="*/ 3314700 h 4713880"/>
              <a:gd name="connsiteX5" fmla="*/ 655014 w 4797808"/>
              <a:gd name="connsiteY5" fmla="*/ 3105150 h 4713880"/>
              <a:gd name="connsiteX6" fmla="*/ 750264 w 4797808"/>
              <a:gd name="connsiteY6" fmla="*/ 2857500 h 4713880"/>
              <a:gd name="connsiteX7" fmla="*/ 883614 w 4797808"/>
              <a:gd name="connsiteY7" fmla="*/ 2495550 h 4713880"/>
              <a:gd name="connsiteX8" fmla="*/ 921714 w 4797808"/>
              <a:gd name="connsiteY8" fmla="*/ 2362200 h 4713880"/>
              <a:gd name="connsiteX9" fmla="*/ 997914 w 4797808"/>
              <a:gd name="connsiteY9" fmla="*/ 2171700 h 4713880"/>
              <a:gd name="connsiteX10" fmla="*/ 1036014 w 4797808"/>
              <a:gd name="connsiteY10" fmla="*/ 2019300 h 4713880"/>
              <a:gd name="connsiteX11" fmla="*/ 1016964 w 4797808"/>
              <a:gd name="connsiteY11" fmla="*/ 1771650 h 4713880"/>
              <a:gd name="connsiteX12" fmla="*/ 1016964 w 4797808"/>
              <a:gd name="connsiteY12" fmla="*/ 1543050 h 4713880"/>
              <a:gd name="connsiteX13" fmla="*/ 1055064 w 4797808"/>
              <a:gd name="connsiteY13" fmla="*/ 1390650 h 4713880"/>
              <a:gd name="connsiteX14" fmla="*/ 1055064 w 4797808"/>
              <a:gd name="connsiteY14" fmla="*/ 1390650 h 4713880"/>
              <a:gd name="connsiteX15" fmla="*/ 1093164 w 4797808"/>
              <a:gd name="connsiteY15" fmla="*/ 1181100 h 4713880"/>
              <a:gd name="connsiteX16" fmla="*/ 1093164 w 4797808"/>
              <a:gd name="connsiteY16" fmla="*/ 1181100 h 4713880"/>
              <a:gd name="connsiteX17" fmla="*/ 883614 w 4797808"/>
              <a:gd name="connsiteY17" fmla="*/ 1295400 h 4713880"/>
              <a:gd name="connsiteX18" fmla="*/ 731214 w 4797808"/>
              <a:gd name="connsiteY18" fmla="*/ 1238250 h 4713880"/>
              <a:gd name="connsiteX19" fmla="*/ 578814 w 4797808"/>
              <a:gd name="connsiteY19" fmla="*/ 1238250 h 4713880"/>
              <a:gd name="connsiteX20" fmla="*/ 540714 w 4797808"/>
              <a:gd name="connsiteY20" fmla="*/ 1257300 h 4713880"/>
              <a:gd name="connsiteX21" fmla="*/ 445464 w 4797808"/>
              <a:gd name="connsiteY21" fmla="*/ 762000 h 4713880"/>
              <a:gd name="connsiteX22" fmla="*/ 426414 w 4797808"/>
              <a:gd name="connsiteY22" fmla="*/ 476250 h 4713880"/>
              <a:gd name="connsiteX23" fmla="*/ 426414 w 4797808"/>
              <a:gd name="connsiteY23" fmla="*/ 247650 h 4713880"/>
              <a:gd name="connsiteX24" fmla="*/ 597864 w 4797808"/>
              <a:gd name="connsiteY24" fmla="*/ 95250 h 4713880"/>
              <a:gd name="connsiteX25" fmla="*/ 902664 w 4797808"/>
              <a:gd name="connsiteY25" fmla="*/ 0 h 4713880"/>
              <a:gd name="connsiteX26" fmla="*/ 1150314 w 4797808"/>
              <a:gd name="connsiteY26" fmla="*/ 0 h 4713880"/>
              <a:gd name="connsiteX27" fmla="*/ 1397964 w 4797808"/>
              <a:gd name="connsiteY27" fmla="*/ 0 h 4713880"/>
              <a:gd name="connsiteX28" fmla="*/ 1626564 w 4797808"/>
              <a:gd name="connsiteY28" fmla="*/ 19050 h 4713880"/>
              <a:gd name="connsiteX29" fmla="*/ 1893264 w 4797808"/>
              <a:gd name="connsiteY29" fmla="*/ 19050 h 4713880"/>
              <a:gd name="connsiteX30" fmla="*/ 2064714 w 4797808"/>
              <a:gd name="connsiteY30" fmla="*/ 19050 h 4713880"/>
              <a:gd name="connsiteX31" fmla="*/ 2445714 w 4797808"/>
              <a:gd name="connsiteY31" fmla="*/ 76200 h 4713880"/>
              <a:gd name="connsiteX32" fmla="*/ 2655264 w 4797808"/>
              <a:gd name="connsiteY32" fmla="*/ 76200 h 4713880"/>
              <a:gd name="connsiteX33" fmla="*/ 2902914 w 4797808"/>
              <a:gd name="connsiteY33" fmla="*/ 57150 h 4713880"/>
              <a:gd name="connsiteX34" fmla="*/ 3283914 w 4797808"/>
              <a:gd name="connsiteY34" fmla="*/ 0 h 4713880"/>
              <a:gd name="connsiteX35" fmla="*/ 3683964 w 4797808"/>
              <a:gd name="connsiteY35" fmla="*/ 76200 h 4713880"/>
              <a:gd name="connsiteX36" fmla="*/ 3855414 w 4797808"/>
              <a:gd name="connsiteY36" fmla="*/ 152400 h 4713880"/>
              <a:gd name="connsiteX37" fmla="*/ 3931614 w 4797808"/>
              <a:gd name="connsiteY37" fmla="*/ 495300 h 4713880"/>
              <a:gd name="connsiteX38" fmla="*/ 4007814 w 4797808"/>
              <a:gd name="connsiteY38" fmla="*/ 876300 h 4713880"/>
              <a:gd name="connsiteX39" fmla="*/ 4007814 w 4797808"/>
              <a:gd name="connsiteY39" fmla="*/ 876300 h 4713880"/>
              <a:gd name="connsiteX40" fmla="*/ 4045914 w 4797808"/>
              <a:gd name="connsiteY40" fmla="*/ 1238250 h 4713880"/>
              <a:gd name="connsiteX41" fmla="*/ 3744527 w 4797808"/>
              <a:gd name="connsiteY41" fmla="*/ 1863489 h 4713880"/>
              <a:gd name="connsiteX42" fmla="*/ 3266854 w 4797808"/>
              <a:gd name="connsiteY42" fmla="*/ 2764241 h 4713880"/>
              <a:gd name="connsiteX43" fmla="*/ 3758174 w 4797808"/>
              <a:gd name="connsiteY43" fmla="*/ 3651346 h 4713880"/>
              <a:gd name="connsiteX44" fmla="*/ 4788864 w 4797808"/>
              <a:gd name="connsiteY44" fmla="*/ 4324350 h 4713880"/>
              <a:gd name="connsiteX45" fmla="*/ 4255464 w 4797808"/>
              <a:gd name="connsiteY45" fmla="*/ 4438650 h 4713880"/>
              <a:gd name="connsiteX46" fmla="*/ 4198314 w 4797808"/>
              <a:gd name="connsiteY46" fmla="*/ 4419600 h 4713880"/>
              <a:gd name="connsiteX47" fmla="*/ 3950664 w 4797808"/>
              <a:gd name="connsiteY47" fmla="*/ 4210050 h 4713880"/>
              <a:gd name="connsiteX48" fmla="*/ 3874464 w 4797808"/>
              <a:gd name="connsiteY48" fmla="*/ 4191000 h 4713880"/>
              <a:gd name="connsiteX49" fmla="*/ 3798264 w 4797808"/>
              <a:gd name="connsiteY49" fmla="*/ 4133850 h 4713880"/>
              <a:gd name="connsiteX50" fmla="*/ 3683964 w 4797808"/>
              <a:gd name="connsiteY50" fmla="*/ 4114800 h 4713880"/>
              <a:gd name="connsiteX51" fmla="*/ 3169614 w 4797808"/>
              <a:gd name="connsiteY51" fmla="*/ 4171950 h 4713880"/>
              <a:gd name="connsiteX52" fmla="*/ 3112464 w 4797808"/>
              <a:gd name="connsiteY52" fmla="*/ 4191000 h 4713880"/>
              <a:gd name="connsiteX53" fmla="*/ 2941014 w 4797808"/>
              <a:gd name="connsiteY53" fmla="*/ 4229100 h 4713880"/>
              <a:gd name="connsiteX54" fmla="*/ 2864814 w 4797808"/>
              <a:gd name="connsiteY54" fmla="*/ 4267200 h 4713880"/>
              <a:gd name="connsiteX55" fmla="*/ 2769564 w 4797808"/>
              <a:gd name="connsiteY55" fmla="*/ 4286250 h 4713880"/>
              <a:gd name="connsiteX56" fmla="*/ 2693364 w 4797808"/>
              <a:gd name="connsiteY56" fmla="*/ 4305300 h 4713880"/>
              <a:gd name="connsiteX57" fmla="*/ 2483814 w 4797808"/>
              <a:gd name="connsiteY57" fmla="*/ 4381500 h 4713880"/>
              <a:gd name="connsiteX58" fmla="*/ 2064714 w 4797808"/>
              <a:gd name="connsiteY58" fmla="*/ 4362450 h 4713880"/>
              <a:gd name="connsiteX59" fmla="*/ 2007564 w 4797808"/>
              <a:gd name="connsiteY59" fmla="*/ 4305300 h 4713880"/>
              <a:gd name="connsiteX60" fmla="*/ 1893264 w 4797808"/>
              <a:gd name="connsiteY60" fmla="*/ 4267200 h 4713880"/>
              <a:gd name="connsiteX61" fmla="*/ 1836114 w 4797808"/>
              <a:gd name="connsiteY61" fmla="*/ 4248150 h 4713880"/>
              <a:gd name="connsiteX62" fmla="*/ 1493214 w 4797808"/>
              <a:gd name="connsiteY62" fmla="*/ 4324350 h 4713880"/>
              <a:gd name="connsiteX63" fmla="*/ 1302714 w 4797808"/>
              <a:gd name="connsiteY63" fmla="*/ 4438650 h 4713880"/>
              <a:gd name="connsiteX64" fmla="*/ 1245564 w 4797808"/>
              <a:gd name="connsiteY64" fmla="*/ 4476750 h 4713880"/>
              <a:gd name="connsiteX65" fmla="*/ 1074114 w 4797808"/>
              <a:gd name="connsiteY65" fmla="*/ 4533900 h 4713880"/>
              <a:gd name="connsiteX66" fmla="*/ 1016964 w 4797808"/>
              <a:gd name="connsiteY66" fmla="*/ 4552950 h 4713880"/>
              <a:gd name="connsiteX67" fmla="*/ 959814 w 4797808"/>
              <a:gd name="connsiteY67" fmla="*/ 4572000 h 4713880"/>
              <a:gd name="connsiteX68" fmla="*/ 845514 w 4797808"/>
              <a:gd name="connsiteY68" fmla="*/ 4591050 h 4713880"/>
              <a:gd name="connsiteX69" fmla="*/ 712164 w 4797808"/>
              <a:gd name="connsiteY69" fmla="*/ 4572000 h 4713880"/>
              <a:gd name="connsiteX70" fmla="*/ 655014 w 4797808"/>
              <a:gd name="connsiteY70" fmla="*/ 4552950 h 4713880"/>
              <a:gd name="connsiteX71" fmla="*/ 442621 w 4797808"/>
              <a:gd name="connsiteY71" fmla="*/ 4713880 h 4713880"/>
              <a:gd name="connsiteX72" fmla="*/ 290221 w 4797808"/>
              <a:gd name="connsiteY72" fmla="*/ 4615787 h 4713880"/>
              <a:gd name="connsiteX73" fmla="*/ 173362 w 4797808"/>
              <a:gd name="connsiteY73" fmla="*/ 4439218 h 4713880"/>
              <a:gd name="connsiteX74" fmla="*/ 45414 w 4797808"/>
              <a:gd name="connsiteY74" fmla="*/ 4171950 h 4713880"/>
              <a:gd name="connsiteX75" fmla="*/ 26364 w 4797808"/>
              <a:gd name="connsiteY75" fmla="*/ 4114800 h 4713880"/>
              <a:gd name="connsiteX0" fmla="*/ 26364 w 4280179"/>
              <a:gd name="connsiteY0" fmla="*/ 4114800 h 4713880"/>
              <a:gd name="connsiteX1" fmla="*/ 7314 w 4280179"/>
              <a:gd name="connsiteY1" fmla="*/ 3467100 h 4713880"/>
              <a:gd name="connsiteX2" fmla="*/ 159714 w 4280179"/>
              <a:gd name="connsiteY2" fmla="*/ 3448050 h 4713880"/>
              <a:gd name="connsiteX3" fmla="*/ 350214 w 4280179"/>
              <a:gd name="connsiteY3" fmla="*/ 3390900 h 4713880"/>
              <a:gd name="connsiteX4" fmla="*/ 559764 w 4280179"/>
              <a:gd name="connsiteY4" fmla="*/ 3314700 h 4713880"/>
              <a:gd name="connsiteX5" fmla="*/ 655014 w 4280179"/>
              <a:gd name="connsiteY5" fmla="*/ 3105150 h 4713880"/>
              <a:gd name="connsiteX6" fmla="*/ 750264 w 4280179"/>
              <a:gd name="connsiteY6" fmla="*/ 2857500 h 4713880"/>
              <a:gd name="connsiteX7" fmla="*/ 883614 w 4280179"/>
              <a:gd name="connsiteY7" fmla="*/ 2495550 h 4713880"/>
              <a:gd name="connsiteX8" fmla="*/ 921714 w 4280179"/>
              <a:gd name="connsiteY8" fmla="*/ 2362200 h 4713880"/>
              <a:gd name="connsiteX9" fmla="*/ 997914 w 4280179"/>
              <a:gd name="connsiteY9" fmla="*/ 2171700 h 4713880"/>
              <a:gd name="connsiteX10" fmla="*/ 1036014 w 4280179"/>
              <a:gd name="connsiteY10" fmla="*/ 2019300 h 4713880"/>
              <a:gd name="connsiteX11" fmla="*/ 1016964 w 4280179"/>
              <a:gd name="connsiteY11" fmla="*/ 1771650 h 4713880"/>
              <a:gd name="connsiteX12" fmla="*/ 1016964 w 4280179"/>
              <a:gd name="connsiteY12" fmla="*/ 1543050 h 4713880"/>
              <a:gd name="connsiteX13" fmla="*/ 1055064 w 4280179"/>
              <a:gd name="connsiteY13" fmla="*/ 1390650 h 4713880"/>
              <a:gd name="connsiteX14" fmla="*/ 1055064 w 4280179"/>
              <a:gd name="connsiteY14" fmla="*/ 1390650 h 4713880"/>
              <a:gd name="connsiteX15" fmla="*/ 1093164 w 4280179"/>
              <a:gd name="connsiteY15" fmla="*/ 1181100 h 4713880"/>
              <a:gd name="connsiteX16" fmla="*/ 1093164 w 4280179"/>
              <a:gd name="connsiteY16" fmla="*/ 1181100 h 4713880"/>
              <a:gd name="connsiteX17" fmla="*/ 883614 w 4280179"/>
              <a:gd name="connsiteY17" fmla="*/ 1295400 h 4713880"/>
              <a:gd name="connsiteX18" fmla="*/ 731214 w 4280179"/>
              <a:gd name="connsiteY18" fmla="*/ 1238250 h 4713880"/>
              <a:gd name="connsiteX19" fmla="*/ 578814 w 4280179"/>
              <a:gd name="connsiteY19" fmla="*/ 1238250 h 4713880"/>
              <a:gd name="connsiteX20" fmla="*/ 540714 w 4280179"/>
              <a:gd name="connsiteY20" fmla="*/ 1257300 h 4713880"/>
              <a:gd name="connsiteX21" fmla="*/ 445464 w 4280179"/>
              <a:gd name="connsiteY21" fmla="*/ 762000 h 4713880"/>
              <a:gd name="connsiteX22" fmla="*/ 426414 w 4280179"/>
              <a:gd name="connsiteY22" fmla="*/ 476250 h 4713880"/>
              <a:gd name="connsiteX23" fmla="*/ 426414 w 4280179"/>
              <a:gd name="connsiteY23" fmla="*/ 247650 h 4713880"/>
              <a:gd name="connsiteX24" fmla="*/ 597864 w 4280179"/>
              <a:gd name="connsiteY24" fmla="*/ 95250 h 4713880"/>
              <a:gd name="connsiteX25" fmla="*/ 902664 w 4280179"/>
              <a:gd name="connsiteY25" fmla="*/ 0 h 4713880"/>
              <a:gd name="connsiteX26" fmla="*/ 1150314 w 4280179"/>
              <a:gd name="connsiteY26" fmla="*/ 0 h 4713880"/>
              <a:gd name="connsiteX27" fmla="*/ 1397964 w 4280179"/>
              <a:gd name="connsiteY27" fmla="*/ 0 h 4713880"/>
              <a:gd name="connsiteX28" fmla="*/ 1626564 w 4280179"/>
              <a:gd name="connsiteY28" fmla="*/ 19050 h 4713880"/>
              <a:gd name="connsiteX29" fmla="*/ 1893264 w 4280179"/>
              <a:gd name="connsiteY29" fmla="*/ 19050 h 4713880"/>
              <a:gd name="connsiteX30" fmla="*/ 2064714 w 4280179"/>
              <a:gd name="connsiteY30" fmla="*/ 19050 h 4713880"/>
              <a:gd name="connsiteX31" fmla="*/ 2445714 w 4280179"/>
              <a:gd name="connsiteY31" fmla="*/ 76200 h 4713880"/>
              <a:gd name="connsiteX32" fmla="*/ 2655264 w 4280179"/>
              <a:gd name="connsiteY32" fmla="*/ 76200 h 4713880"/>
              <a:gd name="connsiteX33" fmla="*/ 2902914 w 4280179"/>
              <a:gd name="connsiteY33" fmla="*/ 57150 h 4713880"/>
              <a:gd name="connsiteX34" fmla="*/ 3283914 w 4280179"/>
              <a:gd name="connsiteY34" fmla="*/ 0 h 4713880"/>
              <a:gd name="connsiteX35" fmla="*/ 3683964 w 4280179"/>
              <a:gd name="connsiteY35" fmla="*/ 76200 h 4713880"/>
              <a:gd name="connsiteX36" fmla="*/ 3855414 w 4280179"/>
              <a:gd name="connsiteY36" fmla="*/ 152400 h 4713880"/>
              <a:gd name="connsiteX37" fmla="*/ 3931614 w 4280179"/>
              <a:gd name="connsiteY37" fmla="*/ 495300 h 4713880"/>
              <a:gd name="connsiteX38" fmla="*/ 4007814 w 4280179"/>
              <a:gd name="connsiteY38" fmla="*/ 876300 h 4713880"/>
              <a:gd name="connsiteX39" fmla="*/ 4007814 w 4280179"/>
              <a:gd name="connsiteY39" fmla="*/ 876300 h 4713880"/>
              <a:gd name="connsiteX40" fmla="*/ 4045914 w 4280179"/>
              <a:gd name="connsiteY40" fmla="*/ 1238250 h 4713880"/>
              <a:gd name="connsiteX41" fmla="*/ 3744527 w 4280179"/>
              <a:gd name="connsiteY41" fmla="*/ 1863489 h 4713880"/>
              <a:gd name="connsiteX42" fmla="*/ 3266854 w 4280179"/>
              <a:gd name="connsiteY42" fmla="*/ 2764241 h 4713880"/>
              <a:gd name="connsiteX43" fmla="*/ 3758174 w 4280179"/>
              <a:gd name="connsiteY43" fmla="*/ 3651346 h 4713880"/>
              <a:gd name="connsiteX44" fmla="*/ 4255464 w 4280179"/>
              <a:gd name="connsiteY44" fmla="*/ 4438650 h 4713880"/>
              <a:gd name="connsiteX45" fmla="*/ 4198314 w 4280179"/>
              <a:gd name="connsiteY45" fmla="*/ 4419600 h 4713880"/>
              <a:gd name="connsiteX46" fmla="*/ 3950664 w 4280179"/>
              <a:gd name="connsiteY46" fmla="*/ 4210050 h 4713880"/>
              <a:gd name="connsiteX47" fmla="*/ 3874464 w 4280179"/>
              <a:gd name="connsiteY47" fmla="*/ 4191000 h 4713880"/>
              <a:gd name="connsiteX48" fmla="*/ 3798264 w 4280179"/>
              <a:gd name="connsiteY48" fmla="*/ 4133850 h 4713880"/>
              <a:gd name="connsiteX49" fmla="*/ 3683964 w 4280179"/>
              <a:gd name="connsiteY49" fmla="*/ 4114800 h 4713880"/>
              <a:gd name="connsiteX50" fmla="*/ 3169614 w 4280179"/>
              <a:gd name="connsiteY50" fmla="*/ 4171950 h 4713880"/>
              <a:gd name="connsiteX51" fmla="*/ 3112464 w 4280179"/>
              <a:gd name="connsiteY51" fmla="*/ 4191000 h 4713880"/>
              <a:gd name="connsiteX52" fmla="*/ 2941014 w 4280179"/>
              <a:gd name="connsiteY52" fmla="*/ 4229100 h 4713880"/>
              <a:gd name="connsiteX53" fmla="*/ 2864814 w 4280179"/>
              <a:gd name="connsiteY53" fmla="*/ 4267200 h 4713880"/>
              <a:gd name="connsiteX54" fmla="*/ 2769564 w 4280179"/>
              <a:gd name="connsiteY54" fmla="*/ 4286250 h 4713880"/>
              <a:gd name="connsiteX55" fmla="*/ 2693364 w 4280179"/>
              <a:gd name="connsiteY55" fmla="*/ 4305300 h 4713880"/>
              <a:gd name="connsiteX56" fmla="*/ 2483814 w 4280179"/>
              <a:gd name="connsiteY56" fmla="*/ 4381500 h 4713880"/>
              <a:gd name="connsiteX57" fmla="*/ 2064714 w 4280179"/>
              <a:gd name="connsiteY57" fmla="*/ 4362450 h 4713880"/>
              <a:gd name="connsiteX58" fmla="*/ 2007564 w 4280179"/>
              <a:gd name="connsiteY58" fmla="*/ 4305300 h 4713880"/>
              <a:gd name="connsiteX59" fmla="*/ 1893264 w 4280179"/>
              <a:gd name="connsiteY59" fmla="*/ 4267200 h 4713880"/>
              <a:gd name="connsiteX60" fmla="*/ 1836114 w 4280179"/>
              <a:gd name="connsiteY60" fmla="*/ 4248150 h 4713880"/>
              <a:gd name="connsiteX61" fmla="*/ 1493214 w 4280179"/>
              <a:gd name="connsiteY61" fmla="*/ 4324350 h 4713880"/>
              <a:gd name="connsiteX62" fmla="*/ 1302714 w 4280179"/>
              <a:gd name="connsiteY62" fmla="*/ 4438650 h 4713880"/>
              <a:gd name="connsiteX63" fmla="*/ 1245564 w 4280179"/>
              <a:gd name="connsiteY63" fmla="*/ 4476750 h 4713880"/>
              <a:gd name="connsiteX64" fmla="*/ 1074114 w 4280179"/>
              <a:gd name="connsiteY64" fmla="*/ 4533900 h 4713880"/>
              <a:gd name="connsiteX65" fmla="*/ 1016964 w 4280179"/>
              <a:gd name="connsiteY65" fmla="*/ 4552950 h 4713880"/>
              <a:gd name="connsiteX66" fmla="*/ 959814 w 4280179"/>
              <a:gd name="connsiteY66" fmla="*/ 4572000 h 4713880"/>
              <a:gd name="connsiteX67" fmla="*/ 845514 w 4280179"/>
              <a:gd name="connsiteY67" fmla="*/ 4591050 h 4713880"/>
              <a:gd name="connsiteX68" fmla="*/ 712164 w 4280179"/>
              <a:gd name="connsiteY68" fmla="*/ 4572000 h 4713880"/>
              <a:gd name="connsiteX69" fmla="*/ 655014 w 4280179"/>
              <a:gd name="connsiteY69" fmla="*/ 4552950 h 4713880"/>
              <a:gd name="connsiteX70" fmla="*/ 442621 w 4280179"/>
              <a:gd name="connsiteY70" fmla="*/ 4713880 h 4713880"/>
              <a:gd name="connsiteX71" fmla="*/ 290221 w 4280179"/>
              <a:gd name="connsiteY71" fmla="*/ 4615787 h 4713880"/>
              <a:gd name="connsiteX72" fmla="*/ 173362 w 4280179"/>
              <a:gd name="connsiteY72" fmla="*/ 4439218 h 4713880"/>
              <a:gd name="connsiteX73" fmla="*/ 45414 w 4280179"/>
              <a:gd name="connsiteY73" fmla="*/ 4171950 h 4713880"/>
              <a:gd name="connsiteX74" fmla="*/ 26364 w 4280179"/>
              <a:gd name="connsiteY74" fmla="*/ 4114800 h 4713880"/>
              <a:gd name="connsiteX0" fmla="*/ 26364 w 4258071"/>
              <a:gd name="connsiteY0" fmla="*/ 4114800 h 4713880"/>
              <a:gd name="connsiteX1" fmla="*/ 7314 w 4258071"/>
              <a:gd name="connsiteY1" fmla="*/ 3467100 h 4713880"/>
              <a:gd name="connsiteX2" fmla="*/ 159714 w 4258071"/>
              <a:gd name="connsiteY2" fmla="*/ 3448050 h 4713880"/>
              <a:gd name="connsiteX3" fmla="*/ 350214 w 4258071"/>
              <a:gd name="connsiteY3" fmla="*/ 3390900 h 4713880"/>
              <a:gd name="connsiteX4" fmla="*/ 559764 w 4258071"/>
              <a:gd name="connsiteY4" fmla="*/ 3314700 h 4713880"/>
              <a:gd name="connsiteX5" fmla="*/ 655014 w 4258071"/>
              <a:gd name="connsiteY5" fmla="*/ 3105150 h 4713880"/>
              <a:gd name="connsiteX6" fmla="*/ 750264 w 4258071"/>
              <a:gd name="connsiteY6" fmla="*/ 2857500 h 4713880"/>
              <a:gd name="connsiteX7" fmla="*/ 883614 w 4258071"/>
              <a:gd name="connsiteY7" fmla="*/ 2495550 h 4713880"/>
              <a:gd name="connsiteX8" fmla="*/ 921714 w 4258071"/>
              <a:gd name="connsiteY8" fmla="*/ 2362200 h 4713880"/>
              <a:gd name="connsiteX9" fmla="*/ 997914 w 4258071"/>
              <a:gd name="connsiteY9" fmla="*/ 2171700 h 4713880"/>
              <a:gd name="connsiteX10" fmla="*/ 1036014 w 4258071"/>
              <a:gd name="connsiteY10" fmla="*/ 2019300 h 4713880"/>
              <a:gd name="connsiteX11" fmla="*/ 1016964 w 4258071"/>
              <a:gd name="connsiteY11" fmla="*/ 1771650 h 4713880"/>
              <a:gd name="connsiteX12" fmla="*/ 1016964 w 4258071"/>
              <a:gd name="connsiteY12" fmla="*/ 1543050 h 4713880"/>
              <a:gd name="connsiteX13" fmla="*/ 1055064 w 4258071"/>
              <a:gd name="connsiteY13" fmla="*/ 1390650 h 4713880"/>
              <a:gd name="connsiteX14" fmla="*/ 1055064 w 4258071"/>
              <a:gd name="connsiteY14" fmla="*/ 1390650 h 4713880"/>
              <a:gd name="connsiteX15" fmla="*/ 1093164 w 4258071"/>
              <a:gd name="connsiteY15" fmla="*/ 1181100 h 4713880"/>
              <a:gd name="connsiteX16" fmla="*/ 1093164 w 4258071"/>
              <a:gd name="connsiteY16" fmla="*/ 1181100 h 4713880"/>
              <a:gd name="connsiteX17" fmla="*/ 883614 w 4258071"/>
              <a:gd name="connsiteY17" fmla="*/ 1295400 h 4713880"/>
              <a:gd name="connsiteX18" fmla="*/ 731214 w 4258071"/>
              <a:gd name="connsiteY18" fmla="*/ 1238250 h 4713880"/>
              <a:gd name="connsiteX19" fmla="*/ 578814 w 4258071"/>
              <a:gd name="connsiteY19" fmla="*/ 1238250 h 4713880"/>
              <a:gd name="connsiteX20" fmla="*/ 540714 w 4258071"/>
              <a:gd name="connsiteY20" fmla="*/ 1257300 h 4713880"/>
              <a:gd name="connsiteX21" fmla="*/ 445464 w 4258071"/>
              <a:gd name="connsiteY21" fmla="*/ 762000 h 4713880"/>
              <a:gd name="connsiteX22" fmla="*/ 426414 w 4258071"/>
              <a:gd name="connsiteY22" fmla="*/ 476250 h 4713880"/>
              <a:gd name="connsiteX23" fmla="*/ 426414 w 4258071"/>
              <a:gd name="connsiteY23" fmla="*/ 247650 h 4713880"/>
              <a:gd name="connsiteX24" fmla="*/ 597864 w 4258071"/>
              <a:gd name="connsiteY24" fmla="*/ 95250 h 4713880"/>
              <a:gd name="connsiteX25" fmla="*/ 902664 w 4258071"/>
              <a:gd name="connsiteY25" fmla="*/ 0 h 4713880"/>
              <a:gd name="connsiteX26" fmla="*/ 1150314 w 4258071"/>
              <a:gd name="connsiteY26" fmla="*/ 0 h 4713880"/>
              <a:gd name="connsiteX27" fmla="*/ 1397964 w 4258071"/>
              <a:gd name="connsiteY27" fmla="*/ 0 h 4713880"/>
              <a:gd name="connsiteX28" fmla="*/ 1626564 w 4258071"/>
              <a:gd name="connsiteY28" fmla="*/ 19050 h 4713880"/>
              <a:gd name="connsiteX29" fmla="*/ 1893264 w 4258071"/>
              <a:gd name="connsiteY29" fmla="*/ 19050 h 4713880"/>
              <a:gd name="connsiteX30" fmla="*/ 2064714 w 4258071"/>
              <a:gd name="connsiteY30" fmla="*/ 19050 h 4713880"/>
              <a:gd name="connsiteX31" fmla="*/ 2445714 w 4258071"/>
              <a:gd name="connsiteY31" fmla="*/ 76200 h 4713880"/>
              <a:gd name="connsiteX32" fmla="*/ 2655264 w 4258071"/>
              <a:gd name="connsiteY32" fmla="*/ 76200 h 4713880"/>
              <a:gd name="connsiteX33" fmla="*/ 2902914 w 4258071"/>
              <a:gd name="connsiteY33" fmla="*/ 57150 h 4713880"/>
              <a:gd name="connsiteX34" fmla="*/ 3283914 w 4258071"/>
              <a:gd name="connsiteY34" fmla="*/ 0 h 4713880"/>
              <a:gd name="connsiteX35" fmla="*/ 3683964 w 4258071"/>
              <a:gd name="connsiteY35" fmla="*/ 76200 h 4713880"/>
              <a:gd name="connsiteX36" fmla="*/ 3855414 w 4258071"/>
              <a:gd name="connsiteY36" fmla="*/ 152400 h 4713880"/>
              <a:gd name="connsiteX37" fmla="*/ 3931614 w 4258071"/>
              <a:gd name="connsiteY37" fmla="*/ 495300 h 4713880"/>
              <a:gd name="connsiteX38" fmla="*/ 4007814 w 4258071"/>
              <a:gd name="connsiteY38" fmla="*/ 876300 h 4713880"/>
              <a:gd name="connsiteX39" fmla="*/ 4007814 w 4258071"/>
              <a:gd name="connsiteY39" fmla="*/ 876300 h 4713880"/>
              <a:gd name="connsiteX40" fmla="*/ 4045914 w 4258071"/>
              <a:gd name="connsiteY40" fmla="*/ 1238250 h 4713880"/>
              <a:gd name="connsiteX41" fmla="*/ 3744527 w 4258071"/>
              <a:gd name="connsiteY41" fmla="*/ 1863489 h 4713880"/>
              <a:gd name="connsiteX42" fmla="*/ 3266854 w 4258071"/>
              <a:gd name="connsiteY42" fmla="*/ 2764241 h 4713880"/>
              <a:gd name="connsiteX43" fmla="*/ 3758174 w 4258071"/>
              <a:gd name="connsiteY43" fmla="*/ 3651346 h 4713880"/>
              <a:gd name="connsiteX44" fmla="*/ 4255464 w 4258071"/>
              <a:gd name="connsiteY44" fmla="*/ 4438650 h 4713880"/>
              <a:gd name="connsiteX45" fmla="*/ 3950664 w 4258071"/>
              <a:gd name="connsiteY45" fmla="*/ 4210050 h 4713880"/>
              <a:gd name="connsiteX46" fmla="*/ 3874464 w 4258071"/>
              <a:gd name="connsiteY46" fmla="*/ 4191000 h 4713880"/>
              <a:gd name="connsiteX47" fmla="*/ 3798264 w 4258071"/>
              <a:gd name="connsiteY47" fmla="*/ 4133850 h 4713880"/>
              <a:gd name="connsiteX48" fmla="*/ 3683964 w 4258071"/>
              <a:gd name="connsiteY48" fmla="*/ 4114800 h 4713880"/>
              <a:gd name="connsiteX49" fmla="*/ 3169614 w 4258071"/>
              <a:gd name="connsiteY49" fmla="*/ 4171950 h 4713880"/>
              <a:gd name="connsiteX50" fmla="*/ 3112464 w 4258071"/>
              <a:gd name="connsiteY50" fmla="*/ 4191000 h 4713880"/>
              <a:gd name="connsiteX51" fmla="*/ 2941014 w 4258071"/>
              <a:gd name="connsiteY51" fmla="*/ 4229100 h 4713880"/>
              <a:gd name="connsiteX52" fmla="*/ 2864814 w 4258071"/>
              <a:gd name="connsiteY52" fmla="*/ 4267200 h 4713880"/>
              <a:gd name="connsiteX53" fmla="*/ 2769564 w 4258071"/>
              <a:gd name="connsiteY53" fmla="*/ 4286250 h 4713880"/>
              <a:gd name="connsiteX54" fmla="*/ 2693364 w 4258071"/>
              <a:gd name="connsiteY54" fmla="*/ 4305300 h 4713880"/>
              <a:gd name="connsiteX55" fmla="*/ 2483814 w 4258071"/>
              <a:gd name="connsiteY55" fmla="*/ 4381500 h 4713880"/>
              <a:gd name="connsiteX56" fmla="*/ 2064714 w 4258071"/>
              <a:gd name="connsiteY56" fmla="*/ 4362450 h 4713880"/>
              <a:gd name="connsiteX57" fmla="*/ 2007564 w 4258071"/>
              <a:gd name="connsiteY57" fmla="*/ 4305300 h 4713880"/>
              <a:gd name="connsiteX58" fmla="*/ 1893264 w 4258071"/>
              <a:gd name="connsiteY58" fmla="*/ 4267200 h 4713880"/>
              <a:gd name="connsiteX59" fmla="*/ 1836114 w 4258071"/>
              <a:gd name="connsiteY59" fmla="*/ 4248150 h 4713880"/>
              <a:gd name="connsiteX60" fmla="*/ 1493214 w 4258071"/>
              <a:gd name="connsiteY60" fmla="*/ 4324350 h 4713880"/>
              <a:gd name="connsiteX61" fmla="*/ 1302714 w 4258071"/>
              <a:gd name="connsiteY61" fmla="*/ 4438650 h 4713880"/>
              <a:gd name="connsiteX62" fmla="*/ 1245564 w 4258071"/>
              <a:gd name="connsiteY62" fmla="*/ 4476750 h 4713880"/>
              <a:gd name="connsiteX63" fmla="*/ 1074114 w 4258071"/>
              <a:gd name="connsiteY63" fmla="*/ 4533900 h 4713880"/>
              <a:gd name="connsiteX64" fmla="*/ 1016964 w 4258071"/>
              <a:gd name="connsiteY64" fmla="*/ 4552950 h 4713880"/>
              <a:gd name="connsiteX65" fmla="*/ 959814 w 4258071"/>
              <a:gd name="connsiteY65" fmla="*/ 4572000 h 4713880"/>
              <a:gd name="connsiteX66" fmla="*/ 845514 w 4258071"/>
              <a:gd name="connsiteY66" fmla="*/ 4591050 h 4713880"/>
              <a:gd name="connsiteX67" fmla="*/ 712164 w 4258071"/>
              <a:gd name="connsiteY67" fmla="*/ 4572000 h 4713880"/>
              <a:gd name="connsiteX68" fmla="*/ 655014 w 4258071"/>
              <a:gd name="connsiteY68" fmla="*/ 4552950 h 4713880"/>
              <a:gd name="connsiteX69" fmla="*/ 442621 w 4258071"/>
              <a:gd name="connsiteY69" fmla="*/ 4713880 h 4713880"/>
              <a:gd name="connsiteX70" fmla="*/ 290221 w 4258071"/>
              <a:gd name="connsiteY70" fmla="*/ 4615787 h 4713880"/>
              <a:gd name="connsiteX71" fmla="*/ 173362 w 4258071"/>
              <a:gd name="connsiteY71" fmla="*/ 4439218 h 4713880"/>
              <a:gd name="connsiteX72" fmla="*/ 45414 w 4258071"/>
              <a:gd name="connsiteY72" fmla="*/ 4171950 h 4713880"/>
              <a:gd name="connsiteX73" fmla="*/ 26364 w 4258071"/>
              <a:gd name="connsiteY73"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950664 w 4059230"/>
              <a:gd name="connsiteY44" fmla="*/ 4210050 h 4713880"/>
              <a:gd name="connsiteX45" fmla="*/ 3874464 w 4059230"/>
              <a:gd name="connsiteY45" fmla="*/ 4191000 h 4713880"/>
              <a:gd name="connsiteX46" fmla="*/ 3798264 w 4059230"/>
              <a:gd name="connsiteY46" fmla="*/ 4133850 h 4713880"/>
              <a:gd name="connsiteX47" fmla="*/ 3683964 w 4059230"/>
              <a:gd name="connsiteY47" fmla="*/ 4114800 h 4713880"/>
              <a:gd name="connsiteX48" fmla="*/ 3169614 w 4059230"/>
              <a:gd name="connsiteY48" fmla="*/ 4171950 h 4713880"/>
              <a:gd name="connsiteX49" fmla="*/ 3112464 w 4059230"/>
              <a:gd name="connsiteY49" fmla="*/ 4191000 h 4713880"/>
              <a:gd name="connsiteX50" fmla="*/ 2941014 w 4059230"/>
              <a:gd name="connsiteY50" fmla="*/ 4229100 h 4713880"/>
              <a:gd name="connsiteX51" fmla="*/ 2864814 w 4059230"/>
              <a:gd name="connsiteY51" fmla="*/ 4267200 h 4713880"/>
              <a:gd name="connsiteX52" fmla="*/ 2769564 w 4059230"/>
              <a:gd name="connsiteY52" fmla="*/ 4286250 h 4713880"/>
              <a:gd name="connsiteX53" fmla="*/ 2693364 w 4059230"/>
              <a:gd name="connsiteY53" fmla="*/ 4305300 h 4713880"/>
              <a:gd name="connsiteX54" fmla="*/ 2483814 w 4059230"/>
              <a:gd name="connsiteY54" fmla="*/ 4381500 h 4713880"/>
              <a:gd name="connsiteX55" fmla="*/ 2064714 w 4059230"/>
              <a:gd name="connsiteY55" fmla="*/ 4362450 h 4713880"/>
              <a:gd name="connsiteX56" fmla="*/ 2007564 w 4059230"/>
              <a:gd name="connsiteY56" fmla="*/ 4305300 h 4713880"/>
              <a:gd name="connsiteX57" fmla="*/ 1893264 w 4059230"/>
              <a:gd name="connsiteY57" fmla="*/ 4267200 h 4713880"/>
              <a:gd name="connsiteX58" fmla="*/ 1836114 w 4059230"/>
              <a:gd name="connsiteY58" fmla="*/ 4248150 h 4713880"/>
              <a:gd name="connsiteX59" fmla="*/ 1493214 w 4059230"/>
              <a:gd name="connsiteY59" fmla="*/ 4324350 h 4713880"/>
              <a:gd name="connsiteX60" fmla="*/ 1302714 w 4059230"/>
              <a:gd name="connsiteY60" fmla="*/ 4438650 h 4713880"/>
              <a:gd name="connsiteX61" fmla="*/ 1245564 w 4059230"/>
              <a:gd name="connsiteY61" fmla="*/ 4476750 h 4713880"/>
              <a:gd name="connsiteX62" fmla="*/ 1074114 w 4059230"/>
              <a:gd name="connsiteY62" fmla="*/ 4533900 h 4713880"/>
              <a:gd name="connsiteX63" fmla="*/ 1016964 w 4059230"/>
              <a:gd name="connsiteY63" fmla="*/ 4552950 h 4713880"/>
              <a:gd name="connsiteX64" fmla="*/ 959814 w 4059230"/>
              <a:gd name="connsiteY64" fmla="*/ 4572000 h 4713880"/>
              <a:gd name="connsiteX65" fmla="*/ 845514 w 4059230"/>
              <a:gd name="connsiteY65" fmla="*/ 4591050 h 4713880"/>
              <a:gd name="connsiteX66" fmla="*/ 712164 w 4059230"/>
              <a:gd name="connsiteY66" fmla="*/ 4572000 h 4713880"/>
              <a:gd name="connsiteX67" fmla="*/ 655014 w 4059230"/>
              <a:gd name="connsiteY67" fmla="*/ 4552950 h 4713880"/>
              <a:gd name="connsiteX68" fmla="*/ 442621 w 4059230"/>
              <a:gd name="connsiteY68" fmla="*/ 4713880 h 4713880"/>
              <a:gd name="connsiteX69" fmla="*/ 290221 w 4059230"/>
              <a:gd name="connsiteY69" fmla="*/ 4615787 h 4713880"/>
              <a:gd name="connsiteX70" fmla="*/ 173362 w 4059230"/>
              <a:gd name="connsiteY70" fmla="*/ 4439218 h 4713880"/>
              <a:gd name="connsiteX71" fmla="*/ 45414 w 4059230"/>
              <a:gd name="connsiteY71" fmla="*/ 4171950 h 4713880"/>
              <a:gd name="connsiteX72" fmla="*/ 26364 w 4059230"/>
              <a:gd name="connsiteY72"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874464 w 4059230"/>
              <a:gd name="connsiteY44" fmla="*/ 4191000 h 4713880"/>
              <a:gd name="connsiteX45" fmla="*/ 3798264 w 4059230"/>
              <a:gd name="connsiteY45" fmla="*/ 4133850 h 4713880"/>
              <a:gd name="connsiteX46" fmla="*/ 3683964 w 4059230"/>
              <a:gd name="connsiteY46" fmla="*/ 4114800 h 4713880"/>
              <a:gd name="connsiteX47" fmla="*/ 3169614 w 4059230"/>
              <a:gd name="connsiteY47" fmla="*/ 4171950 h 4713880"/>
              <a:gd name="connsiteX48" fmla="*/ 3112464 w 4059230"/>
              <a:gd name="connsiteY48" fmla="*/ 4191000 h 4713880"/>
              <a:gd name="connsiteX49" fmla="*/ 2941014 w 4059230"/>
              <a:gd name="connsiteY49" fmla="*/ 4229100 h 4713880"/>
              <a:gd name="connsiteX50" fmla="*/ 2864814 w 4059230"/>
              <a:gd name="connsiteY50" fmla="*/ 4267200 h 4713880"/>
              <a:gd name="connsiteX51" fmla="*/ 2769564 w 4059230"/>
              <a:gd name="connsiteY51" fmla="*/ 4286250 h 4713880"/>
              <a:gd name="connsiteX52" fmla="*/ 2693364 w 4059230"/>
              <a:gd name="connsiteY52" fmla="*/ 4305300 h 4713880"/>
              <a:gd name="connsiteX53" fmla="*/ 2483814 w 4059230"/>
              <a:gd name="connsiteY53" fmla="*/ 4381500 h 4713880"/>
              <a:gd name="connsiteX54" fmla="*/ 2064714 w 4059230"/>
              <a:gd name="connsiteY54" fmla="*/ 4362450 h 4713880"/>
              <a:gd name="connsiteX55" fmla="*/ 2007564 w 4059230"/>
              <a:gd name="connsiteY55" fmla="*/ 4305300 h 4713880"/>
              <a:gd name="connsiteX56" fmla="*/ 1893264 w 4059230"/>
              <a:gd name="connsiteY56" fmla="*/ 4267200 h 4713880"/>
              <a:gd name="connsiteX57" fmla="*/ 1836114 w 4059230"/>
              <a:gd name="connsiteY57" fmla="*/ 4248150 h 4713880"/>
              <a:gd name="connsiteX58" fmla="*/ 1493214 w 4059230"/>
              <a:gd name="connsiteY58" fmla="*/ 4324350 h 4713880"/>
              <a:gd name="connsiteX59" fmla="*/ 1302714 w 4059230"/>
              <a:gd name="connsiteY59" fmla="*/ 4438650 h 4713880"/>
              <a:gd name="connsiteX60" fmla="*/ 1245564 w 4059230"/>
              <a:gd name="connsiteY60" fmla="*/ 4476750 h 4713880"/>
              <a:gd name="connsiteX61" fmla="*/ 1074114 w 4059230"/>
              <a:gd name="connsiteY61" fmla="*/ 4533900 h 4713880"/>
              <a:gd name="connsiteX62" fmla="*/ 1016964 w 4059230"/>
              <a:gd name="connsiteY62" fmla="*/ 4552950 h 4713880"/>
              <a:gd name="connsiteX63" fmla="*/ 959814 w 4059230"/>
              <a:gd name="connsiteY63" fmla="*/ 4572000 h 4713880"/>
              <a:gd name="connsiteX64" fmla="*/ 845514 w 4059230"/>
              <a:gd name="connsiteY64" fmla="*/ 4591050 h 4713880"/>
              <a:gd name="connsiteX65" fmla="*/ 712164 w 4059230"/>
              <a:gd name="connsiteY65" fmla="*/ 4572000 h 4713880"/>
              <a:gd name="connsiteX66" fmla="*/ 655014 w 4059230"/>
              <a:gd name="connsiteY66" fmla="*/ 4552950 h 4713880"/>
              <a:gd name="connsiteX67" fmla="*/ 442621 w 4059230"/>
              <a:gd name="connsiteY67" fmla="*/ 4713880 h 4713880"/>
              <a:gd name="connsiteX68" fmla="*/ 290221 w 4059230"/>
              <a:gd name="connsiteY68" fmla="*/ 4615787 h 4713880"/>
              <a:gd name="connsiteX69" fmla="*/ 173362 w 4059230"/>
              <a:gd name="connsiteY69" fmla="*/ 4439218 h 4713880"/>
              <a:gd name="connsiteX70" fmla="*/ 45414 w 4059230"/>
              <a:gd name="connsiteY70" fmla="*/ 4171950 h 4713880"/>
              <a:gd name="connsiteX71" fmla="*/ 26364 w 4059230"/>
              <a:gd name="connsiteY71"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798264 w 4059230"/>
              <a:gd name="connsiteY44" fmla="*/ 4133850 h 4713880"/>
              <a:gd name="connsiteX45" fmla="*/ 3683964 w 4059230"/>
              <a:gd name="connsiteY45" fmla="*/ 4114800 h 4713880"/>
              <a:gd name="connsiteX46" fmla="*/ 3169614 w 4059230"/>
              <a:gd name="connsiteY46" fmla="*/ 4171950 h 4713880"/>
              <a:gd name="connsiteX47" fmla="*/ 3112464 w 4059230"/>
              <a:gd name="connsiteY47" fmla="*/ 4191000 h 4713880"/>
              <a:gd name="connsiteX48" fmla="*/ 2941014 w 4059230"/>
              <a:gd name="connsiteY48" fmla="*/ 4229100 h 4713880"/>
              <a:gd name="connsiteX49" fmla="*/ 2864814 w 4059230"/>
              <a:gd name="connsiteY49" fmla="*/ 4267200 h 4713880"/>
              <a:gd name="connsiteX50" fmla="*/ 2769564 w 4059230"/>
              <a:gd name="connsiteY50" fmla="*/ 4286250 h 4713880"/>
              <a:gd name="connsiteX51" fmla="*/ 2693364 w 4059230"/>
              <a:gd name="connsiteY51" fmla="*/ 4305300 h 4713880"/>
              <a:gd name="connsiteX52" fmla="*/ 2483814 w 4059230"/>
              <a:gd name="connsiteY52" fmla="*/ 4381500 h 4713880"/>
              <a:gd name="connsiteX53" fmla="*/ 2064714 w 4059230"/>
              <a:gd name="connsiteY53" fmla="*/ 4362450 h 4713880"/>
              <a:gd name="connsiteX54" fmla="*/ 2007564 w 4059230"/>
              <a:gd name="connsiteY54" fmla="*/ 4305300 h 4713880"/>
              <a:gd name="connsiteX55" fmla="*/ 1893264 w 4059230"/>
              <a:gd name="connsiteY55" fmla="*/ 4267200 h 4713880"/>
              <a:gd name="connsiteX56" fmla="*/ 1836114 w 4059230"/>
              <a:gd name="connsiteY56" fmla="*/ 4248150 h 4713880"/>
              <a:gd name="connsiteX57" fmla="*/ 1493214 w 4059230"/>
              <a:gd name="connsiteY57" fmla="*/ 4324350 h 4713880"/>
              <a:gd name="connsiteX58" fmla="*/ 1302714 w 4059230"/>
              <a:gd name="connsiteY58" fmla="*/ 4438650 h 4713880"/>
              <a:gd name="connsiteX59" fmla="*/ 1245564 w 4059230"/>
              <a:gd name="connsiteY59" fmla="*/ 4476750 h 4713880"/>
              <a:gd name="connsiteX60" fmla="*/ 1074114 w 4059230"/>
              <a:gd name="connsiteY60" fmla="*/ 4533900 h 4713880"/>
              <a:gd name="connsiteX61" fmla="*/ 1016964 w 4059230"/>
              <a:gd name="connsiteY61" fmla="*/ 4552950 h 4713880"/>
              <a:gd name="connsiteX62" fmla="*/ 959814 w 4059230"/>
              <a:gd name="connsiteY62" fmla="*/ 4572000 h 4713880"/>
              <a:gd name="connsiteX63" fmla="*/ 845514 w 4059230"/>
              <a:gd name="connsiteY63" fmla="*/ 4591050 h 4713880"/>
              <a:gd name="connsiteX64" fmla="*/ 712164 w 4059230"/>
              <a:gd name="connsiteY64" fmla="*/ 4572000 h 4713880"/>
              <a:gd name="connsiteX65" fmla="*/ 655014 w 4059230"/>
              <a:gd name="connsiteY65" fmla="*/ 4552950 h 4713880"/>
              <a:gd name="connsiteX66" fmla="*/ 442621 w 4059230"/>
              <a:gd name="connsiteY66" fmla="*/ 4713880 h 4713880"/>
              <a:gd name="connsiteX67" fmla="*/ 290221 w 4059230"/>
              <a:gd name="connsiteY67" fmla="*/ 4615787 h 4713880"/>
              <a:gd name="connsiteX68" fmla="*/ 173362 w 4059230"/>
              <a:gd name="connsiteY68" fmla="*/ 4439218 h 4713880"/>
              <a:gd name="connsiteX69" fmla="*/ 45414 w 4059230"/>
              <a:gd name="connsiteY69" fmla="*/ 4171950 h 4713880"/>
              <a:gd name="connsiteX70" fmla="*/ 26364 w 4059230"/>
              <a:gd name="connsiteY70"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683964 w 4059230"/>
              <a:gd name="connsiteY44" fmla="*/ 4114800 h 4713880"/>
              <a:gd name="connsiteX45" fmla="*/ 3169614 w 4059230"/>
              <a:gd name="connsiteY45" fmla="*/ 4171950 h 4713880"/>
              <a:gd name="connsiteX46" fmla="*/ 3112464 w 4059230"/>
              <a:gd name="connsiteY46" fmla="*/ 4191000 h 4713880"/>
              <a:gd name="connsiteX47" fmla="*/ 2941014 w 4059230"/>
              <a:gd name="connsiteY47" fmla="*/ 4229100 h 4713880"/>
              <a:gd name="connsiteX48" fmla="*/ 2864814 w 4059230"/>
              <a:gd name="connsiteY48" fmla="*/ 4267200 h 4713880"/>
              <a:gd name="connsiteX49" fmla="*/ 2769564 w 4059230"/>
              <a:gd name="connsiteY49" fmla="*/ 4286250 h 4713880"/>
              <a:gd name="connsiteX50" fmla="*/ 2693364 w 4059230"/>
              <a:gd name="connsiteY50" fmla="*/ 4305300 h 4713880"/>
              <a:gd name="connsiteX51" fmla="*/ 2483814 w 4059230"/>
              <a:gd name="connsiteY51" fmla="*/ 4381500 h 4713880"/>
              <a:gd name="connsiteX52" fmla="*/ 2064714 w 4059230"/>
              <a:gd name="connsiteY52" fmla="*/ 4362450 h 4713880"/>
              <a:gd name="connsiteX53" fmla="*/ 2007564 w 4059230"/>
              <a:gd name="connsiteY53" fmla="*/ 4305300 h 4713880"/>
              <a:gd name="connsiteX54" fmla="*/ 1893264 w 4059230"/>
              <a:gd name="connsiteY54" fmla="*/ 4267200 h 4713880"/>
              <a:gd name="connsiteX55" fmla="*/ 1836114 w 4059230"/>
              <a:gd name="connsiteY55" fmla="*/ 4248150 h 4713880"/>
              <a:gd name="connsiteX56" fmla="*/ 1493214 w 4059230"/>
              <a:gd name="connsiteY56" fmla="*/ 4324350 h 4713880"/>
              <a:gd name="connsiteX57" fmla="*/ 1302714 w 4059230"/>
              <a:gd name="connsiteY57" fmla="*/ 4438650 h 4713880"/>
              <a:gd name="connsiteX58" fmla="*/ 1245564 w 4059230"/>
              <a:gd name="connsiteY58" fmla="*/ 4476750 h 4713880"/>
              <a:gd name="connsiteX59" fmla="*/ 1074114 w 4059230"/>
              <a:gd name="connsiteY59" fmla="*/ 4533900 h 4713880"/>
              <a:gd name="connsiteX60" fmla="*/ 1016964 w 4059230"/>
              <a:gd name="connsiteY60" fmla="*/ 4552950 h 4713880"/>
              <a:gd name="connsiteX61" fmla="*/ 959814 w 4059230"/>
              <a:gd name="connsiteY61" fmla="*/ 4572000 h 4713880"/>
              <a:gd name="connsiteX62" fmla="*/ 845514 w 4059230"/>
              <a:gd name="connsiteY62" fmla="*/ 4591050 h 4713880"/>
              <a:gd name="connsiteX63" fmla="*/ 712164 w 4059230"/>
              <a:gd name="connsiteY63" fmla="*/ 4572000 h 4713880"/>
              <a:gd name="connsiteX64" fmla="*/ 655014 w 4059230"/>
              <a:gd name="connsiteY64" fmla="*/ 4552950 h 4713880"/>
              <a:gd name="connsiteX65" fmla="*/ 442621 w 4059230"/>
              <a:gd name="connsiteY65" fmla="*/ 4713880 h 4713880"/>
              <a:gd name="connsiteX66" fmla="*/ 290221 w 4059230"/>
              <a:gd name="connsiteY66" fmla="*/ 4615787 h 4713880"/>
              <a:gd name="connsiteX67" fmla="*/ 173362 w 4059230"/>
              <a:gd name="connsiteY67" fmla="*/ 4439218 h 4713880"/>
              <a:gd name="connsiteX68" fmla="*/ 45414 w 4059230"/>
              <a:gd name="connsiteY68" fmla="*/ 4171950 h 4713880"/>
              <a:gd name="connsiteX69" fmla="*/ 26364 w 4059230"/>
              <a:gd name="connsiteY69"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69614 w 4059230"/>
              <a:gd name="connsiteY44" fmla="*/ 4171950 h 4713880"/>
              <a:gd name="connsiteX45" fmla="*/ 3112464 w 4059230"/>
              <a:gd name="connsiteY45" fmla="*/ 4191000 h 4713880"/>
              <a:gd name="connsiteX46" fmla="*/ 2941014 w 4059230"/>
              <a:gd name="connsiteY46" fmla="*/ 4229100 h 4713880"/>
              <a:gd name="connsiteX47" fmla="*/ 2864814 w 4059230"/>
              <a:gd name="connsiteY47" fmla="*/ 4267200 h 4713880"/>
              <a:gd name="connsiteX48" fmla="*/ 2769564 w 4059230"/>
              <a:gd name="connsiteY48" fmla="*/ 4286250 h 4713880"/>
              <a:gd name="connsiteX49" fmla="*/ 2693364 w 4059230"/>
              <a:gd name="connsiteY49" fmla="*/ 4305300 h 4713880"/>
              <a:gd name="connsiteX50" fmla="*/ 2483814 w 4059230"/>
              <a:gd name="connsiteY50" fmla="*/ 4381500 h 4713880"/>
              <a:gd name="connsiteX51" fmla="*/ 2064714 w 4059230"/>
              <a:gd name="connsiteY51" fmla="*/ 4362450 h 4713880"/>
              <a:gd name="connsiteX52" fmla="*/ 2007564 w 4059230"/>
              <a:gd name="connsiteY52" fmla="*/ 4305300 h 4713880"/>
              <a:gd name="connsiteX53" fmla="*/ 1893264 w 4059230"/>
              <a:gd name="connsiteY53" fmla="*/ 4267200 h 4713880"/>
              <a:gd name="connsiteX54" fmla="*/ 1836114 w 4059230"/>
              <a:gd name="connsiteY54" fmla="*/ 4248150 h 4713880"/>
              <a:gd name="connsiteX55" fmla="*/ 1493214 w 4059230"/>
              <a:gd name="connsiteY55" fmla="*/ 4324350 h 4713880"/>
              <a:gd name="connsiteX56" fmla="*/ 1302714 w 4059230"/>
              <a:gd name="connsiteY56" fmla="*/ 4438650 h 4713880"/>
              <a:gd name="connsiteX57" fmla="*/ 1245564 w 4059230"/>
              <a:gd name="connsiteY57" fmla="*/ 4476750 h 4713880"/>
              <a:gd name="connsiteX58" fmla="*/ 1074114 w 4059230"/>
              <a:gd name="connsiteY58" fmla="*/ 4533900 h 4713880"/>
              <a:gd name="connsiteX59" fmla="*/ 1016964 w 4059230"/>
              <a:gd name="connsiteY59" fmla="*/ 4552950 h 4713880"/>
              <a:gd name="connsiteX60" fmla="*/ 959814 w 4059230"/>
              <a:gd name="connsiteY60" fmla="*/ 4572000 h 4713880"/>
              <a:gd name="connsiteX61" fmla="*/ 845514 w 4059230"/>
              <a:gd name="connsiteY61" fmla="*/ 4591050 h 4713880"/>
              <a:gd name="connsiteX62" fmla="*/ 712164 w 4059230"/>
              <a:gd name="connsiteY62" fmla="*/ 4572000 h 4713880"/>
              <a:gd name="connsiteX63" fmla="*/ 655014 w 4059230"/>
              <a:gd name="connsiteY63" fmla="*/ 4552950 h 4713880"/>
              <a:gd name="connsiteX64" fmla="*/ 442621 w 4059230"/>
              <a:gd name="connsiteY64" fmla="*/ 4713880 h 4713880"/>
              <a:gd name="connsiteX65" fmla="*/ 290221 w 4059230"/>
              <a:gd name="connsiteY65" fmla="*/ 4615787 h 4713880"/>
              <a:gd name="connsiteX66" fmla="*/ 173362 w 4059230"/>
              <a:gd name="connsiteY66" fmla="*/ 4439218 h 4713880"/>
              <a:gd name="connsiteX67" fmla="*/ 45414 w 4059230"/>
              <a:gd name="connsiteY67" fmla="*/ 4171950 h 4713880"/>
              <a:gd name="connsiteX68" fmla="*/ 26364 w 4059230"/>
              <a:gd name="connsiteY68"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12464 w 4059230"/>
              <a:gd name="connsiteY44" fmla="*/ 4191000 h 4713880"/>
              <a:gd name="connsiteX45" fmla="*/ 2941014 w 4059230"/>
              <a:gd name="connsiteY45" fmla="*/ 4229100 h 4713880"/>
              <a:gd name="connsiteX46" fmla="*/ 2864814 w 4059230"/>
              <a:gd name="connsiteY46" fmla="*/ 4267200 h 4713880"/>
              <a:gd name="connsiteX47" fmla="*/ 2769564 w 4059230"/>
              <a:gd name="connsiteY47" fmla="*/ 4286250 h 4713880"/>
              <a:gd name="connsiteX48" fmla="*/ 2693364 w 4059230"/>
              <a:gd name="connsiteY48" fmla="*/ 4305300 h 4713880"/>
              <a:gd name="connsiteX49" fmla="*/ 2483814 w 4059230"/>
              <a:gd name="connsiteY49" fmla="*/ 4381500 h 4713880"/>
              <a:gd name="connsiteX50" fmla="*/ 2064714 w 4059230"/>
              <a:gd name="connsiteY50" fmla="*/ 4362450 h 4713880"/>
              <a:gd name="connsiteX51" fmla="*/ 2007564 w 4059230"/>
              <a:gd name="connsiteY51" fmla="*/ 4305300 h 4713880"/>
              <a:gd name="connsiteX52" fmla="*/ 1893264 w 4059230"/>
              <a:gd name="connsiteY52" fmla="*/ 4267200 h 4713880"/>
              <a:gd name="connsiteX53" fmla="*/ 1836114 w 4059230"/>
              <a:gd name="connsiteY53" fmla="*/ 4248150 h 4713880"/>
              <a:gd name="connsiteX54" fmla="*/ 1493214 w 4059230"/>
              <a:gd name="connsiteY54" fmla="*/ 4324350 h 4713880"/>
              <a:gd name="connsiteX55" fmla="*/ 1302714 w 4059230"/>
              <a:gd name="connsiteY55" fmla="*/ 4438650 h 4713880"/>
              <a:gd name="connsiteX56" fmla="*/ 1245564 w 4059230"/>
              <a:gd name="connsiteY56" fmla="*/ 4476750 h 4713880"/>
              <a:gd name="connsiteX57" fmla="*/ 1074114 w 4059230"/>
              <a:gd name="connsiteY57" fmla="*/ 4533900 h 4713880"/>
              <a:gd name="connsiteX58" fmla="*/ 1016964 w 4059230"/>
              <a:gd name="connsiteY58" fmla="*/ 4552950 h 4713880"/>
              <a:gd name="connsiteX59" fmla="*/ 959814 w 4059230"/>
              <a:gd name="connsiteY59" fmla="*/ 4572000 h 4713880"/>
              <a:gd name="connsiteX60" fmla="*/ 845514 w 4059230"/>
              <a:gd name="connsiteY60" fmla="*/ 4591050 h 4713880"/>
              <a:gd name="connsiteX61" fmla="*/ 712164 w 4059230"/>
              <a:gd name="connsiteY61" fmla="*/ 4572000 h 4713880"/>
              <a:gd name="connsiteX62" fmla="*/ 655014 w 4059230"/>
              <a:gd name="connsiteY62" fmla="*/ 4552950 h 4713880"/>
              <a:gd name="connsiteX63" fmla="*/ 442621 w 4059230"/>
              <a:gd name="connsiteY63" fmla="*/ 4713880 h 4713880"/>
              <a:gd name="connsiteX64" fmla="*/ 290221 w 4059230"/>
              <a:gd name="connsiteY64" fmla="*/ 4615787 h 4713880"/>
              <a:gd name="connsiteX65" fmla="*/ 173362 w 4059230"/>
              <a:gd name="connsiteY65" fmla="*/ 4439218 h 4713880"/>
              <a:gd name="connsiteX66" fmla="*/ 45414 w 4059230"/>
              <a:gd name="connsiteY66" fmla="*/ 4171950 h 4713880"/>
              <a:gd name="connsiteX67" fmla="*/ 26364 w 4059230"/>
              <a:gd name="connsiteY67"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941014 w 4059230"/>
              <a:gd name="connsiteY44" fmla="*/ 4229100 h 4713880"/>
              <a:gd name="connsiteX45" fmla="*/ 2864814 w 4059230"/>
              <a:gd name="connsiteY45" fmla="*/ 4267200 h 4713880"/>
              <a:gd name="connsiteX46" fmla="*/ 2769564 w 4059230"/>
              <a:gd name="connsiteY46" fmla="*/ 4286250 h 4713880"/>
              <a:gd name="connsiteX47" fmla="*/ 2693364 w 4059230"/>
              <a:gd name="connsiteY47" fmla="*/ 4305300 h 4713880"/>
              <a:gd name="connsiteX48" fmla="*/ 2483814 w 4059230"/>
              <a:gd name="connsiteY48" fmla="*/ 4381500 h 4713880"/>
              <a:gd name="connsiteX49" fmla="*/ 2064714 w 4059230"/>
              <a:gd name="connsiteY49" fmla="*/ 4362450 h 4713880"/>
              <a:gd name="connsiteX50" fmla="*/ 2007564 w 4059230"/>
              <a:gd name="connsiteY50" fmla="*/ 4305300 h 4713880"/>
              <a:gd name="connsiteX51" fmla="*/ 1893264 w 4059230"/>
              <a:gd name="connsiteY51" fmla="*/ 4267200 h 4713880"/>
              <a:gd name="connsiteX52" fmla="*/ 1836114 w 4059230"/>
              <a:gd name="connsiteY52" fmla="*/ 4248150 h 4713880"/>
              <a:gd name="connsiteX53" fmla="*/ 1493214 w 4059230"/>
              <a:gd name="connsiteY53" fmla="*/ 4324350 h 4713880"/>
              <a:gd name="connsiteX54" fmla="*/ 1302714 w 4059230"/>
              <a:gd name="connsiteY54" fmla="*/ 4438650 h 4713880"/>
              <a:gd name="connsiteX55" fmla="*/ 1245564 w 4059230"/>
              <a:gd name="connsiteY55" fmla="*/ 4476750 h 4713880"/>
              <a:gd name="connsiteX56" fmla="*/ 1074114 w 4059230"/>
              <a:gd name="connsiteY56" fmla="*/ 4533900 h 4713880"/>
              <a:gd name="connsiteX57" fmla="*/ 1016964 w 4059230"/>
              <a:gd name="connsiteY57" fmla="*/ 4552950 h 4713880"/>
              <a:gd name="connsiteX58" fmla="*/ 959814 w 4059230"/>
              <a:gd name="connsiteY58" fmla="*/ 4572000 h 4713880"/>
              <a:gd name="connsiteX59" fmla="*/ 845514 w 4059230"/>
              <a:gd name="connsiteY59" fmla="*/ 4591050 h 4713880"/>
              <a:gd name="connsiteX60" fmla="*/ 712164 w 4059230"/>
              <a:gd name="connsiteY60" fmla="*/ 4572000 h 4713880"/>
              <a:gd name="connsiteX61" fmla="*/ 655014 w 4059230"/>
              <a:gd name="connsiteY61" fmla="*/ 4552950 h 4713880"/>
              <a:gd name="connsiteX62" fmla="*/ 442621 w 4059230"/>
              <a:gd name="connsiteY62" fmla="*/ 4713880 h 4713880"/>
              <a:gd name="connsiteX63" fmla="*/ 290221 w 4059230"/>
              <a:gd name="connsiteY63" fmla="*/ 4615787 h 4713880"/>
              <a:gd name="connsiteX64" fmla="*/ 173362 w 4059230"/>
              <a:gd name="connsiteY64" fmla="*/ 4439218 h 4713880"/>
              <a:gd name="connsiteX65" fmla="*/ 45414 w 4059230"/>
              <a:gd name="connsiteY65" fmla="*/ 4171950 h 4713880"/>
              <a:gd name="connsiteX66" fmla="*/ 26364 w 4059230"/>
              <a:gd name="connsiteY66"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864814 w 4059230"/>
              <a:gd name="connsiteY44" fmla="*/ 4267200 h 4713880"/>
              <a:gd name="connsiteX45" fmla="*/ 2769564 w 4059230"/>
              <a:gd name="connsiteY45" fmla="*/ 4286250 h 4713880"/>
              <a:gd name="connsiteX46" fmla="*/ 2693364 w 4059230"/>
              <a:gd name="connsiteY46" fmla="*/ 4305300 h 4713880"/>
              <a:gd name="connsiteX47" fmla="*/ 2483814 w 4059230"/>
              <a:gd name="connsiteY47" fmla="*/ 4381500 h 4713880"/>
              <a:gd name="connsiteX48" fmla="*/ 2064714 w 4059230"/>
              <a:gd name="connsiteY48" fmla="*/ 4362450 h 4713880"/>
              <a:gd name="connsiteX49" fmla="*/ 2007564 w 4059230"/>
              <a:gd name="connsiteY49" fmla="*/ 4305300 h 4713880"/>
              <a:gd name="connsiteX50" fmla="*/ 1893264 w 4059230"/>
              <a:gd name="connsiteY50" fmla="*/ 4267200 h 4713880"/>
              <a:gd name="connsiteX51" fmla="*/ 1836114 w 4059230"/>
              <a:gd name="connsiteY51" fmla="*/ 4248150 h 4713880"/>
              <a:gd name="connsiteX52" fmla="*/ 1493214 w 4059230"/>
              <a:gd name="connsiteY52" fmla="*/ 4324350 h 4713880"/>
              <a:gd name="connsiteX53" fmla="*/ 1302714 w 4059230"/>
              <a:gd name="connsiteY53" fmla="*/ 4438650 h 4713880"/>
              <a:gd name="connsiteX54" fmla="*/ 1245564 w 4059230"/>
              <a:gd name="connsiteY54" fmla="*/ 4476750 h 4713880"/>
              <a:gd name="connsiteX55" fmla="*/ 1074114 w 4059230"/>
              <a:gd name="connsiteY55" fmla="*/ 4533900 h 4713880"/>
              <a:gd name="connsiteX56" fmla="*/ 1016964 w 4059230"/>
              <a:gd name="connsiteY56" fmla="*/ 4552950 h 4713880"/>
              <a:gd name="connsiteX57" fmla="*/ 959814 w 4059230"/>
              <a:gd name="connsiteY57" fmla="*/ 4572000 h 4713880"/>
              <a:gd name="connsiteX58" fmla="*/ 845514 w 4059230"/>
              <a:gd name="connsiteY58" fmla="*/ 4591050 h 4713880"/>
              <a:gd name="connsiteX59" fmla="*/ 712164 w 4059230"/>
              <a:gd name="connsiteY59" fmla="*/ 4572000 h 4713880"/>
              <a:gd name="connsiteX60" fmla="*/ 655014 w 4059230"/>
              <a:gd name="connsiteY60" fmla="*/ 4552950 h 4713880"/>
              <a:gd name="connsiteX61" fmla="*/ 442621 w 4059230"/>
              <a:gd name="connsiteY61" fmla="*/ 4713880 h 4713880"/>
              <a:gd name="connsiteX62" fmla="*/ 290221 w 4059230"/>
              <a:gd name="connsiteY62" fmla="*/ 4615787 h 4713880"/>
              <a:gd name="connsiteX63" fmla="*/ 173362 w 4059230"/>
              <a:gd name="connsiteY63" fmla="*/ 4439218 h 4713880"/>
              <a:gd name="connsiteX64" fmla="*/ 45414 w 4059230"/>
              <a:gd name="connsiteY64" fmla="*/ 4171950 h 4713880"/>
              <a:gd name="connsiteX65" fmla="*/ 26364 w 4059230"/>
              <a:gd name="connsiteY65"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2864814 w 4059230"/>
              <a:gd name="connsiteY43" fmla="*/ 4267200 h 4713880"/>
              <a:gd name="connsiteX44" fmla="*/ 2769564 w 4059230"/>
              <a:gd name="connsiteY44" fmla="*/ 4286250 h 4713880"/>
              <a:gd name="connsiteX45" fmla="*/ 2693364 w 4059230"/>
              <a:gd name="connsiteY45" fmla="*/ 4305300 h 4713880"/>
              <a:gd name="connsiteX46" fmla="*/ 2483814 w 4059230"/>
              <a:gd name="connsiteY46" fmla="*/ 4381500 h 4713880"/>
              <a:gd name="connsiteX47" fmla="*/ 2064714 w 4059230"/>
              <a:gd name="connsiteY47" fmla="*/ 4362450 h 4713880"/>
              <a:gd name="connsiteX48" fmla="*/ 2007564 w 4059230"/>
              <a:gd name="connsiteY48" fmla="*/ 4305300 h 4713880"/>
              <a:gd name="connsiteX49" fmla="*/ 1893264 w 4059230"/>
              <a:gd name="connsiteY49" fmla="*/ 4267200 h 4713880"/>
              <a:gd name="connsiteX50" fmla="*/ 1836114 w 4059230"/>
              <a:gd name="connsiteY50" fmla="*/ 4248150 h 4713880"/>
              <a:gd name="connsiteX51" fmla="*/ 1493214 w 4059230"/>
              <a:gd name="connsiteY51" fmla="*/ 4324350 h 4713880"/>
              <a:gd name="connsiteX52" fmla="*/ 1302714 w 4059230"/>
              <a:gd name="connsiteY52" fmla="*/ 4438650 h 4713880"/>
              <a:gd name="connsiteX53" fmla="*/ 1245564 w 4059230"/>
              <a:gd name="connsiteY53" fmla="*/ 4476750 h 4713880"/>
              <a:gd name="connsiteX54" fmla="*/ 1074114 w 4059230"/>
              <a:gd name="connsiteY54" fmla="*/ 4533900 h 4713880"/>
              <a:gd name="connsiteX55" fmla="*/ 1016964 w 4059230"/>
              <a:gd name="connsiteY55" fmla="*/ 4552950 h 4713880"/>
              <a:gd name="connsiteX56" fmla="*/ 959814 w 4059230"/>
              <a:gd name="connsiteY56" fmla="*/ 4572000 h 4713880"/>
              <a:gd name="connsiteX57" fmla="*/ 845514 w 4059230"/>
              <a:gd name="connsiteY57" fmla="*/ 4591050 h 4713880"/>
              <a:gd name="connsiteX58" fmla="*/ 712164 w 4059230"/>
              <a:gd name="connsiteY58" fmla="*/ 4572000 h 4713880"/>
              <a:gd name="connsiteX59" fmla="*/ 655014 w 4059230"/>
              <a:gd name="connsiteY59" fmla="*/ 4552950 h 4713880"/>
              <a:gd name="connsiteX60" fmla="*/ 442621 w 4059230"/>
              <a:gd name="connsiteY60" fmla="*/ 4713880 h 4713880"/>
              <a:gd name="connsiteX61" fmla="*/ 290221 w 4059230"/>
              <a:gd name="connsiteY61" fmla="*/ 4615787 h 4713880"/>
              <a:gd name="connsiteX62" fmla="*/ 173362 w 4059230"/>
              <a:gd name="connsiteY62" fmla="*/ 4439218 h 4713880"/>
              <a:gd name="connsiteX63" fmla="*/ 45414 w 4059230"/>
              <a:gd name="connsiteY63" fmla="*/ 4171950 h 4713880"/>
              <a:gd name="connsiteX64" fmla="*/ 26364 w 4059230"/>
              <a:gd name="connsiteY64"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2864814 w 4059230"/>
              <a:gd name="connsiteY42" fmla="*/ 4267200 h 4713880"/>
              <a:gd name="connsiteX43" fmla="*/ 2769564 w 4059230"/>
              <a:gd name="connsiteY43" fmla="*/ 4286250 h 4713880"/>
              <a:gd name="connsiteX44" fmla="*/ 2693364 w 4059230"/>
              <a:gd name="connsiteY44" fmla="*/ 4305300 h 4713880"/>
              <a:gd name="connsiteX45" fmla="*/ 2483814 w 4059230"/>
              <a:gd name="connsiteY45" fmla="*/ 4381500 h 4713880"/>
              <a:gd name="connsiteX46" fmla="*/ 2064714 w 4059230"/>
              <a:gd name="connsiteY46" fmla="*/ 4362450 h 4713880"/>
              <a:gd name="connsiteX47" fmla="*/ 2007564 w 4059230"/>
              <a:gd name="connsiteY47" fmla="*/ 4305300 h 4713880"/>
              <a:gd name="connsiteX48" fmla="*/ 1893264 w 4059230"/>
              <a:gd name="connsiteY48" fmla="*/ 4267200 h 4713880"/>
              <a:gd name="connsiteX49" fmla="*/ 1836114 w 4059230"/>
              <a:gd name="connsiteY49" fmla="*/ 4248150 h 4713880"/>
              <a:gd name="connsiteX50" fmla="*/ 1493214 w 4059230"/>
              <a:gd name="connsiteY50" fmla="*/ 4324350 h 4713880"/>
              <a:gd name="connsiteX51" fmla="*/ 1302714 w 4059230"/>
              <a:gd name="connsiteY51" fmla="*/ 4438650 h 4713880"/>
              <a:gd name="connsiteX52" fmla="*/ 1245564 w 4059230"/>
              <a:gd name="connsiteY52" fmla="*/ 4476750 h 4713880"/>
              <a:gd name="connsiteX53" fmla="*/ 1074114 w 4059230"/>
              <a:gd name="connsiteY53" fmla="*/ 4533900 h 4713880"/>
              <a:gd name="connsiteX54" fmla="*/ 1016964 w 4059230"/>
              <a:gd name="connsiteY54" fmla="*/ 4552950 h 4713880"/>
              <a:gd name="connsiteX55" fmla="*/ 959814 w 4059230"/>
              <a:gd name="connsiteY55" fmla="*/ 4572000 h 4713880"/>
              <a:gd name="connsiteX56" fmla="*/ 845514 w 4059230"/>
              <a:gd name="connsiteY56" fmla="*/ 4591050 h 4713880"/>
              <a:gd name="connsiteX57" fmla="*/ 712164 w 4059230"/>
              <a:gd name="connsiteY57" fmla="*/ 4572000 h 4713880"/>
              <a:gd name="connsiteX58" fmla="*/ 655014 w 4059230"/>
              <a:gd name="connsiteY58" fmla="*/ 4552950 h 4713880"/>
              <a:gd name="connsiteX59" fmla="*/ 442621 w 4059230"/>
              <a:gd name="connsiteY59" fmla="*/ 4713880 h 4713880"/>
              <a:gd name="connsiteX60" fmla="*/ 290221 w 4059230"/>
              <a:gd name="connsiteY60" fmla="*/ 4615787 h 4713880"/>
              <a:gd name="connsiteX61" fmla="*/ 173362 w 4059230"/>
              <a:gd name="connsiteY61" fmla="*/ 4439218 h 4713880"/>
              <a:gd name="connsiteX62" fmla="*/ 45414 w 4059230"/>
              <a:gd name="connsiteY62" fmla="*/ 4171950 h 4713880"/>
              <a:gd name="connsiteX63" fmla="*/ 26364 w 4059230"/>
              <a:gd name="connsiteY63" fmla="*/ 4114800 h 4713880"/>
              <a:gd name="connsiteX0" fmla="*/ 26364 w 4122396"/>
              <a:gd name="connsiteY0" fmla="*/ 4114800 h 4713880"/>
              <a:gd name="connsiteX1" fmla="*/ 7314 w 4122396"/>
              <a:gd name="connsiteY1" fmla="*/ 3467100 h 4713880"/>
              <a:gd name="connsiteX2" fmla="*/ 159714 w 4122396"/>
              <a:gd name="connsiteY2" fmla="*/ 3448050 h 4713880"/>
              <a:gd name="connsiteX3" fmla="*/ 350214 w 4122396"/>
              <a:gd name="connsiteY3" fmla="*/ 3390900 h 4713880"/>
              <a:gd name="connsiteX4" fmla="*/ 559764 w 4122396"/>
              <a:gd name="connsiteY4" fmla="*/ 3314700 h 4713880"/>
              <a:gd name="connsiteX5" fmla="*/ 655014 w 4122396"/>
              <a:gd name="connsiteY5" fmla="*/ 3105150 h 4713880"/>
              <a:gd name="connsiteX6" fmla="*/ 750264 w 4122396"/>
              <a:gd name="connsiteY6" fmla="*/ 2857500 h 4713880"/>
              <a:gd name="connsiteX7" fmla="*/ 883614 w 4122396"/>
              <a:gd name="connsiteY7" fmla="*/ 2495550 h 4713880"/>
              <a:gd name="connsiteX8" fmla="*/ 921714 w 4122396"/>
              <a:gd name="connsiteY8" fmla="*/ 2362200 h 4713880"/>
              <a:gd name="connsiteX9" fmla="*/ 997914 w 4122396"/>
              <a:gd name="connsiteY9" fmla="*/ 2171700 h 4713880"/>
              <a:gd name="connsiteX10" fmla="*/ 1036014 w 4122396"/>
              <a:gd name="connsiteY10" fmla="*/ 2019300 h 4713880"/>
              <a:gd name="connsiteX11" fmla="*/ 1016964 w 4122396"/>
              <a:gd name="connsiteY11" fmla="*/ 1771650 h 4713880"/>
              <a:gd name="connsiteX12" fmla="*/ 1016964 w 4122396"/>
              <a:gd name="connsiteY12" fmla="*/ 1543050 h 4713880"/>
              <a:gd name="connsiteX13" fmla="*/ 1055064 w 4122396"/>
              <a:gd name="connsiteY13" fmla="*/ 1390650 h 4713880"/>
              <a:gd name="connsiteX14" fmla="*/ 1055064 w 4122396"/>
              <a:gd name="connsiteY14" fmla="*/ 1390650 h 4713880"/>
              <a:gd name="connsiteX15" fmla="*/ 1093164 w 4122396"/>
              <a:gd name="connsiteY15" fmla="*/ 1181100 h 4713880"/>
              <a:gd name="connsiteX16" fmla="*/ 1093164 w 4122396"/>
              <a:gd name="connsiteY16" fmla="*/ 1181100 h 4713880"/>
              <a:gd name="connsiteX17" fmla="*/ 883614 w 4122396"/>
              <a:gd name="connsiteY17" fmla="*/ 1295400 h 4713880"/>
              <a:gd name="connsiteX18" fmla="*/ 731214 w 4122396"/>
              <a:gd name="connsiteY18" fmla="*/ 1238250 h 4713880"/>
              <a:gd name="connsiteX19" fmla="*/ 578814 w 4122396"/>
              <a:gd name="connsiteY19" fmla="*/ 1238250 h 4713880"/>
              <a:gd name="connsiteX20" fmla="*/ 540714 w 4122396"/>
              <a:gd name="connsiteY20" fmla="*/ 1257300 h 4713880"/>
              <a:gd name="connsiteX21" fmla="*/ 445464 w 4122396"/>
              <a:gd name="connsiteY21" fmla="*/ 762000 h 4713880"/>
              <a:gd name="connsiteX22" fmla="*/ 426414 w 4122396"/>
              <a:gd name="connsiteY22" fmla="*/ 476250 h 4713880"/>
              <a:gd name="connsiteX23" fmla="*/ 426414 w 4122396"/>
              <a:gd name="connsiteY23" fmla="*/ 247650 h 4713880"/>
              <a:gd name="connsiteX24" fmla="*/ 597864 w 4122396"/>
              <a:gd name="connsiteY24" fmla="*/ 95250 h 4713880"/>
              <a:gd name="connsiteX25" fmla="*/ 902664 w 4122396"/>
              <a:gd name="connsiteY25" fmla="*/ 0 h 4713880"/>
              <a:gd name="connsiteX26" fmla="*/ 1150314 w 4122396"/>
              <a:gd name="connsiteY26" fmla="*/ 0 h 4713880"/>
              <a:gd name="connsiteX27" fmla="*/ 1397964 w 4122396"/>
              <a:gd name="connsiteY27" fmla="*/ 0 h 4713880"/>
              <a:gd name="connsiteX28" fmla="*/ 1626564 w 4122396"/>
              <a:gd name="connsiteY28" fmla="*/ 19050 h 4713880"/>
              <a:gd name="connsiteX29" fmla="*/ 1893264 w 4122396"/>
              <a:gd name="connsiteY29" fmla="*/ 19050 h 4713880"/>
              <a:gd name="connsiteX30" fmla="*/ 2064714 w 4122396"/>
              <a:gd name="connsiteY30" fmla="*/ 19050 h 4713880"/>
              <a:gd name="connsiteX31" fmla="*/ 2445714 w 4122396"/>
              <a:gd name="connsiteY31" fmla="*/ 76200 h 4713880"/>
              <a:gd name="connsiteX32" fmla="*/ 2655264 w 4122396"/>
              <a:gd name="connsiteY32" fmla="*/ 76200 h 4713880"/>
              <a:gd name="connsiteX33" fmla="*/ 2902914 w 4122396"/>
              <a:gd name="connsiteY33" fmla="*/ 57150 h 4713880"/>
              <a:gd name="connsiteX34" fmla="*/ 3283914 w 4122396"/>
              <a:gd name="connsiteY34" fmla="*/ 0 h 4713880"/>
              <a:gd name="connsiteX35" fmla="*/ 3683964 w 4122396"/>
              <a:gd name="connsiteY35" fmla="*/ 76200 h 4713880"/>
              <a:gd name="connsiteX36" fmla="*/ 3855414 w 4122396"/>
              <a:gd name="connsiteY36" fmla="*/ 152400 h 4713880"/>
              <a:gd name="connsiteX37" fmla="*/ 3931614 w 4122396"/>
              <a:gd name="connsiteY37" fmla="*/ 495300 h 4713880"/>
              <a:gd name="connsiteX38" fmla="*/ 4007814 w 4122396"/>
              <a:gd name="connsiteY38" fmla="*/ 876300 h 4713880"/>
              <a:gd name="connsiteX39" fmla="*/ 4007814 w 4122396"/>
              <a:gd name="connsiteY39" fmla="*/ 876300 h 4713880"/>
              <a:gd name="connsiteX40" fmla="*/ 4045914 w 4122396"/>
              <a:gd name="connsiteY40" fmla="*/ 1238250 h 4713880"/>
              <a:gd name="connsiteX41" fmla="*/ 2864814 w 4122396"/>
              <a:gd name="connsiteY41" fmla="*/ 4267200 h 4713880"/>
              <a:gd name="connsiteX42" fmla="*/ 2769564 w 4122396"/>
              <a:gd name="connsiteY42" fmla="*/ 4286250 h 4713880"/>
              <a:gd name="connsiteX43" fmla="*/ 2693364 w 4122396"/>
              <a:gd name="connsiteY43" fmla="*/ 4305300 h 4713880"/>
              <a:gd name="connsiteX44" fmla="*/ 2483814 w 4122396"/>
              <a:gd name="connsiteY44" fmla="*/ 4381500 h 4713880"/>
              <a:gd name="connsiteX45" fmla="*/ 2064714 w 4122396"/>
              <a:gd name="connsiteY45" fmla="*/ 4362450 h 4713880"/>
              <a:gd name="connsiteX46" fmla="*/ 2007564 w 4122396"/>
              <a:gd name="connsiteY46" fmla="*/ 4305300 h 4713880"/>
              <a:gd name="connsiteX47" fmla="*/ 1893264 w 4122396"/>
              <a:gd name="connsiteY47" fmla="*/ 4267200 h 4713880"/>
              <a:gd name="connsiteX48" fmla="*/ 1836114 w 4122396"/>
              <a:gd name="connsiteY48" fmla="*/ 4248150 h 4713880"/>
              <a:gd name="connsiteX49" fmla="*/ 1493214 w 4122396"/>
              <a:gd name="connsiteY49" fmla="*/ 4324350 h 4713880"/>
              <a:gd name="connsiteX50" fmla="*/ 1302714 w 4122396"/>
              <a:gd name="connsiteY50" fmla="*/ 4438650 h 4713880"/>
              <a:gd name="connsiteX51" fmla="*/ 1245564 w 4122396"/>
              <a:gd name="connsiteY51" fmla="*/ 4476750 h 4713880"/>
              <a:gd name="connsiteX52" fmla="*/ 1074114 w 4122396"/>
              <a:gd name="connsiteY52" fmla="*/ 4533900 h 4713880"/>
              <a:gd name="connsiteX53" fmla="*/ 1016964 w 4122396"/>
              <a:gd name="connsiteY53" fmla="*/ 4552950 h 4713880"/>
              <a:gd name="connsiteX54" fmla="*/ 959814 w 4122396"/>
              <a:gd name="connsiteY54" fmla="*/ 4572000 h 4713880"/>
              <a:gd name="connsiteX55" fmla="*/ 845514 w 4122396"/>
              <a:gd name="connsiteY55" fmla="*/ 4591050 h 4713880"/>
              <a:gd name="connsiteX56" fmla="*/ 712164 w 4122396"/>
              <a:gd name="connsiteY56" fmla="*/ 4572000 h 4713880"/>
              <a:gd name="connsiteX57" fmla="*/ 655014 w 4122396"/>
              <a:gd name="connsiteY57" fmla="*/ 4552950 h 4713880"/>
              <a:gd name="connsiteX58" fmla="*/ 442621 w 4122396"/>
              <a:gd name="connsiteY58" fmla="*/ 4713880 h 4713880"/>
              <a:gd name="connsiteX59" fmla="*/ 290221 w 4122396"/>
              <a:gd name="connsiteY59" fmla="*/ 4615787 h 4713880"/>
              <a:gd name="connsiteX60" fmla="*/ 173362 w 4122396"/>
              <a:gd name="connsiteY60" fmla="*/ 4439218 h 4713880"/>
              <a:gd name="connsiteX61" fmla="*/ 45414 w 4122396"/>
              <a:gd name="connsiteY61" fmla="*/ 4171950 h 4713880"/>
              <a:gd name="connsiteX62" fmla="*/ 26364 w 4122396"/>
              <a:gd name="connsiteY62"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4007814 w 4007814"/>
              <a:gd name="connsiteY39" fmla="*/ 876300 h 4713880"/>
              <a:gd name="connsiteX40" fmla="*/ 2864814 w 4007814"/>
              <a:gd name="connsiteY40" fmla="*/ 4267200 h 4713880"/>
              <a:gd name="connsiteX41" fmla="*/ 2769564 w 4007814"/>
              <a:gd name="connsiteY41" fmla="*/ 4286250 h 4713880"/>
              <a:gd name="connsiteX42" fmla="*/ 2693364 w 4007814"/>
              <a:gd name="connsiteY42" fmla="*/ 4305300 h 4713880"/>
              <a:gd name="connsiteX43" fmla="*/ 2483814 w 4007814"/>
              <a:gd name="connsiteY43" fmla="*/ 4381500 h 4713880"/>
              <a:gd name="connsiteX44" fmla="*/ 2064714 w 4007814"/>
              <a:gd name="connsiteY44" fmla="*/ 4362450 h 4713880"/>
              <a:gd name="connsiteX45" fmla="*/ 2007564 w 4007814"/>
              <a:gd name="connsiteY45" fmla="*/ 4305300 h 4713880"/>
              <a:gd name="connsiteX46" fmla="*/ 1893264 w 4007814"/>
              <a:gd name="connsiteY46" fmla="*/ 4267200 h 4713880"/>
              <a:gd name="connsiteX47" fmla="*/ 1836114 w 4007814"/>
              <a:gd name="connsiteY47" fmla="*/ 4248150 h 4713880"/>
              <a:gd name="connsiteX48" fmla="*/ 1493214 w 4007814"/>
              <a:gd name="connsiteY48" fmla="*/ 4324350 h 4713880"/>
              <a:gd name="connsiteX49" fmla="*/ 1302714 w 4007814"/>
              <a:gd name="connsiteY49" fmla="*/ 4438650 h 4713880"/>
              <a:gd name="connsiteX50" fmla="*/ 1245564 w 4007814"/>
              <a:gd name="connsiteY50" fmla="*/ 4476750 h 4713880"/>
              <a:gd name="connsiteX51" fmla="*/ 1074114 w 4007814"/>
              <a:gd name="connsiteY51" fmla="*/ 4533900 h 4713880"/>
              <a:gd name="connsiteX52" fmla="*/ 1016964 w 4007814"/>
              <a:gd name="connsiteY52" fmla="*/ 4552950 h 4713880"/>
              <a:gd name="connsiteX53" fmla="*/ 959814 w 4007814"/>
              <a:gd name="connsiteY53" fmla="*/ 4572000 h 4713880"/>
              <a:gd name="connsiteX54" fmla="*/ 845514 w 4007814"/>
              <a:gd name="connsiteY54" fmla="*/ 4591050 h 4713880"/>
              <a:gd name="connsiteX55" fmla="*/ 712164 w 4007814"/>
              <a:gd name="connsiteY55" fmla="*/ 4572000 h 4713880"/>
              <a:gd name="connsiteX56" fmla="*/ 655014 w 4007814"/>
              <a:gd name="connsiteY56" fmla="*/ 4552950 h 4713880"/>
              <a:gd name="connsiteX57" fmla="*/ 442621 w 4007814"/>
              <a:gd name="connsiteY57" fmla="*/ 4713880 h 4713880"/>
              <a:gd name="connsiteX58" fmla="*/ 290221 w 4007814"/>
              <a:gd name="connsiteY58" fmla="*/ 4615787 h 4713880"/>
              <a:gd name="connsiteX59" fmla="*/ 173362 w 4007814"/>
              <a:gd name="connsiteY59" fmla="*/ 4439218 h 4713880"/>
              <a:gd name="connsiteX60" fmla="*/ 45414 w 4007814"/>
              <a:gd name="connsiteY60" fmla="*/ 4171950 h 4713880"/>
              <a:gd name="connsiteX61" fmla="*/ 26364 w 4007814"/>
              <a:gd name="connsiteY61"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2864814 w 4007814"/>
              <a:gd name="connsiteY39" fmla="*/ 4267200 h 4713880"/>
              <a:gd name="connsiteX40" fmla="*/ 2769564 w 4007814"/>
              <a:gd name="connsiteY40" fmla="*/ 4286250 h 4713880"/>
              <a:gd name="connsiteX41" fmla="*/ 2693364 w 4007814"/>
              <a:gd name="connsiteY41" fmla="*/ 4305300 h 4713880"/>
              <a:gd name="connsiteX42" fmla="*/ 2483814 w 4007814"/>
              <a:gd name="connsiteY42" fmla="*/ 4381500 h 4713880"/>
              <a:gd name="connsiteX43" fmla="*/ 2064714 w 4007814"/>
              <a:gd name="connsiteY43" fmla="*/ 4362450 h 4713880"/>
              <a:gd name="connsiteX44" fmla="*/ 2007564 w 4007814"/>
              <a:gd name="connsiteY44" fmla="*/ 4305300 h 4713880"/>
              <a:gd name="connsiteX45" fmla="*/ 1893264 w 4007814"/>
              <a:gd name="connsiteY45" fmla="*/ 4267200 h 4713880"/>
              <a:gd name="connsiteX46" fmla="*/ 1836114 w 4007814"/>
              <a:gd name="connsiteY46" fmla="*/ 4248150 h 4713880"/>
              <a:gd name="connsiteX47" fmla="*/ 1493214 w 4007814"/>
              <a:gd name="connsiteY47" fmla="*/ 4324350 h 4713880"/>
              <a:gd name="connsiteX48" fmla="*/ 1302714 w 4007814"/>
              <a:gd name="connsiteY48" fmla="*/ 4438650 h 4713880"/>
              <a:gd name="connsiteX49" fmla="*/ 1245564 w 4007814"/>
              <a:gd name="connsiteY49" fmla="*/ 4476750 h 4713880"/>
              <a:gd name="connsiteX50" fmla="*/ 1074114 w 4007814"/>
              <a:gd name="connsiteY50" fmla="*/ 4533900 h 4713880"/>
              <a:gd name="connsiteX51" fmla="*/ 1016964 w 4007814"/>
              <a:gd name="connsiteY51" fmla="*/ 4552950 h 4713880"/>
              <a:gd name="connsiteX52" fmla="*/ 959814 w 4007814"/>
              <a:gd name="connsiteY52" fmla="*/ 4572000 h 4713880"/>
              <a:gd name="connsiteX53" fmla="*/ 845514 w 4007814"/>
              <a:gd name="connsiteY53" fmla="*/ 4591050 h 4713880"/>
              <a:gd name="connsiteX54" fmla="*/ 712164 w 4007814"/>
              <a:gd name="connsiteY54" fmla="*/ 4572000 h 4713880"/>
              <a:gd name="connsiteX55" fmla="*/ 655014 w 4007814"/>
              <a:gd name="connsiteY55" fmla="*/ 4552950 h 4713880"/>
              <a:gd name="connsiteX56" fmla="*/ 442621 w 4007814"/>
              <a:gd name="connsiteY56" fmla="*/ 4713880 h 4713880"/>
              <a:gd name="connsiteX57" fmla="*/ 290221 w 4007814"/>
              <a:gd name="connsiteY57" fmla="*/ 4615787 h 4713880"/>
              <a:gd name="connsiteX58" fmla="*/ 173362 w 4007814"/>
              <a:gd name="connsiteY58" fmla="*/ 4439218 h 4713880"/>
              <a:gd name="connsiteX59" fmla="*/ 45414 w 4007814"/>
              <a:gd name="connsiteY59" fmla="*/ 4171950 h 4713880"/>
              <a:gd name="connsiteX60" fmla="*/ 26364 w 4007814"/>
              <a:gd name="connsiteY60"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4007814 w 4007814"/>
              <a:gd name="connsiteY37" fmla="*/ 876300 h 4713880"/>
              <a:gd name="connsiteX38" fmla="*/ 2864814 w 4007814"/>
              <a:gd name="connsiteY38" fmla="*/ 4267200 h 4713880"/>
              <a:gd name="connsiteX39" fmla="*/ 2769564 w 4007814"/>
              <a:gd name="connsiteY39" fmla="*/ 4286250 h 4713880"/>
              <a:gd name="connsiteX40" fmla="*/ 2693364 w 4007814"/>
              <a:gd name="connsiteY40" fmla="*/ 4305300 h 4713880"/>
              <a:gd name="connsiteX41" fmla="*/ 2483814 w 4007814"/>
              <a:gd name="connsiteY41" fmla="*/ 4381500 h 4713880"/>
              <a:gd name="connsiteX42" fmla="*/ 2064714 w 4007814"/>
              <a:gd name="connsiteY42" fmla="*/ 4362450 h 4713880"/>
              <a:gd name="connsiteX43" fmla="*/ 2007564 w 4007814"/>
              <a:gd name="connsiteY43" fmla="*/ 4305300 h 4713880"/>
              <a:gd name="connsiteX44" fmla="*/ 1893264 w 4007814"/>
              <a:gd name="connsiteY44" fmla="*/ 4267200 h 4713880"/>
              <a:gd name="connsiteX45" fmla="*/ 1836114 w 4007814"/>
              <a:gd name="connsiteY45" fmla="*/ 4248150 h 4713880"/>
              <a:gd name="connsiteX46" fmla="*/ 1493214 w 4007814"/>
              <a:gd name="connsiteY46" fmla="*/ 4324350 h 4713880"/>
              <a:gd name="connsiteX47" fmla="*/ 1302714 w 4007814"/>
              <a:gd name="connsiteY47" fmla="*/ 4438650 h 4713880"/>
              <a:gd name="connsiteX48" fmla="*/ 1245564 w 4007814"/>
              <a:gd name="connsiteY48" fmla="*/ 4476750 h 4713880"/>
              <a:gd name="connsiteX49" fmla="*/ 1074114 w 4007814"/>
              <a:gd name="connsiteY49" fmla="*/ 4533900 h 4713880"/>
              <a:gd name="connsiteX50" fmla="*/ 1016964 w 4007814"/>
              <a:gd name="connsiteY50" fmla="*/ 4552950 h 4713880"/>
              <a:gd name="connsiteX51" fmla="*/ 959814 w 4007814"/>
              <a:gd name="connsiteY51" fmla="*/ 4572000 h 4713880"/>
              <a:gd name="connsiteX52" fmla="*/ 845514 w 4007814"/>
              <a:gd name="connsiteY52" fmla="*/ 4591050 h 4713880"/>
              <a:gd name="connsiteX53" fmla="*/ 712164 w 4007814"/>
              <a:gd name="connsiteY53" fmla="*/ 4572000 h 4713880"/>
              <a:gd name="connsiteX54" fmla="*/ 655014 w 4007814"/>
              <a:gd name="connsiteY54" fmla="*/ 4552950 h 4713880"/>
              <a:gd name="connsiteX55" fmla="*/ 442621 w 4007814"/>
              <a:gd name="connsiteY55" fmla="*/ 4713880 h 4713880"/>
              <a:gd name="connsiteX56" fmla="*/ 290221 w 4007814"/>
              <a:gd name="connsiteY56" fmla="*/ 4615787 h 4713880"/>
              <a:gd name="connsiteX57" fmla="*/ 173362 w 4007814"/>
              <a:gd name="connsiteY57" fmla="*/ 4439218 h 4713880"/>
              <a:gd name="connsiteX58" fmla="*/ 45414 w 4007814"/>
              <a:gd name="connsiteY58" fmla="*/ 4171950 h 4713880"/>
              <a:gd name="connsiteX59" fmla="*/ 26364 w 4007814"/>
              <a:gd name="connsiteY59" fmla="*/ 4114800 h 4713880"/>
              <a:gd name="connsiteX0" fmla="*/ 26364 w 3855414"/>
              <a:gd name="connsiteY0" fmla="*/ 4114800 h 4713880"/>
              <a:gd name="connsiteX1" fmla="*/ 7314 w 3855414"/>
              <a:gd name="connsiteY1" fmla="*/ 3467100 h 4713880"/>
              <a:gd name="connsiteX2" fmla="*/ 159714 w 3855414"/>
              <a:gd name="connsiteY2" fmla="*/ 3448050 h 4713880"/>
              <a:gd name="connsiteX3" fmla="*/ 350214 w 3855414"/>
              <a:gd name="connsiteY3" fmla="*/ 3390900 h 4713880"/>
              <a:gd name="connsiteX4" fmla="*/ 559764 w 3855414"/>
              <a:gd name="connsiteY4" fmla="*/ 3314700 h 4713880"/>
              <a:gd name="connsiteX5" fmla="*/ 655014 w 3855414"/>
              <a:gd name="connsiteY5" fmla="*/ 3105150 h 4713880"/>
              <a:gd name="connsiteX6" fmla="*/ 750264 w 3855414"/>
              <a:gd name="connsiteY6" fmla="*/ 2857500 h 4713880"/>
              <a:gd name="connsiteX7" fmla="*/ 883614 w 3855414"/>
              <a:gd name="connsiteY7" fmla="*/ 2495550 h 4713880"/>
              <a:gd name="connsiteX8" fmla="*/ 921714 w 3855414"/>
              <a:gd name="connsiteY8" fmla="*/ 2362200 h 4713880"/>
              <a:gd name="connsiteX9" fmla="*/ 997914 w 3855414"/>
              <a:gd name="connsiteY9" fmla="*/ 2171700 h 4713880"/>
              <a:gd name="connsiteX10" fmla="*/ 1036014 w 3855414"/>
              <a:gd name="connsiteY10" fmla="*/ 2019300 h 4713880"/>
              <a:gd name="connsiteX11" fmla="*/ 1016964 w 3855414"/>
              <a:gd name="connsiteY11" fmla="*/ 1771650 h 4713880"/>
              <a:gd name="connsiteX12" fmla="*/ 1016964 w 3855414"/>
              <a:gd name="connsiteY12" fmla="*/ 1543050 h 4713880"/>
              <a:gd name="connsiteX13" fmla="*/ 1055064 w 3855414"/>
              <a:gd name="connsiteY13" fmla="*/ 1390650 h 4713880"/>
              <a:gd name="connsiteX14" fmla="*/ 1055064 w 3855414"/>
              <a:gd name="connsiteY14" fmla="*/ 1390650 h 4713880"/>
              <a:gd name="connsiteX15" fmla="*/ 1093164 w 3855414"/>
              <a:gd name="connsiteY15" fmla="*/ 1181100 h 4713880"/>
              <a:gd name="connsiteX16" fmla="*/ 1093164 w 3855414"/>
              <a:gd name="connsiteY16" fmla="*/ 1181100 h 4713880"/>
              <a:gd name="connsiteX17" fmla="*/ 883614 w 3855414"/>
              <a:gd name="connsiteY17" fmla="*/ 1295400 h 4713880"/>
              <a:gd name="connsiteX18" fmla="*/ 731214 w 3855414"/>
              <a:gd name="connsiteY18" fmla="*/ 1238250 h 4713880"/>
              <a:gd name="connsiteX19" fmla="*/ 578814 w 3855414"/>
              <a:gd name="connsiteY19" fmla="*/ 1238250 h 4713880"/>
              <a:gd name="connsiteX20" fmla="*/ 540714 w 3855414"/>
              <a:gd name="connsiteY20" fmla="*/ 1257300 h 4713880"/>
              <a:gd name="connsiteX21" fmla="*/ 445464 w 3855414"/>
              <a:gd name="connsiteY21" fmla="*/ 762000 h 4713880"/>
              <a:gd name="connsiteX22" fmla="*/ 426414 w 3855414"/>
              <a:gd name="connsiteY22" fmla="*/ 476250 h 4713880"/>
              <a:gd name="connsiteX23" fmla="*/ 426414 w 3855414"/>
              <a:gd name="connsiteY23" fmla="*/ 247650 h 4713880"/>
              <a:gd name="connsiteX24" fmla="*/ 597864 w 3855414"/>
              <a:gd name="connsiteY24" fmla="*/ 95250 h 4713880"/>
              <a:gd name="connsiteX25" fmla="*/ 902664 w 3855414"/>
              <a:gd name="connsiteY25" fmla="*/ 0 h 4713880"/>
              <a:gd name="connsiteX26" fmla="*/ 1150314 w 3855414"/>
              <a:gd name="connsiteY26" fmla="*/ 0 h 4713880"/>
              <a:gd name="connsiteX27" fmla="*/ 1397964 w 3855414"/>
              <a:gd name="connsiteY27" fmla="*/ 0 h 4713880"/>
              <a:gd name="connsiteX28" fmla="*/ 1626564 w 3855414"/>
              <a:gd name="connsiteY28" fmla="*/ 19050 h 4713880"/>
              <a:gd name="connsiteX29" fmla="*/ 1893264 w 3855414"/>
              <a:gd name="connsiteY29" fmla="*/ 19050 h 4713880"/>
              <a:gd name="connsiteX30" fmla="*/ 2064714 w 3855414"/>
              <a:gd name="connsiteY30" fmla="*/ 19050 h 4713880"/>
              <a:gd name="connsiteX31" fmla="*/ 2445714 w 3855414"/>
              <a:gd name="connsiteY31" fmla="*/ 76200 h 4713880"/>
              <a:gd name="connsiteX32" fmla="*/ 2655264 w 3855414"/>
              <a:gd name="connsiteY32" fmla="*/ 76200 h 4713880"/>
              <a:gd name="connsiteX33" fmla="*/ 2902914 w 3855414"/>
              <a:gd name="connsiteY33" fmla="*/ 57150 h 4713880"/>
              <a:gd name="connsiteX34" fmla="*/ 3283914 w 3855414"/>
              <a:gd name="connsiteY34" fmla="*/ 0 h 4713880"/>
              <a:gd name="connsiteX35" fmla="*/ 3683964 w 3855414"/>
              <a:gd name="connsiteY35" fmla="*/ 76200 h 4713880"/>
              <a:gd name="connsiteX36" fmla="*/ 3855414 w 3855414"/>
              <a:gd name="connsiteY36" fmla="*/ 152400 h 4713880"/>
              <a:gd name="connsiteX37" fmla="*/ 2864814 w 3855414"/>
              <a:gd name="connsiteY37" fmla="*/ 4267200 h 4713880"/>
              <a:gd name="connsiteX38" fmla="*/ 2769564 w 3855414"/>
              <a:gd name="connsiteY38" fmla="*/ 4286250 h 4713880"/>
              <a:gd name="connsiteX39" fmla="*/ 2693364 w 3855414"/>
              <a:gd name="connsiteY39" fmla="*/ 4305300 h 4713880"/>
              <a:gd name="connsiteX40" fmla="*/ 2483814 w 3855414"/>
              <a:gd name="connsiteY40" fmla="*/ 4381500 h 4713880"/>
              <a:gd name="connsiteX41" fmla="*/ 2064714 w 3855414"/>
              <a:gd name="connsiteY41" fmla="*/ 4362450 h 4713880"/>
              <a:gd name="connsiteX42" fmla="*/ 2007564 w 3855414"/>
              <a:gd name="connsiteY42" fmla="*/ 4305300 h 4713880"/>
              <a:gd name="connsiteX43" fmla="*/ 1893264 w 3855414"/>
              <a:gd name="connsiteY43" fmla="*/ 4267200 h 4713880"/>
              <a:gd name="connsiteX44" fmla="*/ 1836114 w 3855414"/>
              <a:gd name="connsiteY44" fmla="*/ 4248150 h 4713880"/>
              <a:gd name="connsiteX45" fmla="*/ 1493214 w 3855414"/>
              <a:gd name="connsiteY45" fmla="*/ 4324350 h 4713880"/>
              <a:gd name="connsiteX46" fmla="*/ 1302714 w 3855414"/>
              <a:gd name="connsiteY46" fmla="*/ 4438650 h 4713880"/>
              <a:gd name="connsiteX47" fmla="*/ 1245564 w 3855414"/>
              <a:gd name="connsiteY47" fmla="*/ 4476750 h 4713880"/>
              <a:gd name="connsiteX48" fmla="*/ 1074114 w 3855414"/>
              <a:gd name="connsiteY48" fmla="*/ 4533900 h 4713880"/>
              <a:gd name="connsiteX49" fmla="*/ 1016964 w 3855414"/>
              <a:gd name="connsiteY49" fmla="*/ 4552950 h 4713880"/>
              <a:gd name="connsiteX50" fmla="*/ 959814 w 3855414"/>
              <a:gd name="connsiteY50" fmla="*/ 4572000 h 4713880"/>
              <a:gd name="connsiteX51" fmla="*/ 845514 w 3855414"/>
              <a:gd name="connsiteY51" fmla="*/ 4591050 h 4713880"/>
              <a:gd name="connsiteX52" fmla="*/ 712164 w 3855414"/>
              <a:gd name="connsiteY52" fmla="*/ 4572000 h 4713880"/>
              <a:gd name="connsiteX53" fmla="*/ 655014 w 3855414"/>
              <a:gd name="connsiteY53" fmla="*/ 4552950 h 4713880"/>
              <a:gd name="connsiteX54" fmla="*/ 442621 w 3855414"/>
              <a:gd name="connsiteY54" fmla="*/ 4713880 h 4713880"/>
              <a:gd name="connsiteX55" fmla="*/ 290221 w 3855414"/>
              <a:gd name="connsiteY55" fmla="*/ 4615787 h 4713880"/>
              <a:gd name="connsiteX56" fmla="*/ 173362 w 3855414"/>
              <a:gd name="connsiteY56" fmla="*/ 4439218 h 4713880"/>
              <a:gd name="connsiteX57" fmla="*/ 45414 w 3855414"/>
              <a:gd name="connsiteY57" fmla="*/ 4171950 h 4713880"/>
              <a:gd name="connsiteX58" fmla="*/ 26364 w 3855414"/>
              <a:gd name="connsiteY58" fmla="*/ 4114800 h 4713880"/>
              <a:gd name="connsiteX0" fmla="*/ 26364 w 3683964"/>
              <a:gd name="connsiteY0" fmla="*/ 4114800 h 4713880"/>
              <a:gd name="connsiteX1" fmla="*/ 7314 w 3683964"/>
              <a:gd name="connsiteY1" fmla="*/ 3467100 h 4713880"/>
              <a:gd name="connsiteX2" fmla="*/ 159714 w 3683964"/>
              <a:gd name="connsiteY2" fmla="*/ 3448050 h 4713880"/>
              <a:gd name="connsiteX3" fmla="*/ 350214 w 3683964"/>
              <a:gd name="connsiteY3" fmla="*/ 3390900 h 4713880"/>
              <a:gd name="connsiteX4" fmla="*/ 559764 w 3683964"/>
              <a:gd name="connsiteY4" fmla="*/ 3314700 h 4713880"/>
              <a:gd name="connsiteX5" fmla="*/ 655014 w 3683964"/>
              <a:gd name="connsiteY5" fmla="*/ 3105150 h 4713880"/>
              <a:gd name="connsiteX6" fmla="*/ 750264 w 3683964"/>
              <a:gd name="connsiteY6" fmla="*/ 2857500 h 4713880"/>
              <a:gd name="connsiteX7" fmla="*/ 883614 w 3683964"/>
              <a:gd name="connsiteY7" fmla="*/ 2495550 h 4713880"/>
              <a:gd name="connsiteX8" fmla="*/ 921714 w 3683964"/>
              <a:gd name="connsiteY8" fmla="*/ 2362200 h 4713880"/>
              <a:gd name="connsiteX9" fmla="*/ 997914 w 3683964"/>
              <a:gd name="connsiteY9" fmla="*/ 2171700 h 4713880"/>
              <a:gd name="connsiteX10" fmla="*/ 1036014 w 3683964"/>
              <a:gd name="connsiteY10" fmla="*/ 2019300 h 4713880"/>
              <a:gd name="connsiteX11" fmla="*/ 1016964 w 3683964"/>
              <a:gd name="connsiteY11" fmla="*/ 1771650 h 4713880"/>
              <a:gd name="connsiteX12" fmla="*/ 1016964 w 3683964"/>
              <a:gd name="connsiteY12" fmla="*/ 1543050 h 4713880"/>
              <a:gd name="connsiteX13" fmla="*/ 1055064 w 3683964"/>
              <a:gd name="connsiteY13" fmla="*/ 1390650 h 4713880"/>
              <a:gd name="connsiteX14" fmla="*/ 1055064 w 3683964"/>
              <a:gd name="connsiteY14" fmla="*/ 1390650 h 4713880"/>
              <a:gd name="connsiteX15" fmla="*/ 1093164 w 3683964"/>
              <a:gd name="connsiteY15" fmla="*/ 1181100 h 4713880"/>
              <a:gd name="connsiteX16" fmla="*/ 1093164 w 3683964"/>
              <a:gd name="connsiteY16" fmla="*/ 1181100 h 4713880"/>
              <a:gd name="connsiteX17" fmla="*/ 883614 w 3683964"/>
              <a:gd name="connsiteY17" fmla="*/ 1295400 h 4713880"/>
              <a:gd name="connsiteX18" fmla="*/ 731214 w 3683964"/>
              <a:gd name="connsiteY18" fmla="*/ 1238250 h 4713880"/>
              <a:gd name="connsiteX19" fmla="*/ 578814 w 3683964"/>
              <a:gd name="connsiteY19" fmla="*/ 1238250 h 4713880"/>
              <a:gd name="connsiteX20" fmla="*/ 540714 w 3683964"/>
              <a:gd name="connsiteY20" fmla="*/ 1257300 h 4713880"/>
              <a:gd name="connsiteX21" fmla="*/ 445464 w 3683964"/>
              <a:gd name="connsiteY21" fmla="*/ 762000 h 4713880"/>
              <a:gd name="connsiteX22" fmla="*/ 426414 w 3683964"/>
              <a:gd name="connsiteY22" fmla="*/ 476250 h 4713880"/>
              <a:gd name="connsiteX23" fmla="*/ 426414 w 3683964"/>
              <a:gd name="connsiteY23" fmla="*/ 247650 h 4713880"/>
              <a:gd name="connsiteX24" fmla="*/ 597864 w 3683964"/>
              <a:gd name="connsiteY24" fmla="*/ 95250 h 4713880"/>
              <a:gd name="connsiteX25" fmla="*/ 902664 w 3683964"/>
              <a:gd name="connsiteY25" fmla="*/ 0 h 4713880"/>
              <a:gd name="connsiteX26" fmla="*/ 1150314 w 3683964"/>
              <a:gd name="connsiteY26" fmla="*/ 0 h 4713880"/>
              <a:gd name="connsiteX27" fmla="*/ 1397964 w 3683964"/>
              <a:gd name="connsiteY27" fmla="*/ 0 h 4713880"/>
              <a:gd name="connsiteX28" fmla="*/ 1626564 w 3683964"/>
              <a:gd name="connsiteY28" fmla="*/ 19050 h 4713880"/>
              <a:gd name="connsiteX29" fmla="*/ 1893264 w 3683964"/>
              <a:gd name="connsiteY29" fmla="*/ 19050 h 4713880"/>
              <a:gd name="connsiteX30" fmla="*/ 2064714 w 3683964"/>
              <a:gd name="connsiteY30" fmla="*/ 19050 h 4713880"/>
              <a:gd name="connsiteX31" fmla="*/ 2445714 w 3683964"/>
              <a:gd name="connsiteY31" fmla="*/ 76200 h 4713880"/>
              <a:gd name="connsiteX32" fmla="*/ 2655264 w 3683964"/>
              <a:gd name="connsiteY32" fmla="*/ 76200 h 4713880"/>
              <a:gd name="connsiteX33" fmla="*/ 2902914 w 3683964"/>
              <a:gd name="connsiteY33" fmla="*/ 57150 h 4713880"/>
              <a:gd name="connsiteX34" fmla="*/ 3283914 w 3683964"/>
              <a:gd name="connsiteY34" fmla="*/ 0 h 4713880"/>
              <a:gd name="connsiteX35" fmla="*/ 3683964 w 3683964"/>
              <a:gd name="connsiteY35" fmla="*/ 76200 h 4713880"/>
              <a:gd name="connsiteX36" fmla="*/ 2864814 w 3683964"/>
              <a:gd name="connsiteY36" fmla="*/ 4267200 h 4713880"/>
              <a:gd name="connsiteX37" fmla="*/ 2769564 w 3683964"/>
              <a:gd name="connsiteY37" fmla="*/ 4286250 h 4713880"/>
              <a:gd name="connsiteX38" fmla="*/ 2693364 w 3683964"/>
              <a:gd name="connsiteY38" fmla="*/ 4305300 h 4713880"/>
              <a:gd name="connsiteX39" fmla="*/ 2483814 w 3683964"/>
              <a:gd name="connsiteY39" fmla="*/ 4381500 h 4713880"/>
              <a:gd name="connsiteX40" fmla="*/ 2064714 w 3683964"/>
              <a:gd name="connsiteY40" fmla="*/ 4362450 h 4713880"/>
              <a:gd name="connsiteX41" fmla="*/ 2007564 w 3683964"/>
              <a:gd name="connsiteY41" fmla="*/ 4305300 h 4713880"/>
              <a:gd name="connsiteX42" fmla="*/ 1893264 w 3683964"/>
              <a:gd name="connsiteY42" fmla="*/ 4267200 h 4713880"/>
              <a:gd name="connsiteX43" fmla="*/ 1836114 w 3683964"/>
              <a:gd name="connsiteY43" fmla="*/ 4248150 h 4713880"/>
              <a:gd name="connsiteX44" fmla="*/ 1493214 w 3683964"/>
              <a:gd name="connsiteY44" fmla="*/ 4324350 h 4713880"/>
              <a:gd name="connsiteX45" fmla="*/ 1302714 w 3683964"/>
              <a:gd name="connsiteY45" fmla="*/ 4438650 h 4713880"/>
              <a:gd name="connsiteX46" fmla="*/ 1245564 w 3683964"/>
              <a:gd name="connsiteY46" fmla="*/ 4476750 h 4713880"/>
              <a:gd name="connsiteX47" fmla="*/ 1074114 w 3683964"/>
              <a:gd name="connsiteY47" fmla="*/ 4533900 h 4713880"/>
              <a:gd name="connsiteX48" fmla="*/ 1016964 w 3683964"/>
              <a:gd name="connsiteY48" fmla="*/ 4552950 h 4713880"/>
              <a:gd name="connsiteX49" fmla="*/ 959814 w 3683964"/>
              <a:gd name="connsiteY49" fmla="*/ 4572000 h 4713880"/>
              <a:gd name="connsiteX50" fmla="*/ 845514 w 3683964"/>
              <a:gd name="connsiteY50" fmla="*/ 4591050 h 4713880"/>
              <a:gd name="connsiteX51" fmla="*/ 712164 w 3683964"/>
              <a:gd name="connsiteY51" fmla="*/ 4572000 h 4713880"/>
              <a:gd name="connsiteX52" fmla="*/ 655014 w 3683964"/>
              <a:gd name="connsiteY52" fmla="*/ 4552950 h 4713880"/>
              <a:gd name="connsiteX53" fmla="*/ 442621 w 3683964"/>
              <a:gd name="connsiteY53" fmla="*/ 4713880 h 4713880"/>
              <a:gd name="connsiteX54" fmla="*/ 290221 w 3683964"/>
              <a:gd name="connsiteY54" fmla="*/ 4615787 h 4713880"/>
              <a:gd name="connsiteX55" fmla="*/ 173362 w 3683964"/>
              <a:gd name="connsiteY55" fmla="*/ 4439218 h 4713880"/>
              <a:gd name="connsiteX56" fmla="*/ 45414 w 3683964"/>
              <a:gd name="connsiteY56" fmla="*/ 4171950 h 4713880"/>
              <a:gd name="connsiteX57" fmla="*/ 26364 w 3683964"/>
              <a:gd name="connsiteY57" fmla="*/ 4114800 h 4713880"/>
              <a:gd name="connsiteX0" fmla="*/ 26364 w 3283914"/>
              <a:gd name="connsiteY0" fmla="*/ 4114800 h 4713880"/>
              <a:gd name="connsiteX1" fmla="*/ 7314 w 3283914"/>
              <a:gd name="connsiteY1" fmla="*/ 3467100 h 4713880"/>
              <a:gd name="connsiteX2" fmla="*/ 159714 w 3283914"/>
              <a:gd name="connsiteY2" fmla="*/ 3448050 h 4713880"/>
              <a:gd name="connsiteX3" fmla="*/ 350214 w 3283914"/>
              <a:gd name="connsiteY3" fmla="*/ 3390900 h 4713880"/>
              <a:gd name="connsiteX4" fmla="*/ 559764 w 3283914"/>
              <a:gd name="connsiteY4" fmla="*/ 3314700 h 4713880"/>
              <a:gd name="connsiteX5" fmla="*/ 655014 w 3283914"/>
              <a:gd name="connsiteY5" fmla="*/ 3105150 h 4713880"/>
              <a:gd name="connsiteX6" fmla="*/ 750264 w 3283914"/>
              <a:gd name="connsiteY6" fmla="*/ 2857500 h 4713880"/>
              <a:gd name="connsiteX7" fmla="*/ 883614 w 3283914"/>
              <a:gd name="connsiteY7" fmla="*/ 2495550 h 4713880"/>
              <a:gd name="connsiteX8" fmla="*/ 921714 w 3283914"/>
              <a:gd name="connsiteY8" fmla="*/ 2362200 h 4713880"/>
              <a:gd name="connsiteX9" fmla="*/ 997914 w 3283914"/>
              <a:gd name="connsiteY9" fmla="*/ 2171700 h 4713880"/>
              <a:gd name="connsiteX10" fmla="*/ 1036014 w 3283914"/>
              <a:gd name="connsiteY10" fmla="*/ 2019300 h 4713880"/>
              <a:gd name="connsiteX11" fmla="*/ 1016964 w 3283914"/>
              <a:gd name="connsiteY11" fmla="*/ 1771650 h 4713880"/>
              <a:gd name="connsiteX12" fmla="*/ 1016964 w 3283914"/>
              <a:gd name="connsiteY12" fmla="*/ 1543050 h 4713880"/>
              <a:gd name="connsiteX13" fmla="*/ 1055064 w 3283914"/>
              <a:gd name="connsiteY13" fmla="*/ 1390650 h 4713880"/>
              <a:gd name="connsiteX14" fmla="*/ 1055064 w 3283914"/>
              <a:gd name="connsiteY14" fmla="*/ 1390650 h 4713880"/>
              <a:gd name="connsiteX15" fmla="*/ 1093164 w 3283914"/>
              <a:gd name="connsiteY15" fmla="*/ 1181100 h 4713880"/>
              <a:gd name="connsiteX16" fmla="*/ 1093164 w 3283914"/>
              <a:gd name="connsiteY16" fmla="*/ 1181100 h 4713880"/>
              <a:gd name="connsiteX17" fmla="*/ 883614 w 3283914"/>
              <a:gd name="connsiteY17" fmla="*/ 1295400 h 4713880"/>
              <a:gd name="connsiteX18" fmla="*/ 731214 w 3283914"/>
              <a:gd name="connsiteY18" fmla="*/ 1238250 h 4713880"/>
              <a:gd name="connsiteX19" fmla="*/ 578814 w 3283914"/>
              <a:gd name="connsiteY19" fmla="*/ 1238250 h 4713880"/>
              <a:gd name="connsiteX20" fmla="*/ 540714 w 3283914"/>
              <a:gd name="connsiteY20" fmla="*/ 1257300 h 4713880"/>
              <a:gd name="connsiteX21" fmla="*/ 445464 w 3283914"/>
              <a:gd name="connsiteY21" fmla="*/ 762000 h 4713880"/>
              <a:gd name="connsiteX22" fmla="*/ 426414 w 3283914"/>
              <a:gd name="connsiteY22" fmla="*/ 476250 h 4713880"/>
              <a:gd name="connsiteX23" fmla="*/ 426414 w 3283914"/>
              <a:gd name="connsiteY23" fmla="*/ 247650 h 4713880"/>
              <a:gd name="connsiteX24" fmla="*/ 597864 w 3283914"/>
              <a:gd name="connsiteY24" fmla="*/ 95250 h 4713880"/>
              <a:gd name="connsiteX25" fmla="*/ 902664 w 3283914"/>
              <a:gd name="connsiteY25" fmla="*/ 0 h 4713880"/>
              <a:gd name="connsiteX26" fmla="*/ 1150314 w 3283914"/>
              <a:gd name="connsiteY26" fmla="*/ 0 h 4713880"/>
              <a:gd name="connsiteX27" fmla="*/ 1397964 w 3283914"/>
              <a:gd name="connsiteY27" fmla="*/ 0 h 4713880"/>
              <a:gd name="connsiteX28" fmla="*/ 1626564 w 3283914"/>
              <a:gd name="connsiteY28" fmla="*/ 19050 h 4713880"/>
              <a:gd name="connsiteX29" fmla="*/ 1893264 w 3283914"/>
              <a:gd name="connsiteY29" fmla="*/ 19050 h 4713880"/>
              <a:gd name="connsiteX30" fmla="*/ 2064714 w 3283914"/>
              <a:gd name="connsiteY30" fmla="*/ 19050 h 4713880"/>
              <a:gd name="connsiteX31" fmla="*/ 2445714 w 3283914"/>
              <a:gd name="connsiteY31" fmla="*/ 76200 h 4713880"/>
              <a:gd name="connsiteX32" fmla="*/ 2655264 w 3283914"/>
              <a:gd name="connsiteY32" fmla="*/ 76200 h 4713880"/>
              <a:gd name="connsiteX33" fmla="*/ 2902914 w 3283914"/>
              <a:gd name="connsiteY33" fmla="*/ 57150 h 4713880"/>
              <a:gd name="connsiteX34" fmla="*/ 3283914 w 3283914"/>
              <a:gd name="connsiteY34" fmla="*/ 0 h 4713880"/>
              <a:gd name="connsiteX35" fmla="*/ 2864814 w 3283914"/>
              <a:gd name="connsiteY35" fmla="*/ 4267200 h 4713880"/>
              <a:gd name="connsiteX36" fmla="*/ 2769564 w 3283914"/>
              <a:gd name="connsiteY36" fmla="*/ 4286250 h 4713880"/>
              <a:gd name="connsiteX37" fmla="*/ 2693364 w 3283914"/>
              <a:gd name="connsiteY37" fmla="*/ 4305300 h 4713880"/>
              <a:gd name="connsiteX38" fmla="*/ 2483814 w 3283914"/>
              <a:gd name="connsiteY38" fmla="*/ 4381500 h 4713880"/>
              <a:gd name="connsiteX39" fmla="*/ 2064714 w 3283914"/>
              <a:gd name="connsiteY39" fmla="*/ 4362450 h 4713880"/>
              <a:gd name="connsiteX40" fmla="*/ 2007564 w 3283914"/>
              <a:gd name="connsiteY40" fmla="*/ 4305300 h 4713880"/>
              <a:gd name="connsiteX41" fmla="*/ 1893264 w 3283914"/>
              <a:gd name="connsiteY41" fmla="*/ 4267200 h 4713880"/>
              <a:gd name="connsiteX42" fmla="*/ 1836114 w 3283914"/>
              <a:gd name="connsiteY42" fmla="*/ 4248150 h 4713880"/>
              <a:gd name="connsiteX43" fmla="*/ 1493214 w 3283914"/>
              <a:gd name="connsiteY43" fmla="*/ 4324350 h 4713880"/>
              <a:gd name="connsiteX44" fmla="*/ 1302714 w 3283914"/>
              <a:gd name="connsiteY44" fmla="*/ 4438650 h 4713880"/>
              <a:gd name="connsiteX45" fmla="*/ 1245564 w 3283914"/>
              <a:gd name="connsiteY45" fmla="*/ 4476750 h 4713880"/>
              <a:gd name="connsiteX46" fmla="*/ 1074114 w 3283914"/>
              <a:gd name="connsiteY46" fmla="*/ 4533900 h 4713880"/>
              <a:gd name="connsiteX47" fmla="*/ 1016964 w 3283914"/>
              <a:gd name="connsiteY47" fmla="*/ 4552950 h 4713880"/>
              <a:gd name="connsiteX48" fmla="*/ 959814 w 3283914"/>
              <a:gd name="connsiteY48" fmla="*/ 4572000 h 4713880"/>
              <a:gd name="connsiteX49" fmla="*/ 845514 w 3283914"/>
              <a:gd name="connsiteY49" fmla="*/ 4591050 h 4713880"/>
              <a:gd name="connsiteX50" fmla="*/ 712164 w 3283914"/>
              <a:gd name="connsiteY50" fmla="*/ 4572000 h 4713880"/>
              <a:gd name="connsiteX51" fmla="*/ 655014 w 3283914"/>
              <a:gd name="connsiteY51" fmla="*/ 4552950 h 4713880"/>
              <a:gd name="connsiteX52" fmla="*/ 442621 w 3283914"/>
              <a:gd name="connsiteY52" fmla="*/ 4713880 h 4713880"/>
              <a:gd name="connsiteX53" fmla="*/ 290221 w 3283914"/>
              <a:gd name="connsiteY53" fmla="*/ 4615787 h 4713880"/>
              <a:gd name="connsiteX54" fmla="*/ 173362 w 3283914"/>
              <a:gd name="connsiteY54" fmla="*/ 4439218 h 4713880"/>
              <a:gd name="connsiteX55" fmla="*/ 45414 w 3283914"/>
              <a:gd name="connsiteY55" fmla="*/ 4171950 h 4713880"/>
              <a:gd name="connsiteX56" fmla="*/ 26364 w 3283914"/>
              <a:gd name="connsiteY56" fmla="*/ 4114800 h 4713880"/>
              <a:gd name="connsiteX0" fmla="*/ 26364 w 2902914"/>
              <a:gd name="connsiteY0" fmla="*/ 4114800 h 4713880"/>
              <a:gd name="connsiteX1" fmla="*/ 7314 w 2902914"/>
              <a:gd name="connsiteY1" fmla="*/ 3467100 h 4713880"/>
              <a:gd name="connsiteX2" fmla="*/ 159714 w 2902914"/>
              <a:gd name="connsiteY2" fmla="*/ 3448050 h 4713880"/>
              <a:gd name="connsiteX3" fmla="*/ 350214 w 2902914"/>
              <a:gd name="connsiteY3" fmla="*/ 3390900 h 4713880"/>
              <a:gd name="connsiteX4" fmla="*/ 559764 w 2902914"/>
              <a:gd name="connsiteY4" fmla="*/ 3314700 h 4713880"/>
              <a:gd name="connsiteX5" fmla="*/ 655014 w 2902914"/>
              <a:gd name="connsiteY5" fmla="*/ 3105150 h 4713880"/>
              <a:gd name="connsiteX6" fmla="*/ 750264 w 2902914"/>
              <a:gd name="connsiteY6" fmla="*/ 2857500 h 4713880"/>
              <a:gd name="connsiteX7" fmla="*/ 883614 w 2902914"/>
              <a:gd name="connsiteY7" fmla="*/ 2495550 h 4713880"/>
              <a:gd name="connsiteX8" fmla="*/ 921714 w 2902914"/>
              <a:gd name="connsiteY8" fmla="*/ 2362200 h 4713880"/>
              <a:gd name="connsiteX9" fmla="*/ 997914 w 2902914"/>
              <a:gd name="connsiteY9" fmla="*/ 2171700 h 4713880"/>
              <a:gd name="connsiteX10" fmla="*/ 1036014 w 2902914"/>
              <a:gd name="connsiteY10" fmla="*/ 2019300 h 4713880"/>
              <a:gd name="connsiteX11" fmla="*/ 1016964 w 2902914"/>
              <a:gd name="connsiteY11" fmla="*/ 1771650 h 4713880"/>
              <a:gd name="connsiteX12" fmla="*/ 1016964 w 2902914"/>
              <a:gd name="connsiteY12" fmla="*/ 1543050 h 4713880"/>
              <a:gd name="connsiteX13" fmla="*/ 1055064 w 2902914"/>
              <a:gd name="connsiteY13" fmla="*/ 1390650 h 4713880"/>
              <a:gd name="connsiteX14" fmla="*/ 1055064 w 2902914"/>
              <a:gd name="connsiteY14" fmla="*/ 1390650 h 4713880"/>
              <a:gd name="connsiteX15" fmla="*/ 1093164 w 2902914"/>
              <a:gd name="connsiteY15" fmla="*/ 1181100 h 4713880"/>
              <a:gd name="connsiteX16" fmla="*/ 1093164 w 2902914"/>
              <a:gd name="connsiteY16" fmla="*/ 1181100 h 4713880"/>
              <a:gd name="connsiteX17" fmla="*/ 883614 w 2902914"/>
              <a:gd name="connsiteY17" fmla="*/ 1295400 h 4713880"/>
              <a:gd name="connsiteX18" fmla="*/ 731214 w 2902914"/>
              <a:gd name="connsiteY18" fmla="*/ 1238250 h 4713880"/>
              <a:gd name="connsiteX19" fmla="*/ 578814 w 2902914"/>
              <a:gd name="connsiteY19" fmla="*/ 1238250 h 4713880"/>
              <a:gd name="connsiteX20" fmla="*/ 540714 w 2902914"/>
              <a:gd name="connsiteY20" fmla="*/ 1257300 h 4713880"/>
              <a:gd name="connsiteX21" fmla="*/ 445464 w 2902914"/>
              <a:gd name="connsiteY21" fmla="*/ 762000 h 4713880"/>
              <a:gd name="connsiteX22" fmla="*/ 426414 w 2902914"/>
              <a:gd name="connsiteY22" fmla="*/ 476250 h 4713880"/>
              <a:gd name="connsiteX23" fmla="*/ 426414 w 2902914"/>
              <a:gd name="connsiteY23" fmla="*/ 247650 h 4713880"/>
              <a:gd name="connsiteX24" fmla="*/ 597864 w 2902914"/>
              <a:gd name="connsiteY24" fmla="*/ 95250 h 4713880"/>
              <a:gd name="connsiteX25" fmla="*/ 902664 w 2902914"/>
              <a:gd name="connsiteY25" fmla="*/ 0 h 4713880"/>
              <a:gd name="connsiteX26" fmla="*/ 1150314 w 2902914"/>
              <a:gd name="connsiteY26" fmla="*/ 0 h 4713880"/>
              <a:gd name="connsiteX27" fmla="*/ 1397964 w 2902914"/>
              <a:gd name="connsiteY27" fmla="*/ 0 h 4713880"/>
              <a:gd name="connsiteX28" fmla="*/ 1626564 w 2902914"/>
              <a:gd name="connsiteY28" fmla="*/ 19050 h 4713880"/>
              <a:gd name="connsiteX29" fmla="*/ 1893264 w 2902914"/>
              <a:gd name="connsiteY29" fmla="*/ 19050 h 4713880"/>
              <a:gd name="connsiteX30" fmla="*/ 2064714 w 2902914"/>
              <a:gd name="connsiteY30" fmla="*/ 19050 h 4713880"/>
              <a:gd name="connsiteX31" fmla="*/ 2445714 w 2902914"/>
              <a:gd name="connsiteY31" fmla="*/ 76200 h 4713880"/>
              <a:gd name="connsiteX32" fmla="*/ 2655264 w 2902914"/>
              <a:gd name="connsiteY32" fmla="*/ 76200 h 4713880"/>
              <a:gd name="connsiteX33" fmla="*/ 2902914 w 2902914"/>
              <a:gd name="connsiteY33" fmla="*/ 57150 h 4713880"/>
              <a:gd name="connsiteX34" fmla="*/ 2864814 w 2902914"/>
              <a:gd name="connsiteY34" fmla="*/ 4267200 h 4713880"/>
              <a:gd name="connsiteX35" fmla="*/ 2769564 w 2902914"/>
              <a:gd name="connsiteY35" fmla="*/ 4286250 h 4713880"/>
              <a:gd name="connsiteX36" fmla="*/ 2693364 w 2902914"/>
              <a:gd name="connsiteY36" fmla="*/ 4305300 h 4713880"/>
              <a:gd name="connsiteX37" fmla="*/ 2483814 w 2902914"/>
              <a:gd name="connsiteY37" fmla="*/ 4381500 h 4713880"/>
              <a:gd name="connsiteX38" fmla="*/ 2064714 w 2902914"/>
              <a:gd name="connsiteY38" fmla="*/ 4362450 h 4713880"/>
              <a:gd name="connsiteX39" fmla="*/ 2007564 w 2902914"/>
              <a:gd name="connsiteY39" fmla="*/ 4305300 h 4713880"/>
              <a:gd name="connsiteX40" fmla="*/ 1893264 w 2902914"/>
              <a:gd name="connsiteY40" fmla="*/ 4267200 h 4713880"/>
              <a:gd name="connsiteX41" fmla="*/ 1836114 w 2902914"/>
              <a:gd name="connsiteY41" fmla="*/ 4248150 h 4713880"/>
              <a:gd name="connsiteX42" fmla="*/ 1493214 w 2902914"/>
              <a:gd name="connsiteY42" fmla="*/ 4324350 h 4713880"/>
              <a:gd name="connsiteX43" fmla="*/ 1302714 w 2902914"/>
              <a:gd name="connsiteY43" fmla="*/ 4438650 h 4713880"/>
              <a:gd name="connsiteX44" fmla="*/ 1245564 w 2902914"/>
              <a:gd name="connsiteY44" fmla="*/ 4476750 h 4713880"/>
              <a:gd name="connsiteX45" fmla="*/ 1074114 w 2902914"/>
              <a:gd name="connsiteY45" fmla="*/ 4533900 h 4713880"/>
              <a:gd name="connsiteX46" fmla="*/ 1016964 w 2902914"/>
              <a:gd name="connsiteY46" fmla="*/ 4552950 h 4713880"/>
              <a:gd name="connsiteX47" fmla="*/ 959814 w 2902914"/>
              <a:gd name="connsiteY47" fmla="*/ 4572000 h 4713880"/>
              <a:gd name="connsiteX48" fmla="*/ 845514 w 2902914"/>
              <a:gd name="connsiteY48" fmla="*/ 4591050 h 4713880"/>
              <a:gd name="connsiteX49" fmla="*/ 712164 w 2902914"/>
              <a:gd name="connsiteY49" fmla="*/ 4572000 h 4713880"/>
              <a:gd name="connsiteX50" fmla="*/ 655014 w 2902914"/>
              <a:gd name="connsiteY50" fmla="*/ 4552950 h 4713880"/>
              <a:gd name="connsiteX51" fmla="*/ 442621 w 2902914"/>
              <a:gd name="connsiteY51" fmla="*/ 4713880 h 4713880"/>
              <a:gd name="connsiteX52" fmla="*/ 290221 w 2902914"/>
              <a:gd name="connsiteY52" fmla="*/ 4615787 h 4713880"/>
              <a:gd name="connsiteX53" fmla="*/ 173362 w 2902914"/>
              <a:gd name="connsiteY53" fmla="*/ 4439218 h 4713880"/>
              <a:gd name="connsiteX54" fmla="*/ 45414 w 2902914"/>
              <a:gd name="connsiteY54" fmla="*/ 4171950 h 4713880"/>
              <a:gd name="connsiteX55" fmla="*/ 26364 w 2902914"/>
              <a:gd name="connsiteY55" fmla="*/ 4114800 h 4713880"/>
              <a:gd name="connsiteX0" fmla="*/ 26364 w 2864814"/>
              <a:gd name="connsiteY0" fmla="*/ 4114800 h 4713880"/>
              <a:gd name="connsiteX1" fmla="*/ 7314 w 2864814"/>
              <a:gd name="connsiteY1" fmla="*/ 3467100 h 4713880"/>
              <a:gd name="connsiteX2" fmla="*/ 159714 w 2864814"/>
              <a:gd name="connsiteY2" fmla="*/ 3448050 h 4713880"/>
              <a:gd name="connsiteX3" fmla="*/ 350214 w 2864814"/>
              <a:gd name="connsiteY3" fmla="*/ 3390900 h 4713880"/>
              <a:gd name="connsiteX4" fmla="*/ 559764 w 2864814"/>
              <a:gd name="connsiteY4" fmla="*/ 3314700 h 4713880"/>
              <a:gd name="connsiteX5" fmla="*/ 655014 w 2864814"/>
              <a:gd name="connsiteY5" fmla="*/ 3105150 h 4713880"/>
              <a:gd name="connsiteX6" fmla="*/ 750264 w 2864814"/>
              <a:gd name="connsiteY6" fmla="*/ 2857500 h 4713880"/>
              <a:gd name="connsiteX7" fmla="*/ 883614 w 2864814"/>
              <a:gd name="connsiteY7" fmla="*/ 2495550 h 4713880"/>
              <a:gd name="connsiteX8" fmla="*/ 921714 w 2864814"/>
              <a:gd name="connsiteY8" fmla="*/ 2362200 h 4713880"/>
              <a:gd name="connsiteX9" fmla="*/ 997914 w 2864814"/>
              <a:gd name="connsiteY9" fmla="*/ 2171700 h 4713880"/>
              <a:gd name="connsiteX10" fmla="*/ 1036014 w 2864814"/>
              <a:gd name="connsiteY10" fmla="*/ 2019300 h 4713880"/>
              <a:gd name="connsiteX11" fmla="*/ 1016964 w 2864814"/>
              <a:gd name="connsiteY11" fmla="*/ 1771650 h 4713880"/>
              <a:gd name="connsiteX12" fmla="*/ 1016964 w 2864814"/>
              <a:gd name="connsiteY12" fmla="*/ 1543050 h 4713880"/>
              <a:gd name="connsiteX13" fmla="*/ 1055064 w 2864814"/>
              <a:gd name="connsiteY13" fmla="*/ 1390650 h 4713880"/>
              <a:gd name="connsiteX14" fmla="*/ 1055064 w 2864814"/>
              <a:gd name="connsiteY14" fmla="*/ 1390650 h 4713880"/>
              <a:gd name="connsiteX15" fmla="*/ 1093164 w 2864814"/>
              <a:gd name="connsiteY15" fmla="*/ 1181100 h 4713880"/>
              <a:gd name="connsiteX16" fmla="*/ 1093164 w 2864814"/>
              <a:gd name="connsiteY16" fmla="*/ 1181100 h 4713880"/>
              <a:gd name="connsiteX17" fmla="*/ 883614 w 2864814"/>
              <a:gd name="connsiteY17" fmla="*/ 1295400 h 4713880"/>
              <a:gd name="connsiteX18" fmla="*/ 731214 w 2864814"/>
              <a:gd name="connsiteY18" fmla="*/ 1238250 h 4713880"/>
              <a:gd name="connsiteX19" fmla="*/ 578814 w 2864814"/>
              <a:gd name="connsiteY19" fmla="*/ 1238250 h 4713880"/>
              <a:gd name="connsiteX20" fmla="*/ 540714 w 2864814"/>
              <a:gd name="connsiteY20" fmla="*/ 1257300 h 4713880"/>
              <a:gd name="connsiteX21" fmla="*/ 445464 w 2864814"/>
              <a:gd name="connsiteY21" fmla="*/ 762000 h 4713880"/>
              <a:gd name="connsiteX22" fmla="*/ 426414 w 2864814"/>
              <a:gd name="connsiteY22" fmla="*/ 476250 h 4713880"/>
              <a:gd name="connsiteX23" fmla="*/ 426414 w 2864814"/>
              <a:gd name="connsiteY23" fmla="*/ 247650 h 4713880"/>
              <a:gd name="connsiteX24" fmla="*/ 597864 w 2864814"/>
              <a:gd name="connsiteY24" fmla="*/ 95250 h 4713880"/>
              <a:gd name="connsiteX25" fmla="*/ 902664 w 2864814"/>
              <a:gd name="connsiteY25" fmla="*/ 0 h 4713880"/>
              <a:gd name="connsiteX26" fmla="*/ 1150314 w 2864814"/>
              <a:gd name="connsiteY26" fmla="*/ 0 h 4713880"/>
              <a:gd name="connsiteX27" fmla="*/ 1397964 w 2864814"/>
              <a:gd name="connsiteY27" fmla="*/ 0 h 4713880"/>
              <a:gd name="connsiteX28" fmla="*/ 1626564 w 2864814"/>
              <a:gd name="connsiteY28" fmla="*/ 19050 h 4713880"/>
              <a:gd name="connsiteX29" fmla="*/ 1893264 w 2864814"/>
              <a:gd name="connsiteY29" fmla="*/ 19050 h 4713880"/>
              <a:gd name="connsiteX30" fmla="*/ 2064714 w 2864814"/>
              <a:gd name="connsiteY30" fmla="*/ 19050 h 4713880"/>
              <a:gd name="connsiteX31" fmla="*/ 2445714 w 2864814"/>
              <a:gd name="connsiteY31" fmla="*/ 76200 h 4713880"/>
              <a:gd name="connsiteX32" fmla="*/ 2655264 w 2864814"/>
              <a:gd name="connsiteY32" fmla="*/ 76200 h 4713880"/>
              <a:gd name="connsiteX33" fmla="*/ 2864814 w 2864814"/>
              <a:gd name="connsiteY33" fmla="*/ 4267200 h 4713880"/>
              <a:gd name="connsiteX34" fmla="*/ 2769564 w 2864814"/>
              <a:gd name="connsiteY34" fmla="*/ 4286250 h 4713880"/>
              <a:gd name="connsiteX35" fmla="*/ 2693364 w 2864814"/>
              <a:gd name="connsiteY35" fmla="*/ 4305300 h 4713880"/>
              <a:gd name="connsiteX36" fmla="*/ 2483814 w 2864814"/>
              <a:gd name="connsiteY36" fmla="*/ 4381500 h 4713880"/>
              <a:gd name="connsiteX37" fmla="*/ 2064714 w 2864814"/>
              <a:gd name="connsiteY37" fmla="*/ 4362450 h 4713880"/>
              <a:gd name="connsiteX38" fmla="*/ 2007564 w 2864814"/>
              <a:gd name="connsiteY38" fmla="*/ 4305300 h 4713880"/>
              <a:gd name="connsiteX39" fmla="*/ 1893264 w 2864814"/>
              <a:gd name="connsiteY39" fmla="*/ 4267200 h 4713880"/>
              <a:gd name="connsiteX40" fmla="*/ 1836114 w 2864814"/>
              <a:gd name="connsiteY40" fmla="*/ 4248150 h 4713880"/>
              <a:gd name="connsiteX41" fmla="*/ 1493214 w 2864814"/>
              <a:gd name="connsiteY41" fmla="*/ 4324350 h 4713880"/>
              <a:gd name="connsiteX42" fmla="*/ 1302714 w 2864814"/>
              <a:gd name="connsiteY42" fmla="*/ 4438650 h 4713880"/>
              <a:gd name="connsiteX43" fmla="*/ 1245564 w 2864814"/>
              <a:gd name="connsiteY43" fmla="*/ 4476750 h 4713880"/>
              <a:gd name="connsiteX44" fmla="*/ 1074114 w 2864814"/>
              <a:gd name="connsiteY44" fmla="*/ 4533900 h 4713880"/>
              <a:gd name="connsiteX45" fmla="*/ 1016964 w 2864814"/>
              <a:gd name="connsiteY45" fmla="*/ 4552950 h 4713880"/>
              <a:gd name="connsiteX46" fmla="*/ 959814 w 2864814"/>
              <a:gd name="connsiteY46" fmla="*/ 4572000 h 4713880"/>
              <a:gd name="connsiteX47" fmla="*/ 845514 w 2864814"/>
              <a:gd name="connsiteY47" fmla="*/ 4591050 h 4713880"/>
              <a:gd name="connsiteX48" fmla="*/ 712164 w 2864814"/>
              <a:gd name="connsiteY48" fmla="*/ 4572000 h 4713880"/>
              <a:gd name="connsiteX49" fmla="*/ 655014 w 2864814"/>
              <a:gd name="connsiteY49" fmla="*/ 4552950 h 4713880"/>
              <a:gd name="connsiteX50" fmla="*/ 442621 w 2864814"/>
              <a:gd name="connsiteY50" fmla="*/ 4713880 h 4713880"/>
              <a:gd name="connsiteX51" fmla="*/ 290221 w 2864814"/>
              <a:gd name="connsiteY51" fmla="*/ 4615787 h 4713880"/>
              <a:gd name="connsiteX52" fmla="*/ 173362 w 2864814"/>
              <a:gd name="connsiteY52" fmla="*/ 4439218 h 4713880"/>
              <a:gd name="connsiteX53" fmla="*/ 45414 w 2864814"/>
              <a:gd name="connsiteY53" fmla="*/ 4171950 h 4713880"/>
              <a:gd name="connsiteX54" fmla="*/ 26364 w 2864814"/>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445714 w 2865595"/>
              <a:gd name="connsiteY31" fmla="*/ 76200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57250 w 2865595"/>
              <a:gd name="connsiteY30" fmla="*/ 151716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14765"/>
              <a:gd name="connsiteY0" fmla="*/ 4114800 h 4713880"/>
              <a:gd name="connsiteX1" fmla="*/ 7314 w 2814765"/>
              <a:gd name="connsiteY1" fmla="*/ 3467100 h 4713880"/>
              <a:gd name="connsiteX2" fmla="*/ 159714 w 2814765"/>
              <a:gd name="connsiteY2" fmla="*/ 3448050 h 4713880"/>
              <a:gd name="connsiteX3" fmla="*/ 350214 w 2814765"/>
              <a:gd name="connsiteY3" fmla="*/ 3390900 h 4713880"/>
              <a:gd name="connsiteX4" fmla="*/ 559764 w 2814765"/>
              <a:gd name="connsiteY4" fmla="*/ 3314700 h 4713880"/>
              <a:gd name="connsiteX5" fmla="*/ 655014 w 2814765"/>
              <a:gd name="connsiteY5" fmla="*/ 3105150 h 4713880"/>
              <a:gd name="connsiteX6" fmla="*/ 750264 w 2814765"/>
              <a:gd name="connsiteY6" fmla="*/ 2857500 h 4713880"/>
              <a:gd name="connsiteX7" fmla="*/ 883614 w 2814765"/>
              <a:gd name="connsiteY7" fmla="*/ 2495550 h 4713880"/>
              <a:gd name="connsiteX8" fmla="*/ 921714 w 2814765"/>
              <a:gd name="connsiteY8" fmla="*/ 2362200 h 4713880"/>
              <a:gd name="connsiteX9" fmla="*/ 997914 w 2814765"/>
              <a:gd name="connsiteY9" fmla="*/ 2171700 h 4713880"/>
              <a:gd name="connsiteX10" fmla="*/ 1036014 w 2814765"/>
              <a:gd name="connsiteY10" fmla="*/ 2019300 h 4713880"/>
              <a:gd name="connsiteX11" fmla="*/ 1016964 w 2814765"/>
              <a:gd name="connsiteY11" fmla="*/ 1771650 h 4713880"/>
              <a:gd name="connsiteX12" fmla="*/ 1016964 w 2814765"/>
              <a:gd name="connsiteY12" fmla="*/ 1543050 h 4713880"/>
              <a:gd name="connsiteX13" fmla="*/ 1055064 w 2814765"/>
              <a:gd name="connsiteY13" fmla="*/ 1390650 h 4713880"/>
              <a:gd name="connsiteX14" fmla="*/ 1055064 w 2814765"/>
              <a:gd name="connsiteY14" fmla="*/ 1390650 h 4713880"/>
              <a:gd name="connsiteX15" fmla="*/ 1093164 w 2814765"/>
              <a:gd name="connsiteY15" fmla="*/ 1181100 h 4713880"/>
              <a:gd name="connsiteX16" fmla="*/ 1093164 w 2814765"/>
              <a:gd name="connsiteY16" fmla="*/ 1181100 h 4713880"/>
              <a:gd name="connsiteX17" fmla="*/ 883614 w 2814765"/>
              <a:gd name="connsiteY17" fmla="*/ 1295400 h 4713880"/>
              <a:gd name="connsiteX18" fmla="*/ 731214 w 2814765"/>
              <a:gd name="connsiteY18" fmla="*/ 1238250 h 4713880"/>
              <a:gd name="connsiteX19" fmla="*/ 578814 w 2814765"/>
              <a:gd name="connsiteY19" fmla="*/ 1238250 h 4713880"/>
              <a:gd name="connsiteX20" fmla="*/ 540714 w 2814765"/>
              <a:gd name="connsiteY20" fmla="*/ 1257300 h 4713880"/>
              <a:gd name="connsiteX21" fmla="*/ 445464 w 2814765"/>
              <a:gd name="connsiteY21" fmla="*/ 762000 h 4713880"/>
              <a:gd name="connsiteX22" fmla="*/ 426414 w 2814765"/>
              <a:gd name="connsiteY22" fmla="*/ 476250 h 4713880"/>
              <a:gd name="connsiteX23" fmla="*/ 426414 w 2814765"/>
              <a:gd name="connsiteY23" fmla="*/ 247650 h 4713880"/>
              <a:gd name="connsiteX24" fmla="*/ 597864 w 2814765"/>
              <a:gd name="connsiteY24" fmla="*/ 95250 h 4713880"/>
              <a:gd name="connsiteX25" fmla="*/ 902664 w 2814765"/>
              <a:gd name="connsiteY25" fmla="*/ 0 h 4713880"/>
              <a:gd name="connsiteX26" fmla="*/ 1150314 w 2814765"/>
              <a:gd name="connsiteY26" fmla="*/ 0 h 4713880"/>
              <a:gd name="connsiteX27" fmla="*/ 1397964 w 2814765"/>
              <a:gd name="connsiteY27" fmla="*/ 0 h 4713880"/>
              <a:gd name="connsiteX28" fmla="*/ 1626564 w 2814765"/>
              <a:gd name="connsiteY28" fmla="*/ 19050 h 4713880"/>
              <a:gd name="connsiteX29" fmla="*/ 1893264 w 2814765"/>
              <a:gd name="connsiteY29" fmla="*/ 19050 h 4713880"/>
              <a:gd name="connsiteX30" fmla="*/ 2057250 w 2814765"/>
              <a:gd name="connsiteY30" fmla="*/ 151716 h 4713880"/>
              <a:gd name="connsiteX31" fmla="*/ 2386004 w 2814765"/>
              <a:gd name="connsiteY31" fmla="*/ 188966 h 4713880"/>
              <a:gd name="connsiteX32" fmla="*/ 2714974 w 2814765"/>
              <a:gd name="connsiteY32" fmla="*/ 593597 h 4713880"/>
              <a:gd name="connsiteX33" fmla="*/ 1931846 w 2814765"/>
              <a:gd name="connsiteY33" fmla="*/ 3000239 h 4713880"/>
              <a:gd name="connsiteX34" fmla="*/ 2769564 w 2814765"/>
              <a:gd name="connsiteY34" fmla="*/ 4286250 h 4713880"/>
              <a:gd name="connsiteX35" fmla="*/ 2693364 w 2814765"/>
              <a:gd name="connsiteY35" fmla="*/ 4305300 h 4713880"/>
              <a:gd name="connsiteX36" fmla="*/ 2483814 w 2814765"/>
              <a:gd name="connsiteY36" fmla="*/ 4381500 h 4713880"/>
              <a:gd name="connsiteX37" fmla="*/ 2064714 w 2814765"/>
              <a:gd name="connsiteY37" fmla="*/ 4362450 h 4713880"/>
              <a:gd name="connsiteX38" fmla="*/ 2007564 w 2814765"/>
              <a:gd name="connsiteY38" fmla="*/ 4305300 h 4713880"/>
              <a:gd name="connsiteX39" fmla="*/ 1893264 w 2814765"/>
              <a:gd name="connsiteY39" fmla="*/ 4267200 h 4713880"/>
              <a:gd name="connsiteX40" fmla="*/ 1836114 w 2814765"/>
              <a:gd name="connsiteY40" fmla="*/ 4248150 h 4713880"/>
              <a:gd name="connsiteX41" fmla="*/ 1493214 w 2814765"/>
              <a:gd name="connsiteY41" fmla="*/ 4324350 h 4713880"/>
              <a:gd name="connsiteX42" fmla="*/ 1302714 w 2814765"/>
              <a:gd name="connsiteY42" fmla="*/ 4438650 h 4713880"/>
              <a:gd name="connsiteX43" fmla="*/ 1245564 w 2814765"/>
              <a:gd name="connsiteY43" fmla="*/ 4476750 h 4713880"/>
              <a:gd name="connsiteX44" fmla="*/ 1074114 w 2814765"/>
              <a:gd name="connsiteY44" fmla="*/ 4533900 h 4713880"/>
              <a:gd name="connsiteX45" fmla="*/ 1016964 w 2814765"/>
              <a:gd name="connsiteY45" fmla="*/ 4552950 h 4713880"/>
              <a:gd name="connsiteX46" fmla="*/ 959814 w 2814765"/>
              <a:gd name="connsiteY46" fmla="*/ 4572000 h 4713880"/>
              <a:gd name="connsiteX47" fmla="*/ 845514 w 2814765"/>
              <a:gd name="connsiteY47" fmla="*/ 4591050 h 4713880"/>
              <a:gd name="connsiteX48" fmla="*/ 712164 w 2814765"/>
              <a:gd name="connsiteY48" fmla="*/ 4572000 h 4713880"/>
              <a:gd name="connsiteX49" fmla="*/ 655014 w 2814765"/>
              <a:gd name="connsiteY49" fmla="*/ 4552950 h 4713880"/>
              <a:gd name="connsiteX50" fmla="*/ 442621 w 2814765"/>
              <a:gd name="connsiteY50" fmla="*/ 4713880 h 4713880"/>
              <a:gd name="connsiteX51" fmla="*/ 290221 w 2814765"/>
              <a:gd name="connsiteY51" fmla="*/ 4615787 h 4713880"/>
              <a:gd name="connsiteX52" fmla="*/ 173362 w 2814765"/>
              <a:gd name="connsiteY52" fmla="*/ 4439218 h 4713880"/>
              <a:gd name="connsiteX53" fmla="*/ 45414 w 2814765"/>
              <a:gd name="connsiteY53" fmla="*/ 4171950 h 4713880"/>
              <a:gd name="connsiteX54" fmla="*/ 26364 w 2814765"/>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714974 w 2770428"/>
              <a:gd name="connsiteY32" fmla="*/ 593597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043237 w 2770428"/>
              <a:gd name="connsiteY32" fmla="*/ 640030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815826"/>
              <a:gd name="connsiteY0" fmla="*/ 4114800 h 4713880"/>
              <a:gd name="connsiteX1" fmla="*/ 7314 w 2815826"/>
              <a:gd name="connsiteY1" fmla="*/ 3467100 h 4713880"/>
              <a:gd name="connsiteX2" fmla="*/ 159714 w 2815826"/>
              <a:gd name="connsiteY2" fmla="*/ 3448050 h 4713880"/>
              <a:gd name="connsiteX3" fmla="*/ 350214 w 2815826"/>
              <a:gd name="connsiteY3" fmla="*/ 3390900 h 4713880"/>
              <a:gd name="connsiteX4" fmla="*/ 559764 w 2815826"/>
              <a:gd name="connsiteY4" fmla="*/ 3314700 h 4713880"/>
              <a:gd name="connsiteX5" fmla="*/ 655014 w 2815826"/>
              <a:gd name="connsiteY5" fmla="*/ 3105150 h 4713880"/>
              <a:gd name="connsiteX6" fmla="*/ 750264 w 2815826"/>
              <a:gd name="connsiteY6" fmla="*/ 2857500 h 4713880"/>
              <a:gd name="connsiteX7" fmla="*/ 883614 w 2815826"/>
              <a:gd name="connsiteY7" fmla="*/ 2495550 h 4713880"/>
              <a:gd name="connsiteX8" fmla="*/ 921714 w 2815826"/>
              <a:gd name="connsiteY8" fmla="*/ 2362200 h 4713880"/>
              <a:gd name="connsiteX9" fmla="*/ 997914 w 2815826"/>
              <a:gd name="connsiteY9" fmla="*/ 2171700 h 4713880"/>
              <a:gd name="connsiteX10" fmla="*/ 1036014 w 2815826"/>
              <a:gd name="connsiteY10" fmla="*/ 2019300 h 4713880"/>
              <a:gd name="connsiteX11" fmla="*/ 1016964 w 2815826"/>
              <a:gd name="connsiteY11" fmla="*/ 1771650 h 4713880"/>
              <a:gd name="connsiteX12" fmla="*/ 1016964 w 2815826"/>
              <a:gd name="connsiteY12" fmla="*/ 1543050 h 4713880"/>
              <a:gd name="connsiteX13" fmla="*/ 1055064 w 2815826"/>
              <a:gd name="connsiteY13" fmla="*/ 1390650 h 4713880"/>
              <a:gd name="connsiteX14" fmla="*/ 1055064 w 2815826"/>
              <a:gd name="connsiteY14" fmla="*/ 1390650 h 4713880"/>
              <a:gd name="connsiteX15" fmla="*/ 1093164 w 2815826"/>
              <a:gd name="connsiteY15" fmla="*/ 1181100 h 4713880"/>
              <a:gd name="connsiteX16" fmla="*/ 1093164 w 2815826"/>
              <a:gd name="connsiteY16" fmla="*/ 1181100 h 4713880"/>
              <a:gd name="connsiteX17" fmla="*/ 883614 w 2815826"/>
              <a:gd name="connsiteY17" fmla="*/ 1295400 h 4713880"/>
              <a:gd name="connsiteX18" fmla="*/ 731214 w 2815826"/>
              <a:gd name="connsiteY18" fmla="*/ 1238250 h 4713880"/>
              <a:gd name="connsiteX19" fmla="*/ 578814 w 2815826"/>
              <a:gd name="connsiteY19" fmla="*/ 1238250 h 4713880"/>
              <a:gd name="connsiteX20" fmla="*/ 540714 w 2815826"/>
              <a:gd name="connsiteY20" fmla="*/ 1257300 h 4713880"/>
              <a:gd name="connsiteX21" fmla="*/ 445464 w 2815826"/>
              <a:gd name="connsiteY21" fmla="*/ 762000 h 4713880"/>
              <a:gd name="connsiteX22" fmla="*/ 426414 w 2815826"/>
              <a:gd name="connsiteY22" fmla="*/ 476250 h 4713880"/>
              <a:gd name="connsiteX23" fmla="*/ 426414 w 2815826"/>
              <a:gd name="connsiteY23" fmla="*/ 247650 h 4713880"/>
              <a:gd name="connsiteX24" fmla="*/ 597864 w 2815826"/>
              <a:gd name="connsiteY24" fmla="*/ 95250 h 4713880"/>
              <a:gd name="connsiteX25" fmla="*/ 902664 w 2815826"/>
              <a:gd name="connsiteY25" fmla="*/ 0 h 4713880"/>
              <a:gd name="connsiteX26" fmla="*/ 1150314 w 2815826"/>
              <a:gd name="connsiteY26" fmla="*/ 0 h 4713880"/>
              <a:gd name="connsiteX27" fmla="*/ 1397964 w 2815826"/>
              <a:gd name="connsiteY27" fmla="*/ 0 h 4713880"/>
              <a:gd name="connsiteX28" fmla="*/ 1626564 w 2815826"/>
              <a:gd name="connsiteY28" fmla="*/ 19050 h 4713880"/>
              <a:gd name="connsiteX29" fmla="*/ 1893264 w 2815826"/>
              <a:gd name="connsiteY29" fmla="*/ 19050 h 4713880"/>
              <a:gd name="connsiteX30" fmla="*/ 2057250 w 2815826"/>
              <a:gd name="connsiteY30" fmla="*/ 151716 h 4713880"/>
              <a:gd name="connsiteX31" fmla="*/ 2386004 w 2815826"/>
              <a:gd name="connsiteY31" fmla="*/ 188966 h 4713880"/>
              <a:gd name="connsiteX32" fmla="*/ 2043237 w 2815826"/>
              <a:gd name="connsiteY32" fmla="*/ 640030 h 4713880"/>
              <a:gd name="connsiteX33" fmla="*/ 1916919 w 2815826"/>
              <a:gd name="connsiteY33" fmla="*/ 2071578 h 4713880"/>
              <a:gd name="connsiteX34" fmla="*/ 2769564 w 2815826"/>
              <a:gd name="connsiteY34" fmla="*/ 4286250 h 4713880"/>
              <a:gd name="connsiteX35" fmla="*/ 2693364 w 2815826"/>
              <a:gd name="connsiteY35" fmla="*/ 4305300 h 4713880"/>
              <a:gd name="connsiteX36" fmla="*/ 2483814 w 2815826"/>
              <a:gd name="connsiteY36" fmla="*/ 4381500 h 4713880"/>
              <a:gd name="connsiteX37" fmla="*/ 2064714 w 2815826"/>
              <a:gd name="connsiteY37" fmla="*/ 4362450 h 4713880"/>
              <a:gd name="connsiteX38" fmla="*/ 2007564 w 2815826"/>
              <a:gd name="connsiteY38" fmla="*/ 4305300 h 4713880"/>
              <a:gd name="connsiteX39" fmla="*/ 1893264 w 2815826"/>
              <a:gd name="connsiteY39" fmla="*/ 4267200 h 4713880"/>
              <a:gd name="connsiteX40" fmla="*/ 1836114 w 2815826"/>
              <a:gd name="connsiteY40" fmla="*/ 4248150 h 4713880"/>
              <a:gd name="connsiteX41" fmla="*/ 1493214 w 2815826"/>
              <a:gd name="connsiteY41" fmla="*/ 4324350 h 4713880"/>
              <a:gd name="connsiteX42" fmla="*/ 1302714 w 2815826"/>
              <a:gd name="connsiteY42" fmla="*/ 4438650 h 4713880"/>
              <a:gd name="connsiteX43" fmla="*/ 1245564 w 2815826"/>
              <a:gd name="connsiteY43" fmla="*/ 4476750 h 4713880"/>
              <a:gd name="connsiteX44" fmla="*/ 1074114 w 2815826"/>
              <a:gd name="connsiteY44" fmla="*/ 4533900 h 4713880"/>
              <a:gd name="connsiteX45" fmla="*/ 1016964 w 2815826"/>
              <a:gd name="connsiteY45" fmla="*/ 4552950 h 4713880"/>
              <a:gd name="connsiteX46" fmla="*/ 959814 w 2815826"/>
              <a:gd name="connsiteY46" fmla="*/ 4572000 h 4713880"/>
              <a:gd name="connsiteX47" fmla="*/ 845514 w 2815826"/>
              <a:gd name="connsiteY47" fmla="*/ 4591050 h 4713880"/>
              <a:gd name="connsiteX48" fmla="*/ 712164 w 2815826"/>
              <a:gd name="connsiteY48" fmla="*/ 4572000 h 4713880"/>
              <a:gd name="connsiteX49" fmla="*/ 655014 w 2815826"/>
              <a:gd name="connsiteY49" fmla="*/ 4552950 h 4713880"/>
              <a:gd name="connsiteX50" fmla="*/ 442621 w 2815826"/>
              <a:gd name="connsiteY50" fmla="*/ 4713880 h 4713880"/>
              <a:gd name="connsiteX51" fmla="*/ 290221 w 2815826"/>
              <a:gd name="connsiteY51" fmla="*/ 4615787 h 4713880"/>
              <a:gd name="connsiteX52" fmla="*/ 173362 w 2815826"/>
              <a:gd name="connsiteY52" fmla="*/ 4439218 h 4713880"/>
              <a:gd name="connsiteX53" fmla="*/ 45414 w 2815826"/>
              <a:gd name="connsiteY53" fmla="*/ 4171950 h 4713880"/>
              <a:gd name="connsiteX54" fmla="*/ 26364 w 2815826"/>
              <a:gd name="connsiteY54" fmla="*/ 4114800 h 4713880"/>
              <a:gd name="connsiteX0" fmla="*/ 26364 w 2717007"/>
              <a:gd name="connsiteY0" fmla="*/ 4114800 h 4713880"/>
              <a:gd name="connsiteX1" fmla="*/ 7314 w 2717007"/>
              <a:gd name="connsiteY1" fmla="*/ 3467100 h 4713880"/>
              <a:gd name="connsiteX2" fmla="*/ 159714 w 2717007"/>
              <a:gd name="connsiteY2" fmla="*/ 3448050 h 4713880"/>
              <a:gd name="connsiteX3" fmla="*/ 350214 w 2717007"/>
              <a:gd name="connsiteY3" fmla="*/ 3390900 h 4713880"/>
              <a:gd name="connsiteX4" fmla="*/ 559764 w 2717007"/>
              <a:gd name="connsiteY4" fmla="*/ 3314700 h 4713880"/>
              <a:gd name="connsiteX5" fmla="*/ 655014 w 2717007"/>
              <a:gd name="connsiteY5" fmla="*/ 3105150 h 4713880"/>
              <a:gd name="connsiteX6" fmla="*/ 750264 w 2717007"/>
              <a:gd name="connsiteY6" fmla="*/ 2857500 h 4713880"/>
              <a:gd name="connsiteX7" fmla="*/ 883614 w 2717007"/>
              <a:gd name="connsiteY7" fmla="*/ 2495550 h 4713880"/>
              <a:gd name="connsiteX8" fmla="*/ 921714 w 2717007"/>
              <a:gd name="connsiteY8" fmla="*/ 2362200 h 4713880"/>
              <a:gd name="connsiteX9" fmla="*/ 997914 w 2717007"/>
              <a:gd name="connsiteY9" fmla="*/ 2171700 h 4713880"/>
              <a:gd name="connsiteX10" fmla="*/ 1036014 w 2717007"/>
              <a:gd name="connsiteY10" fmla="*/ 2019300 h 4713880"/>
              <a:gd name="connsiteX11" fmla="*/ 1016964 w 2717007"/>
              <a:gd name="connsiteY11" fmla="*/ 1771650 h 4713880"/>
              <a:gd name="connsiteX12" fmla="*/ 1016964 w 2717007"/>
              <a:gd name="connsiteY12" fmla="*/ 1543050 h 4713880"/>
              <a:gd name="connsiteX13" fmla="*/ 1055064 w 2717007"/>
              <a:gd name="connsiteY13" fmla="*/ 1390650 h 4713880"/>
              <a:gd name="connsiteX14" fmla="*/ 1055064 w 2717007"/>
              <a:gd name="connsiteY14" fmla="*/ 1390650 h 4713880"/>
              <a:gd name="connsiteX15" fmla="*/ 1093164 w 2717007"/>
              <a:gd name="connsiteY15" fmla="*/ 1181100 h 4713880"/>
              <a:gd name="connsiteX16" fmla="*/ 1093164 w 2717007"/>
              <a:gd name="connsiteY16" fmla="*/ 1181100 h 4713880"/>
              <a:gd name="connsiteX17" fmla="*/ 883614 w 2717007"/>
              <a:gd name="connsiteY17" fmla="*/ 1295400 h 4713880"/>
              <a:gd name="connsiteX18" fmla="*/ 731214 w 2717007"/>
              <a:gd name="connsiteY18" fmla="*/ 1238250 h 4713880"/>
              <a:gd name="connsiteX19" fmla="*/ 578814 w 2717007"/>
              <a:gd name="connsiteY19" fmla="*/ 1238250 h 4713880"/>
              <a:gd name="connsiteX20" fmla="*/ 540714 w 2717007"/>
              <a:gd name="connsiteY20" fmla="*/ 1257300 h 4713880"/>
              <a:gd name="connsiteX21" fmla="*/ 445464 w 2717007"/>
              <a:gd name="connsiteY21" fmla="*/ 762000 h 4713880"/>
              <a:gd name="connsiteX22" fmla="*/ 426414 w 2717007"/>
              <a:gd name="connsiteY22" fmla="*/ 476250 h 4713880"/>
              <a:gd name="connsiteX23" fmla="*/ 426414 w 2717007"/>
              <a:gd name="connsiteY23" fmla="*/ 247650 h 4713880"/>
              <a:gd name="connsiteX24" fmla="*/ 597864 w 2717007"/>
              <a:gd name="connsiteY24" fmla="*/ 95250 h 4713880"/>
              <a:gd name="connsiteX25" fmla="*/ 902664 w 2717007"/>
              <a:gd name="connsiteY25" fmla="*/ 0 h 4713880"/>
              <a:gd name="connsiteX26" fmla="*/ 1150314 w 2717007"/>
              <a:gd name="connsiteY26" fmla="*/ 0 h 4713880"/>
              <a:gd name="connsiteX27" fmla="*/ 1397964 w 2717007"/>
              <a:gd name="connsiteY27" fmla="*/ 0 h 4713880"/>
              <a:gd name="connsiteX28" fmla="*/ 1626564 w 2717007"/>
              <a:gd name="connsiteY28" fmla="*/ 19050 h 4713880"/>
              <a:gd name="connsiteX29" fmla="*/ 1893264 w 2717007"/>
              <a:gd name="connsiteY29" fmla="*/ 19050 h 4713880"/>
              <a:gd name="connsiteX30" fmla="*/ 2057250 w 2717007"/>
              <a:gd name="connsiteY30" fmla="*/ 151716 h 4713880"/>
              <a:gd name="connsiteX31" fmla="*/ 2386004 w 2717007"/>
              <a:gd name="connsiteY31" fmla="*/ 188966 h 4713880"/>
              <a:gd name="connsiteX32" fmla="*/ 2043237 w 2717007"/>
              <a:gd name="connsiteY32" fmla="*/ 640030 h 4713880"/>
              <a:gd name="connsiteX33" fmla="*/ 1916919 w 2717007"/>
              <a:gd name="connsiteY33" fmla="*/ 2071578 h 4713880"/>
              <a:gd name="connsiteX34" fmla="*/ 2693364 w 2717007"/>
              <a:gd name="connsiteY34" fmla="*/ 4305300 h 4713880"/>
              <a:gd name="connsiteX35" fmla="*/ 2483814 w 2717007"/>
              <a:gd name="connsiteY35" fmla="*/ 4381500 h 4713880"/>
              <a:gd name="connsiteX36" fmla="*/ 2064714 w 2717007"/>
              <a:gd name="connsiteY36" fmla="*/ 4362450 h 4713880"/>
              <a:gd name="connsiteX37" fmla="*/ 2007564 w 2717007"/>
              <a:gd name="connsiteY37" fmla="*/ 4305300 h 4713880"/>
              <a:gd name="connsiteX38" fmla="*/ 1893264 w 2717007"/>
              <a:gd name="connsiteY38" fmla="*/ 4267200 h 4713880"/>
              <a:gd name="connsiteX39" fmla="*/ 1836114 w 2717007"/>
              <a:gd name="connsiteY39" fmla="*/ 4248150 h 4713880"/>
              <a:gd name="connsiteX40" fmla="*/ 1493214 w 2717007"/>
              <a:gd name="connsiteY40" fmla="*/ 4324350 h 4713880"/>
              <a:gd name="connsiteX41" fmla="*/ 1302714 w 2717007"/>
              <a:gd name="connsiteY41" fmla="*/ 4438650 h 4713880"/>
              <a:gd name="connsiteX42" fmla="*/ 1245564 w 2717007"/>
              <a:gd name="connsiteY42" fmla="*/ 4476750 h 4713880"/>
              <a:gd name="connsiteX43" fmla="*/ 1074114 w 2717007"/>
              <a:gd name="connsiteY43" fmla="*/ 4533900 h 4713880"/>
              <a:gd name="connsiteX44" fmla="*/ 1016964 w 2717007"/>
              <a:gd name="connsiteY44" fmla="*/ 4552950 h 4713880"/>
              <a:gd name="connsiteX45" fmla="*/ 959814 w 2717007"/>
              <a:gd name="connsiteY45" fmla="*/ 4572000 h 4713880"/>
              <a:gd name="connsiteX46" fmla="*/ 845514 w 2717007"/>
              <a:gd name="connsiteY46" fmla="*/ 4591050 h 4713880"/>
              <a:gd name="connsiteX47" fmla="*/ 712164 w 2717007"/>
              <a:gd name="connsiteY47" fmla="*/ 4572000 h 4713880"/>
              <a:gd name="connsiteX48" fmla="*/ 655014 w 2717007"/>
              <a:gd name="connsiteY48" fmla="*/ 4552950 h 4713880"/>
              <a:gd name="connsiteX49" fmla="*/ 442621 w 2717007"/>
              <a:gd name="connsiteY49" fmla="*/ 4713880 h 4713880"/>
              <a:gd name="connsiteX50" fmla="*/ 290221 w 2717007"/>
              <a:gd name="connsiteY50" fmla="*/ 4615787 h 4713880"/>
              <a:gd name="connsiteX51" fmla="*/ 173362 w 2717007"/>
              <a:gd name="connsiteY51" fmla="*/ 4439218 h 4713880"/>
              <a:gd name="connsiteX52" fmla="*/ 45414 w 2717007"/>
              <a:gd name="connsiteY52" fmla="*/ 4171950 h 4713880"/>
              <a:gd name="connsiteX53" fmla="*/ 26364 w 2717007"/>
              <a:gd name="connsiteY53"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2007564 w 2483814"/>
              <a:gd name="connsiteY36" fmla="*/ 4305300 h 4713880"/>
              <a:gd name="connsiteX37" fmla="*/ 1893264 w 2483814"/>
              <a:gd name="connsiteY37" fmla="*/ 4267200 h 4713880"/>
              <a:gd name="connsiteX38" fmla="*/ 1836114 w 2483814"/>
              <a:gd name="connsiteY38" fmla="*/ 4248150 h 4713880"/>
              <a:gd name="connsiteX39" fmla="*/ 1493214 w 2483814"/>
              <a:gd name="connsiteY39" fmla="*/ 4324350 h 4713880"/>
              <a:gd name="connsiteX40" fmla="*/ 1302714 w 2483814"/>
              <a:gd name="connsiteY40" fmla="*/ 4438650 h 4713880"/>
              <a:gd name="connsiteX41" fmla="*/ 1245564 w 2483814"/>
              <a:gd name="connsiteY41" fmla="*/ 4476750 h 4713880"/>
              <a:gd name="connsiteX42" fmla="*/ 1074114 w 2483814"/>
              <a:gd name="connsiteY42" fmla="*/ 4533900 h 4713880"/>
              <a:gd name="connsiteX43" fmla="*/ 1016964 w 2483814"/>
              <a:gd name="connsiteY43" fmla="*/ 4552950 h 4713880"/>
              <a:gd name="connsiteX44" fmla="*/ 959814 w 2483814"/>
              <a:gd name="connsiteY44" fmla="*/ 4572000 h 4713880"/>
              <a:gd name="connsiteX45" fmla="*/ 845514 w 2483814"/>
              <a:gd name="connsiteY45" fmla="*/ 4591050 h 4713880"/>
              <a:gd name="connsiteX46" fmla="*/ 712164 w 2483814"/>
              <a:gd name="connsiteY46" fmla="*/ 4572000 h 4713880"/>
              <a:gd name="connsiteX47" fmla="*/ 655014 w 2483814"/>
              <a:gd name="connsiteY47" fmla="*/ 4552950 h 4713880"/>
              <a:gd name="connsiteX48" fmla="*/ 442621 w 2483814"/>
              <a:gd name="connsiteY48" fmla="*/ 4713880 h 4713880"/>
              <a:gd name="connsiteX49" fmla="*/ 290221 w 2483814"/>
              <a:gd name="connsiteY49" fmla="*/ 4615787 h 4713880"/>
              <a:gd name="connsiteX50" fmla="*/ 173362 w 2483814"/>
              <a:gd name="connsiteY50" fmla="*/ 4439218 h 4713880"/>
              <a:gd name="connsiteX51" fmla="*/ 45414 w 2483814"/>
              <a:gd name="connsiteY51" fmla="*/ 4171950 h 4713880"/>
              <a:gd name="connsiteX52" fmla="*/ 26364 w 2483814"/>
              <a:gd name="connsiteY52"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199975 w 2483814"/>
              <a:gd name="connsiteY32" fmla="*/ 799229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199975 w 2483814"/>
              <a:gd name="connsiteY31" fmla="*/ 799229 h 4713880"/>
              <a:gd name="connsiteX32" fmla="*/ 1916919 w 2483814"/>
              <a:gd name="connsiteY32" fmla="*/ 2071578 h 4713880"/>
              <a:gd name="connsiteX33" fmla="*/ 2483814 w 2483814"/>
              <a:gd name="connsiteY33" fmla="*/ 4381500 h 4713880"/>
              <a:gd name="connsiteX34" fmla="*/ 2064714 w 2483814"/>
              <a:gd name="connsiteY34" fmla="*/ 4362450 h 4713880"/>
              <a:gd name="connsiteX35" fmla="*/ 1893264 w 2483814"/>
              <a:gd name="connsiteY35" fmla="*/ 4267200 h 4713880"/>
              <a:gd name="connsiteX36" fmla="*/ 1836114 w 2483814"/>
              <a:gd name="connsiteY36" fmla="*/ 4248150 h 4713880"/>
              <a:gd name="connsiteX37" fmla="*/ 1493214 w 2483814"/>
              <a:gd name="connsiteY37" fmla="*/ 4324350 h 4713880"/>
              <a:gd name="connsiteX38" fmla="*/ 1302714 w 2483814"/>
              <a:gd name="connsiteY38" fmla="*/ 4438650 h 4713880"/>
              <a:gd name="connsiteX39" fmla="*/ 1245564 w 2483814"/>
              <a:gd name="connsiteY39" fmla="*/ 4476750 h 4713880"/>
              <a:gd name="connsiteX40" fmla="*/ 1074114 w 2483814"/>
              <a:gd name="connsiteY40" fmla="*/ 4533900 h 4713880"/>
              <a:gd name="connsiteX41" fmla="*/ 1016964 w 2483814"/>
              <a:gd name="connsiteY41" fmla="*/ 4552950 h 4713880"/>
              <a:gd name="connsiteX42" fmla="*/ 959814 w 2483814"/>
              <a:gd name="connsiteY42" fmla="*/ 4572000 h 4713880"/>
              <a:gd name="connsiteX43" fmla="*/ 845514 w 2483814"/>
              <a:gd name="connsiteY43" fmla="*/ 4591050 h 4713880"/>
              <a:gd name="connsiteX44" fmla="*/ 712164 w 2483814"/>
              <a:gd name="connsiteY44" fmla="*/ 4572000 h 4713880"/>
              <a:gd name="connsiteX45" fmla="*/ 655014 w 2483814"/>
              <a:gd name="connsiteY45" fmla="*/ 4552950 h 4713880"/>
              <a:gd name="connsiteX46" fmla="*/ 442621 w 2483814"/>
              <a:gd name="connsiteY46" fmla="*/ 4713880 h 4713880"/>
              <a:gd name="connsiteX47" fmla="*/ 290221 w 2483814"/>
              <a:gd name="connsiteY47" fmla="*/ 4615787 h 4713880"/>
              <a:gd name="connsiteX48" fmla="*/ 173362 w 2483814"/>
              <a:gd name="connsiteY48" fmla="*/ 4439218 h 4713880"/>
              <a:gd name="connsiteX49" fmla="*/ 45414 w 2483814"/>
              <a:gd name="connsiteY49" fmla="*/ 4171950 h 4713880"/>
              <a:gd name="connsiteX50" fmla="*/ 26364 w 2483814"/>
              <a:gd name="connsiteY50" fmla="*/ 4114800 h 4713880"/>
              <a:gd name="connsiteX0" fmla="*/ 26364 w 3499916"/>
              <a:gd name="connsiteY0" fmla="*/ 4114800 h 4713880"/>
              <a:gd name="connsiteX1" fmla="*/ 7314 w 3499916"/>
              <a:gd name="connsiteY1" fmla="*/ 3467100 h 4713880"/>
              <a:gd name="connsiteX2" fmla="*/ 159714 w 3499916"/>
              <a:gd name="connsiteY2" fmla="*/ 3448050 h 4713880"/>
              <a:gd name="connsiteX3" fmla="*/ 350214 w 3499916"/>
              <a:gd name="connsiteY3" fmla="*/ 3390900 h 4713880"/>
              <a:gd name="connsiteX4" fmla="*/ 559764 w 3499916"/>
              <a:gd name="connsiteY4" fmla="*/ 3314700 h 4713880"/>
              <a:gd name="connsiteX5" fmla="*/ 655014 w 3499916"/>
              <a:gd name="connsiteY5" fmla="*/ 3105150 h 4713880"/>
              <a:gd name="connsiteX6" fmla="*/ 750264 w 3499916"/>
              <a:gd name="connsiteY6" fmla="*/ 2857500 h 4713880"/>
              <a:gd name="connsiteX7" fmla="*/ 883614 w 3499916"/>
              <a:gd name="connsiteY7" fmla="*/ 2495550 h 4713880"/>
              <a:gd name="connsiteX8" fmla="*/ 921714 w 3499916"/>
              <a:gd name="connsiteY8" fmla="*/ 2362200 h 4713880"/>
              <a:gd name="connsiteX9" fmla="*/ 997914 w 3499916"/>
              <a:gd name="connsiteY9" fmla="*/ 2171700 h 4713880"/>
              <a:gd name="connsiteX10" fmla="*/ 1036014 w 3499916"/>
              <a:gd name="connsiteY10" fmla="*/ 2019300 h 4713880"/>
              <a:gd name="connsiteX11" fmla="*/ 1016964 w 3499916"/>
              <a:gd name="connsiteY11" fmla="*/ 1771650 h 4713880"/>
              <a:gd name="connsiteX12" fmla="*/ 1016964 w 3499916"/>
              <a:gd name="connsiteY12" fmla="*/ 1543050 h 4713880"/>
              <a:gd name="connsiteX13" fmla="*/ 1055064 w 3499916"/>
              <a:gd name="connsiteY13" fmla="*/ 1390650 h 4713880"/>
              <a:gd name="connsiteX14" fmla="*/ 1055064 w 3499916"/>
              <a:gd name="connsiteY14" fmla="*/ 1390650 h 4713880"/>
              <a:gd name="connsiteX15" fmla="*/ 1093164 w 3499916"/>
              <a:gd name="connsiteY15" fmla="*/ 1181100 h 4713880"/>
              <a:gd name="connsiteX16" fmla="*/ 1093164 w 3499916"/>
              <a:gd name="connsiteY16" fmla="*/ 1181100 h 4713880"/>
              <a:gd name="connsiteX17" fmla="*/ 883614 w 3499916"/>
              <a:gd name="connsiteY17" fmla="*/ 1295400 h 4713880"/>
              <a:gd name="connsiteX18" fmla="*/ 731214 w 3499916"/>
              <a:gd name="connsiteY18" fmla="*/ 1238250 h 4713880"/>
              <a:gd name="connsiteX19" fmla="*/ 578814 w 3499916"/>
              <a:gd name="connsiteY19" fmla="*/ 1238250 h 4713880"/>
              <a:gd name="connsiteX20" fmla="*/ 540714 w 3499916"/>
              <a:gd name="connsiteY20" fmla="*/ 1257300 h 4713880"/>
              <a:gd name="connsiteX21" fmla="*/ 445464 w 3499916"/>
              <a:gd name="connsiteY21" fmla="*/ 762000 h 4713880"/>
              <a:gd name="connsiteX22" fmla="*/ 426414 w 3499916"/>
              <a:gd name="connsiteY22" fmla="*/ 476250 h 4713880"/>
              <a:gd name="connsiteX23" fmla="*/ 426414 w 3499916"/>
              <a:gd name="connsiteY23" fmla="*/ 247650 h 4713880"/>
              <a:gd name="connsiteX24" fmla="*/ 597864 w 3499916"/>
              <a:gd name="connsiteY24" fmla="*/ 95250 h 4713880"/>
              <a:gd name="connsiteX25" fmla="*/ 902664 w 3499916"/>
              <a:gd name="connsiteY25" fmla="*/ 0 h 4713880"/>
              <a:gd name="connsiteX26" fmla="*/ 1150314 w 3499916"/>
              <a:gd name="connsiteY26" fmla="*/ 0 h 4713880"/>
              <a:gd name="connsiteX27" fmla="*/ 1397964 w 3499916"/>
              <a:gd name="connsiteY27" fmla="*/ 0 h 4713880"/>
              <a:gd name="connsiteX28" fmla="*/ 1626564 w 3499916"/>
              <a:gd name="connsiteY28" fmla="*/ 19050 h 4713880"/>
              <a:gd name="connsiteX29" fmla="*/ 1893264 w 3499916"/>
              <a:gd name="connsiteY29" fmla="*/ 19050 h 4713880"/>
              <a:gd name="connsiteX30" fmla="*/ 2057250 w 3499916"/>
              <a:gd name="connsiteY30" fmla="*/ 151716 h 4713880"/>
              <a:gd name="connsiteX31" fmla="*/ 3498667 w 3499916"/>
              <a:gd name="connsiteY31" fmla="*/ 1270193 h 4713880"/>
              <a:gd name="connsiteX32" fmla="*/ 1916919 w 3499916"/>
              <a:gd name="connsiteY32" fmla="*/ 2071578 h 4713880"/>
              <a:gd name="connsiteX33" fmla="*/ 2483814 w 3499916"/>
              <a:gd name="connsiteY33" fmla="*/ 4381500 h 4713880"/>
              <a:gd name="connsiteX34" fmla="*/ 2064714 w 3499916"/>
              <a:gd name="connsiteY34" fmla="*/ 4362450 h 4713880"/>
              <a:gd name="connsiteX35" fmla="*/ 1893264 w 3499916"/>
              <a:gd name="connsiteY35" fmla="*/ 4267200 h 4713880"/>
              <a:gd name="connsiteX36" fmla="*/ 1836114 w 3499916"/>
              <a:gd name="connsiteY36" fmla="*/ 4248150 h 4713880"/>
              <a:gd name="connsiteX37" fmla="*/ 1493214 w 3499916"/>
              <a:gd name="connsiteY37" fmla="*/ 4324350 h 4713880"/>
              <a:gd name="connsiteX38" fmla="*/ 1302714 w 3499916"/>
              <a:gd name="connsiteY38" fmla="*/ 4438650 h 4713880"/>
              <a:gd name="connsiteX39" fmla="*/ 1245564 w 3499916"/>
              <a:gd name="connsiteY39" fmla="*/ 4476750 h 4713880"/>
              <a:gd name="connsiteX40" fmla="*/ 1074114 w 3499916"/>
              <a:gd name="connsiteY40" fmla="*/ 4533900 h 4713880"/>
              <a:gd name="connsiteX41" fmla="*/ 1016964 w 3499916"/>
              <a:gd name="connsiteY41" fmla="*/ 4552950 h 4713880"/>
              <a:gd name="connsiteX42" fmla="*/ 959814 w 3499916"/>
              <a:gd name="connsiteY42" fmla="*/ 4572000 h 4713880"/>
              <a:gd name="connsiteX43" fmla="*/ 845514 w 3499916"/>
              <a:gd name="connsiteY43" fmla="*/ 4591050 h 4713880"/>
              <a:gd name="connsiteX44" fmla="*/ 712164 w 3499916"/>
              <a:gd name="connsiteY44" fmla="*/ 4572000 h 4713880"/>
              <a:gd name="connsiteX45" fmla="*/ 655014 w 3499916"/>
              <a:gd name="connsiteY45" fmla="*/ 4552950 h 4713880"/>
              <a:gd name="connsiteX46" fmla="*/ 442621 w 3499916"/>
              <a:gd name="connsiteY46" fmla="*/ 4713880 h 4713880"/>
              <a:gd name="connsiteX47" fmla="*/ 290221 w 3499916"/>
              <a:gd name="connsiteY47" fmla="*/ 4615787 h 4713880"/>
              <a:gd name="connsiteX48" fmla="*/ 173362 w 3499916"/>
              <a:gd name="connsiteY48" fmla="*/ 4439218 h 4713880"/>
              <a:gd name="connsiteX49" fmla="*/ 45414 w 3499916"/>
              <a:gd name="connsiteY49" fmla="*/ 4171950 h 4713880"/>
              <a:gd name="connsiteX50" fmla="*/ 26364 w 3499916"/>
              <a:gd name="connsiteY50" fmla="*/ 4114800 h 4713880"/>
              <a:gd name="connsiteX0" fmla="*/ 26364 w 3502362"/>
              <a:gd name="connsiteY0" fmla="*/ 4114800 h 4713880"/>
              <a:gd name="connsiteX1" fmla="*/ 7314 w 3502362"/>
              <a:gd name="connsiteY1" fmla="*/ 3467100 h 4713880"/>
              <a:gd name="connsiteX2" fmla="*/ 159714 w 3502362"/>
              <a:gd name="connsiteY2" fmla="*/ 3448050 h 4713880"/>
              <a:gd name="connsiteX3" fmla="*/ 350214 w 3502362"/>
              <a:gd name="connsiteY3" fmla="*/ 3390900 h 4713880"/>
              <a:gd name="connsiteX4" fmla="*/ 559764 w 3502362"/>
              <a:gd name="connsiteY4" fmla="*/ 3314700 h 4713880"/>
              <a:gd name="connsiteX5" fmla="*/ 655014 w 3502362"/>
              <a:gd name="connsiteY5" fmla="*/ 3105150 h 4713880"/>
              <a:gd name="connsiteX6" fmla="*/ 750264 w 3502362"/>
              <a:gd name="connsiteY6" fmla="*/ 2857500 h 4713880"/>
              <a:gd name="connsiteX7" fmla="*/ 883614 w 3502362"/>
              <a:gd name="connsiteY7" fmla="*/ 2495550 h 4713880"/>
              <a:gd name="connsiteX8" fmla="*/ 921714 w 3502362"/>
              <a:gd name="connsiteY8" fmla="*/ 2362200 h 4713880"/>
              <a:gd name="connsiteX9" fmla="*/ 997914 w 3502362"/>
              <a:gd name="connsiteY9" fmla="*/ 2171700 h 4713880"/>
              <a:gd name="connsiteX10" fmla="*/ 1036014 w 3502362"/>
              <a:gd name="connsiteY10" fmla="*/ 2019300 h 4713880"/>
              <a:gd name="connsiteX11" fmla="*/ 1016964 w 3502362"/>
              <a:gd name="connsiteY11" fmla="*/ 1771650 h 4713880"/>
              <a:gd name="connsiteX12" fmla="*/ 1016964 w 3502362"/>
              <a:gd name="connsiteY12" fmla="*/ 1543050 h 4713880"/>
              <a:gd name="connsiteX13" fmla="*/ 1055064 w 3502362"/>
              <a:gd name="connsiteY13" fmla="*/ 1390650 h 4713880"/>
              <a:gd name="connsiteX14" fmla="*/ 1055064 w 3502362"/>
              <a:gd name="connsiteY14" fmla="*/ 1390650 h 4713880"/>
              <a:gd name="connsiteX15" fmla="*/ 1093164 w 3502362"/>
              <a:gd name="connsiteY15" fmla="*/ 1181100 h 4713880"/>
              <a:gd name="connsiteX16" fmla="*/ 1093164 w 3502362"/>
              <a:gd name="connsiteY16" fmla="*/ 1181100 h 4713880"/>
              <a:gd name="connsiteX17" fmla="*/ 883614 w 3502362"/>
              <a:gd name="connsiteY17" fmla="*/ 1295400 h 4713880"/>
              <a:gd name="connsiteX18" fmla="*/ 731214 w 3502362"/>
              <a:gd name="connsiteY18" fmla="*/ 1238250 h 4713880"/>
              <a:gd name="connsiteX19" fmla="*/ 578814 w 3502362"/>
              <a:gd name="connsiteY19" fmla="*/ 1238250 h 4713880"/>
              <a:gd name="connsiteX20" fmla="*/ 540714 w 3502362"/>
              <a:gd name="connsiteY20" fmla="*/ 1257300 h 4713880"/>
              <a:gd name="connsiteX21" fmla="*/ 445464 w 3502362"/>
              <a:gd name="connsiteY21" fmla="*/ 762000 h 4713880"/>
              <a:gd name="connsiteX22" fmla="*/ 426414 w 3502362"/>
              <a:gd name="connsiteY22" fmla="*/ 476250 h 4713880"/>
              <a:gd name="connsiteX23" fmla="*/ 426414 w 3502362"/>
              <a:gd name="connsiteY23" fmla="*/ 247650 h 4713880"/>
              <a:gd name="connsiteX24" fmla="*/ 597864 w 3502362"/>
              <a:gd name="connsiteY24" fmla="*/ 95250 h 4713880"/>
              <a:gd name="connsiteX25" fmla="*/ 902664 w 3502362"/>
              <a:gd name="connsiteY25" fmla="*/ 0 h 4713880"/>
              <a:gd name="connsiteX26" fmla="*/ 1150314 w 3502362"/>
              <a:gd name="connsiteY26" fmla="*/ 0 h 4713880"/>
              <a:gd name="connsiteX27" fmla="*/ 1397964 w 3502362"/>
              <a:gd name="connsiteY27" fmla="*/ 0 h 4713880"/>
              <a:gd name="connsiteX28" fmla="*/ 1626564 w 3502362"/>
              <a:gd name="connsiteY28" fmla="*/ 19050 h 4713880"/>
              <a:gd name="connsiteX29" fmla="*/ 1893264 w 3502362"/>
              <a:gd name="connsiteY29" fmla="*/ 19050 h 4713880"/>
              <a:gd name="connsiteX30" fmla="*/ 2057250 w 3502362"/>
              <a:gd name="connsiteY30" fmla="*/ 151716 h 4713880"/>
              <a:gd name="connsiteX31" fmla="*/ 3498667 w 3502362"/>
              <a:gd name="connsiteY31" fmla="*/ 1270193 h 4713880"/>
              <a:gd name="connsiteX32" fmla="*/ 2909598 w 3502362"/>
              <a:gd name="connsiteY32" fmla="*/ 2124644 h 4713880"/>
              <a:gd name="connsiteX33" fmla="*/ 2483814 w 3502362"/>
              <a:gd name="connsiteY33" fmla="*/ 4381500 h 4713880"/>
              <a:gd name="connsiteX34" fmla="*/ 2064714 w 3502362"/>
              <a:gd name="connsiteY34" fmla="*/ 4362450 h 4713880"/>
              <a:gd name="connsiteX35" fmla="*/ 1893264 w 3502362"/>
              <a:gd name="connsiteY35" fmla="*/ 4267200 h 4713880"/>
              <a:gd name="connsiteX36" fmla="*/ 1836114 w 3502362"/>
              <a:gd name="connsiteY36" fmla="*/ 4248150 h 4713880"/>
              <a:gd name="connsiteX37" fmla="*/ 1493214 w 3502362"/>
              <a:gd name="connsiteY37" fmla="*/ 4324350 h 4713880"/>
              <a:gd name="connsiteX38" fmla="*/ 1302714 w 3502362"/>
              <a:gd name="connsiteY38" fmla="*/ 4438650 h 4713880"/>
              <a:gd name="connsiteX39" fmla="*/ 1245564 w 3502362"/>
              <a:gd name="connsiteY39" fmla="*/ 4476750 h 4713880"/>
              <a:gd name="connsiteX40" fmla="*/ 1074114 w 3502362"/>
              <a:gd name="connsiteY40" fmla="*/ 4533900 h 4713880"/>
              <a:gd name="connsiteX41" fmla="*/ 1016964 w 3502362"/>
              <a:gd name="connsiteY41" fmla="*/ 4552950 h 4713880"/>
              <a:gd name="connsiteX42" fmla="*/ 959814 w 3502362"/>
              <a:gd name="connsiteY42" fmla="*/ 4572000 h 4713880"/>
              <a:gd name="connsiteX43" fmla="*/ 845514 w 3502362"/>
              <a:gd name="connsiteY43" fmla="*/ 4591050 h 4713880"/>
              <a:gd name="connsiteX44" fmla="*/ 712164 w 3502362"/>
              <a:gd name="connsiteY44" fmla="*/ 4572000 h 4713880"/>
              <a:gd name="connsiteX45" fmla="*/ 655014 w 3502362"/>
              <a:gd name="connsiteY45" fmla="*/ 4552950 h 4713880"/>
              <a:gd name="connsiteX46" fmla="*/ 442621 w 3502362"/>
              <a:gd name="connsiteY46" fmla="*/ 4713880 h 4713880"/>
              <a:gd name="connsiteX47" fmla="*/ 290221 w 3502362"/>
              <a:gd name="connsiteY47" fmla="*/ 4615787 h 4713880"/>
              <a:gd name="connsiteX48" fmla="*/ 173362 w 3502362"/>
              <a:gd name="connsiteY48" fmla="*/ 4439218 h 4713880"/>
              <a:gd name="connsiteX49" fmla="*/ 45414 w 3502362"/>
              <a:gd name="connsiteY49" fmla="*/ 4171950 h 4713880"/>
              <a:gd name="connsiteX50" fmla="*/ 26364 w 3502362"/>
              <a:gd name="connsiteY50" fmla="*/ 4114800 h 4713880"/>
              <a:gd name="connsiteX0" fmla="*/ 26364 w 3502362"/>
              <a:gd name="connsiteY0" fmla="*/ 4114800 h 4713880"/>
              <a:gd name="connsiteX1" fmla="*/ 7314 w 3502362"/>
              <a:gd name="connsiteY1" fmla="*/ 3467100 h 4713880"/>
              <a:gd name="connsiteX2" fmla="*/ 159714 w 3502362"/>
              <a:gd name="connsiteY2" fmla="*/ 3448050 h 4713880"/>
              <a:gd name="connsiteX3" fmla="*/ 350214 w 3502362"/>
              <a:gd name="connsiteY3" fmla="*/ 3390900 h 4713880"/>
              <a:gd name="connsiteX4" fmla="*/ 559764 w 3502362"/>
              <a:gd name="connsiteY4" fmla="*/ 3314700 h 4713880"/>
              <a:gd name="connsiteX5" fmla="*/ 655014 w 3502362"/>
              <a:gd name="connsiteY5" fmla="*/ 3105150 h 4713880"/>
              <a:gd name="connsiteX6" fmla="*/ 750264 w 3502362"/>
              <a:gd name="connsiteY6" fmla="*/ 2857500 h 4713880"/>
              <a:gd name="connsiteX7" fmla="*/ 883614 w 3502362"/>
              <a:gd name="connsiteY7" fmla="*/ 2495550 h 4713880"/>
              <a:gd name="connsiteX8" fmla="*/ 921714 w 3502362"/>
              <a:gd name="connsiteY8" fmla="*/ 2362200 h 4713880"/>
              <a:gd name="connsiteX9" fmla="*/ 997914 w 3502362"/>
              <a:gd name="connsiteY9" fmla="*/ 2171700 h 4713880"/>
              <a:gd name="connsiteX10" fmla="*/ 1036014 w 3502362"/>
              <a:gd name="connsiteY10" fmla="*/ 2019300 h 4713880"/>
              <a:gd name="connsiteX11" fmla="*/ 1016964 w 3502362"/>
              <a:gd name="connsiteY11" fmla="*/ 1771650 h 4713880"/>
              <a:gd name="connsiteX12" fmla="*/ 1016964 w 3502362"/>
              <a:gd name="connsiteY12" fmla="*/ 1543050 h 4713880"/>
              <a:gd name="connsiteX13" fmla="*/ 1055064 w 3502362"/>
              <a:gd name="connsiteY13" fmla="*/ 1390650 h 4713880"/>
              <a:gd name="connsiteX14" fmla="*/ 1055064 w 3502362"/>
              <a:gd name="connsiteY14" fmla="*/ 1390650 h 4713880"/>
              <a:gd name="connsiteX15" fmla="*/ 1093164 w 3502362"/>
              <a:gd name="connsiteY15" fmla="*/ 1181100 h 4713880"/>
              <a:gd name="connsiteX16" fmla="*/ 1093164 w 3502362"/>
              <a:gd name="connsiteY16" fmla="*/ 1181100 h 4713880"/>
              <a:gd name="connsiteX17" fmla="*/ 883614 w 3502362"/>
              <a:gd name="connsiteY17" fmla="*/ 1295400 h 4713880"/>
              <a:gd name="connsiteX18" fmla="*/ 731214 w 3502362"/>
              <a:gd name="connsiteY18" fmla="*/ 1238250 h 4713880"/>
              <a:gd name="connsiteX19" fmla="*/ 578814 w 3502362"/>
              <a:gd name="connsiteY19" fmla="*/ 1238250 h 4713880"/>
              <a:gd name="connsiteX20" fmla="*/ 540714 w 3502362"/>
              <a:gd name="connsiteY20" fmla="*/ 1257300 h 4713880"/>
              <a:gd name="connsiteX21" fmla="*/ 445464 w 3502362"/>
              <a:gd name="connsiteY21" fmla="*/ 762000 h 4713880"/>
              <a:gd name="connsiteX22" fmla="*/ 426414 w 3502362"/>
              <a:gd name="connsiteY22" fmla="*/ 476250 h 4713880"/>
              <a:gd name="connsiteX23" fmla="*/ 426414 w 3502362"/>
              <a:gd name="connsiteY23" fmla="*/ 247650 h 4713880"/>
              <a:gd name="connsiteX24" fmla="*/ 597864 w 3502362"/>
              <a:gd name="connsiteY24" fmla="*/ 95250 h 4713880"/>
              <a:gd name="connsiteX25" fmla="*/ 902664 w 3502362"/>
              <a:gd name="connsiteY25" fmla="*/ 0 h 4713880"/>
              <a:gd name="connsiteX26" fmla="*/ 1150314 w 3502362"/>
              <a:gd name="connsiteY26" fmla="*/ 0 h 4713880"/>
              <a:gd name="connsiteX27" fmla="*/ 1397964 w 3502362"/>
              <a:gd name="connsiteY27" fmla="*/ 0 h 4713880"/>
              <a:gd name="connsiteX28" fmla="*/ 1626564 w 3502362"/>
              <a:gd name="connsiteY28" fmla="*/ 19050 h 4713880"/>
              <a:gd name="connsiteX29" fmla="*/ 1893264 w 3502362"/>
              <a:gd name="connsiteY29" fmla="*/ 19050 h 4713880"/>
              <a:gd name="connsiteX30" fmla="*/ 2057250 w 3502362"/>
              <a:gd name="connsiteY30" fmla="*/ 151716 h 4713880"/>
              <a:gd name="connsiteX31" fmla="*/ 3498667 w 3502362"/>
              <a:gd name="connsiteY31" fmla="*/ 1270193 h 4713880"/>
              <a:gd name="connsiteX32" fmla="*/ 2909598 w 3502362"/>
              <a:gd name="connsiteY32" fmla="*/ 2124644 h 4713880"/>
              <a:gd name="connsiteX33" fmla="*/ 2483814 w 3502362"/>
              <a:gd name="connsiteY33" fmla="*/ 4381500 h 4713880"/>
              <a:gd name="connsiteX34" fmla="*/ 2064714 w 3502362"/>
              <a:gd name="connsiteY34" fmla="*/ 4362450 h 4713880"/>
              <a:gd name="connsiteX35" fmla="*/ 1893264 w 3502362"/>
              <a:gd name="connsiteY35" fmla="*/ 4267200 h 4713880"/>
              <a:gd name="connsiteX36" fmla="*/ 1836114 w 3502362"/>
              <a:gd name="connsiteY36" fmla="*/ 4248150 h 4713880"/>
              <a:gd name="connsiteX37" fmla="*/ 1493214 w 3502362"/>
              <a:gd name="connsiteY37" fmla="*/ 4324350 h 4713880"/>
              <a:gd name="connsiteX38" fmla="*/ 1302714 w 3502362"/>
              <a:gd name="connsiteY38" fmla="*/ 4438650 h 4713880"/>
              <a:gd name="connsiteX39" fmla="*/ 1245564 w 3502362"/>
              <a:gd name="connsiteY39" fmla="*/ 4476750 h 4713880"/>
              <a:gd name="connsiteX40" fmla="*/ 1074114 w 3502362"/>
              <a:gd name="connsiteY40" fmla="*/ 4533900 h 4713880"/>
              <a:gd name="connsiteX41" fmla="*/ 1016964 w 3502362"/>
              <a:gd name="connsiteY41" fmla="*/ 4552950 h 4713880"/>
              <a:gd name="connsiteX42" fmla="*/ 959814 w 3502362"/>
              <a:gd name="connsiteY42" fmla="*/ 4572000 h 4713880"/>
              <a:gd name="connsiteX43" fmla="*/ 845514 w 3502362"/>
              <a:gd name="connsiteY43" fmla="*/ 4591050 h 4713880"/>
              <a:gd name="connsiteX44" fmla="*/ 712164 w 3502362"/>
              <a:gd name="connsiteY44" fmla="*/ 4572000 h 4713880"/>
              <a:gd name="connsiteX45" fmla="*/ 655014 w 3502362"/>
              <a:gd name="connsiteY45" fmla="*/ 4552950 h 4713880"/>
              <a:gd name="connsiteX46" fmla="*/ 442621 w 3502362"/>
              <a:gd name="connsiteY46" fmla="*/ 4713880 h 4713880"/>
              <a:gd name="connsiteX47" fmla="*/ 290221 w 3502362"/>
              <a:gd name="connsiteY47" fmla="*/ 4615787 h 4713880"/>
              <a:gd name="connsiteX48" fmla="*/ 173362 w 3502362"/>
              <a:gd name="connsiteY48" fmla="*/ 4439218 h 4713880"/>
              <a:gd name="connsiteX49" fmla="*/ 45414 w 3502362"/>
              <a:gd name="connsiteY49" fmla="*/ 4171950 h 4713880"/>
              <a:gd name="connsiteX50" fmla="*/ 26364 w 3502362"/>
              <a:gd name="connsiteY50" fmla="*/ 4114800 h 4713880"/>
              <a:gd name="connsiteX0" fmla="*/ 26364 w 3498779"/>
              <a:gd name="connsiteY0" fmla="*/ 4114800 h 4713880"/>
              <a:gd name="connsiteX1" fmla="*/ 7314 w 3498779"/>
              <a:gd name="connsiteY1" fmla="*/ 3467100 h 4713880"/>
              <a:gd name="connsiteX2" fmla="*/ 159714 w 3498779"/>
              <a:gd name="connsiteY2" fmla="*/ 3448050 h 4713880"/>
              <a:gd name="connsiteX3" fmla="*/ 350214 w 3498779"/>
              <a:gd name="connsiteY3" fmla="*/ 3390900 h 4713880"/>
              <a:gd name="connsiteX4" fmla="*/ 559764 w 3498779"/>
              <a:gd name="connsiteY4" fmla="*/ 3314700 h 4713880"/>
              <a:gd name="connsiteX5" fmla="*/ 655014 w 3498779"/>
              <a:gd name="connsiteY5" fmla="*/ 3105150 h 4713880"/>
              <a:gd name="connsiteX6" fmla="*/ 750264 w 3498779"/>
              <a:gd name="connsiteY6" fmla="*/ 2857500 h 4713880"/>
              <a:gd name="connsiteX7" fmla="*/ 883614 w 3498779"/>
              <a:gd name="connsiteY7" fmla="*/ 2495550 h 4713880"/>
              <a:gd name="connsiteX8" fmla="*/ 921714 w 3498779"/>
              <a:gd name="connsiteY8" fmla="*/ 2362200 h 4713880"/>
              <a:gd name="connsiteX9" fmla="*/ 997914 w 3498779"/>
              <a:gd name="connsiteY9" fmla="*/ 2171700 h 4713880"/>
              <a:gd name="connsiteX10" fmla="*/ 1036014 w 3498779"/>
              <a:gd name="connsiteY10" fmla="*/ 2019300 h 4713880"/>
              <a:gd name="connsiteX11" fmla="*/ 1016964 w 3498779"/>
              <a:gd name="connsiteY11" fmla="*/ 1771650 h 4713880"/>
              <a:gd name="connsiteX12" fmla="*/ 1016964 w 3498779"/>
              <a:gd name="connsiteY12" fmla="*/ 1543050 h 4713880"/>
              <a:gd name="connsiteX13" fmla="*/ 1055064 w 3498779"/>
              <a:gd name="connsiteY13" fmla="*/ 1390650 h 4713880"/>
              <a:gd name="connsiteX14" fmla="*/ 1055064 w 3498779"/>
              <a:gd name="connsiteY14" fmla="*/ 1390650 h 4713880"/>
              <a:gd name="connsiteX15" fmla="*/ 1093164 w 3498779"/>
              <a:gd name="connsiteY15" fmla="*/ 1181100 h 4713880"/>
              <a:gd name="connsiteX16" fmla="*/ 1093164 w 3498779"/>
              <a:gd name="connsiteY16" fmla="*/ 1181100 h 4713880"/>
              <a:gd name="connsiteX17" fmla="*/ 883614 w 3498779"/>
              <a:gd name="connsiteY17" fmla="*/ 1295400 h 4713880"/>
              <a:gd name="connsiteX18" fmla="*/ 731214 w 3498779"/>
              <a:gd name="connsiteY18" fmla="*/ 1238250 h 4713880"/>
              <a:gd name="connsiteX19" fmla="*/ 578814 w 3498779"/>
              <a:gd name="connsiteY19" fmla="*/ 1238250 h 4713880"/>
              <a:gd name="connsiteX20" fmla="*/ 540714 w 3498779"/>
              <a:gd name="connsiteY20" fmla="*/ 1257300 h 4713880"/>
              <a:gd name="connsiteX21" fmla="*/ 445464 w 3498779"/>
              <a:gd name="connsiteY21" fmla="*/ 762000 h 4713880"/>
              <a:gd name="connsiteX22" fmla="*/ 426414 w 3498779"/>
              <a:gd name="connsiteY22" fmla="*/ 476250 h 4713880"/>
              <a:gd name="connsiteX23" fmla="*/ 426414 w 3498779"/>
              <a:gd name="connsiteY23" fmla="*/ 247650 h 4713880"/>
              <a:gd name="connsiteX24" fmla="*/ 597864 w 3498779"/>
              <a:gd name="connsiteY24" fmla="*/ 95250 h 4713880"/>
              <a:gd name="connsiteX25" fmla="*/ 902664 w 3498779"/>
              <a:gd name="connsiteY25" fmla="*/ 0 h 4713880"/>
              <a:gd name="connsiteX26" fmla="*/ 1150314 w 3498779"/>
              <a:gd name="connsiteY26" fmla="*/ 0 h 4713880"/>
              <a:gd name="connsiteX27" fmla="*/ 1397964 w 3498779"/>
              <a:gd name="connsiteY27" fmla="*/ 0 h 4713880"/>
              <a:gd name="connsiteX28" fmla="*/ 1626564 w 3498779"/>
              <a:gd name="connsiteY28" fmla="*/ 19050 h 4713880"/>
              <a:gd name="connsiteX29" fmla="*/ 1893264 w 3498779"/>
              <a:gd name="connsiteY29" fmla="*/ 19050 h 4713880"/>
              <a:gd name="connsiteX30" fmla="*/ 2057250 w 3498779"/>
              <a:gd name="connsiteY30" fmla="*/ 151716 h 4713880"/>
              <a:gd name="connsiteX31" fmla="*/ 3498667 w 3498779"/>
              <a:gd name="connsiteY31" fmla="*/ 1270193 h 4713880"/>
              <a:gd name="connsiteX32" fmla="*/ 2909598 w 3498779"/>
              <a:gd name="connsiteY32" fmla="*/ 2124644 h 4713880"/>
              <a:gd name="connsiteX33" fmla="*/ 2483814 w 3498779"/>
              <a:gd name="connsiteY33" fmla="*/ 4381500 h 4713880"/>
              <a:gd name="connsiteX34" fmla="*/ 2064714 w 3498779"/>
              <a:gd name="connsiteY34" fmla="*/ 4362450 h 4713880"/>
              <a:gd name="connsiteX35" fmla="*/ 1893264 w 3498779"/>
              <a:gd name="connsiteY35" fmla="*/ 4267200 h 4713880"/>
              <a:gd name="connsiteX36" fmla="*/ 1836114 w 3498779"/>
              <a:gd name="connsiteY36" fmla="*/ 4248150 h 4713880"/>
              <a:gd name="connsiteX37" fmla="*/ 1493214 w 3498779"/>
              <a:gd name="connsiteY37" fmla="*/ 4324350 h 4713880"/>
              <a:gd name="connsiteX38" fmla="*/ 1302714 w 3498779"/>
              <a:gd name="connsiteY38" fmla="*/ 4438650 h 4713880"/>
              <a:gd name="connsiteX39" fmla="*/ 1245564 w 3498779"/>
              <a:gd name="connsiteY39" fmla="*/ 4476750 h 4713880"/>
              <a:gd name="connsiteX40" fmla="*/ 1074114 w 3498779"/>
              <a:gd name="connsiteY40" fmla="*/ 4533900 h 4713880"/>
              <a:gd name="connsiteX41" fmla="*/ 1016964 w 3498779"/>
              <a:gd name="connsiteY41" fmla="*/ 4552950 h 4713880"/>
              <a:gd name="connsiteX42" fmla="*/ 959814 w 3498779"/>
              <a:gd name="connsiteY42" fmla="*/ 4572000 h 4713880"/>
              <a:gd name="connsiteX43" fmla="*/ 845514 w 3498779"/>
              <a:gd name="connsiteY43" fmla="*/ 4591050 h 4713880"/>
              <a:gd name="connsiteX44" fmla="*/ 712164 w 3498779"/>
              <a:gd name="connsiteY44" fmla="*/ 4572000 h 4713880"/>
              <a:gd name="connsiteX45" fmla="*/ 655014 w 3498779"/>
              <a:gd name="connsiteY45" fmla="*/ 4552950 h 4713880"/>
              <a:gd name="connsiteX46" fmla="*/ 442621 w 3498779"/>
              <a:gd name="connsiteY46" fmla="*/ 4713880 h 4713880"/>
              <a:gd name="connsiteX47" fmla="*/ 290221 w 3498779"/>
              <a:gd name="connsiteY47" fmla="*/ 4615787 h 4713880"/>
              <a:gd name="connsiteX48" fmla="*/ 173362 w 3498779"/>
              <a:gd name="connsiteY48" fmla="*/ 4439218 h 4713880"/>
              <a:gd name="connsiteX49" fmla="*/ 45414 w 3498779"/>
              <a:gd name="connsiteY49" fmla="*/ 4171950 h 4713880"/>
              <a:gd name="connsiteX50" fmla="*/ 26364 w 3498779"/>
              <a:gd name="connsiteY50" fmla="*/ 4114800 h 47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98779" h="4713880">
                <a:moveTo>
                  <a:pt x="26364" y="4114800"/>
                </a:moveTo>
                <a:cubicBezTo>
                  <a:pt x="20014" y="3997325"/>
                  <a:pt x="-14911" y="3578225"/>
                  <a:pt x="7314" y="3467100"/>
                </a:cubicBezTo>
                <a:lnTo>
                  <a:pt x="159714" y="3448050"/>
                </a:lnTo>
                <a:lnTo>
                  <a:pt x="350214" y="3390900"/>
                </a:lnTo>
                <a:lnTo>
                  <a:pt x="559764" y="3314700"/>
                </a:lnTo>
                <a:lnTo>
                  <a:pt x="655014" y="3105150"/>
                </a:lnTo>
                <a:lnTo>
                  <a:pt x="750264" y="2857500"/>
                </a:lnTo>
                <a:lnTo>
                  <a:pt x="883614" y="2495550"/>
                </a:lnTo>
                <a:lnTo>
                  <a:pt x="921714" y="2362200"/>
                </a:lnTo>
                <a:lnTo>
                  <a:pt x="997914" y="2171700"/>
                </a:lnTo>
                <a:lnTo>
                  <a:pt x="1036014" y="2019300"/>
                </a:lnTo>
                <a:lnTo>
                  <a:pt x="1016964" y="1771650"/>
                </a:lnTo>
                <a:lnTo>
                  <a:pt x="1016964" y="1543050"/>
                </a:lnTo>
                <a:lnTo>
                  <a:pt x="1055064" y="1390650"/>
                </a:lnTo>
                <a:lnTo>
                  <a:pt x="1055064" y="1390650"/>
                </a:lnTo>
                <a:lnTo>
                  <a:pt x="1093164" y="1181100"/>
                </a:lnTo>
                <a:lnTo>
                  <a:pt x="1093164" y="1181100"/>
                </a:lnTo>
                <a:lnTo>
                  <a:pt x="883614" y="1295400"/>
                </a:lnTo>
                <a:lnTo>
                  <a:pt x="731214" y="1238250"/>
                </a:lnTo>
                <a:lnTo>
                  <a:pt x="578814" y="1238250"/>
                </a:lnTo>
                <a:lnTo>
                  <a:pt x="540714" y="1257300"/>
                </a:lnTo>
                <a:lnTo>
                  <a:pt x="445464" y="762000"/>
                </a:lnTo>
                <a:lnTo>
                  <a:pt x="426414" y="476250"/>
                </a:lnTo>
                <a:lnTo>
                  <a:pt x="426414" y="247650"/>
                </a:lnTo>
                <a:lnTo>
                  <a:pt x="597864" y="95250"/>
                </a:lnTo>
                <a:lnTo>
                  <a:pt x="902664" y="0"/>
                </a:lnTo>
                <a:lnTo>
                  <a:pt x="1150314" y="0"/>
                </a:lnTo>
                <a:lnTo>
                  <a:pt x="1397964" y="0"/>
                </a:lnTo>
                <a:lnTo>
                  <a:pt x="1626564" y="19050"/>
                </a:lnTo>
                <a:lnTo>
                  <a:pt x="1893264" y="19050"/>
                </a:lnTo>
                <a:lnTo>
                  <a:pt x="2057250" y="151716"/>
                </a:lnTo>
                <a:cubicBezTo>
                  <a:pt x="2537722" y="524542"/>
                  <a:pt x="3510802" y="638668"/>
                  <a:pt x="3498667" y="1270193"/>
                </a:cubicBezTo>
                <a:cubicBezTo>
                  <a:pt x="2593255" y="2448294"/>
                  <a:pt x="3078740" y="1606093"/>
                  <a:pt x="2909598" y="2124644"/>
                </a:cubicBezTo>
                <a:cubicBezTo>
                  <a:pt x="2740456" y="2643195"/>
                  <a:pt x="2459182" y="3999688"/>
                  <a:pt x="2483814" y="4381500"/>
                </a:cubicBezTo>
                <a:cubicBezTo>
                  <a:pt x="2344114" y="4375150"/>
                  <a:pt x="2163139" y="4381500"/>
                  <a:pt x="2064714" y="4362450"/>
                </a:cubicBezTo>
                <a:cubicBezTo>
                  <a:pt x="1966289" y="4343400"/>
                  <a:pt x="1931364" y="4286250"/>
                  <a:pt x="1893264" y="4267200"/>
                </a:cubicBezTo>
                <a:lnTo>
                  <a:pt x="1836114" y="4248150"/>
                </a:lnTo>
                <a:cubicBezTo>
                  <a:pt x="1748315" y="4262783"/>
                  <a:pt x="1587007" y="4277453"/>
                  <a:pt x="1493214" y="4324350"/>
                </a:cubicBezTo>
                <a:cubicBezTo>
                  <a:pt x="1376058" y="4382928"/>
                  <a:pt x="1440643" y="4346698"/>
                  <a:pt x="1302714" y="4438650"/>
                </a:cubicBezTo>
                <a:cubicBezTo>
                  <a:pt x="1283664" y="4451350"/>
                  <a:pt x="1267284" y="4469510"/>
                  <a:pt x="1245564" y="4476750"/>
                </a:cubicBezTo>
                <a:lnTo>
                  <a:pt x="1074114" y="4533900"/>
                </a:lnTo>
                <a:lnTo>
                  <a:pt x="1016964" y="4552950"/>
                </a:lnTo>
                <a:cubicBezTo>
                  <a:pt x="997914" y="4559300"/>
                  <a:pt x="979621" y="4568699"/>
                  <a:pt x="959814" y="4572000"/>
                </a:cubicBezTo>
                <a:lnTo>
                  <a:pt x="845514" y="4591050"/>
                </a:lnTo>
                <a:cubicBezTo>
                  <a:pt x="801064" y="4584700"/>
                  <a:pt x="756193" y="4580806"/>
                  <a:pt x="712164" y="4572000"/>
                </a:cubicBezTo>
                <a:cubicBezTo>
                  <a:pt x="692473" y="4568062"/>
                  <a:pt x="699938" y="4529303"/>
                  <a:pt x="655014" y="4552950"/>
                </a:cubicBezTo>
                <a:cubicBezTo>
                  <a:pt x="610090" y="4576597"/>
                  <a:pt x="501555" y="4694235"/>
                  <a:pt x="442621" y="4713880"/>
                </a:cubicBezTo>
                <a:cubicBezTo>
                  <a:pt x="390988" y="4703553"/>
                  <a:pt x="335097" y="4661564"/>
                  <a:pt x="290221" y="4615787"/>
                </a:cubicBezTo>
                <a:cubicBezTo>
                  <a:pt x="245345" y="4570010"/>
                  <a:pt x="214163" y="4513191"/>
                  <a:pt x="173362" y="4439218"/>
                </a:cubicBezTo>
                <a:cubicBezTo>
                  <a:pt x="132561" y="4365245"/>
                  <a:pt x="69914" y="4226020"/>
                  <a:pt x="45414" y="4171950"/>
                </a:cubicBezTo>
                <a:cubicBezTo>
                  <a:pt x="20914" y="4117880"/>
                  <a:pt x="258139" y="3822700"/>
                  <a:pt x="26364" y="4114800"/>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p:cNvSpPr/>
          <p:nvPr/>
        </p:nvSpPr>
        <p:spPr>
          <a:xfrm>
            <a:off x="5717860" y="1499416"/>
            <a:ext cx="3194359" cy="373070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222193 w 3222193"/>
              <a:gd name="connsiteY0" fmla="*/ 2421936 h 2763130"/>
              <a:gd name="connsiteX1" fmla="*/ 3222193 w 3222193"/>
              <a:gd name="connsiteY1" fmla="*/ 2421936 h 2763130"/>
              <a:gd name="connsiteX2" fmla="*/ 3140307 w 3222193"/>
              <a:gd name="connsiteY2" fmla="*/ 2244515 h 2763130"/>
              <a:gd name="connsiteX3" fmla="*/ 3113011 w 3222193"/>
              <a:gd name="connsiteY3" fmla="*/ 2189924 h 2763130"/>
              <a:gd name="connsiteX4" fmla="*/ 3072068 w 3222193"/>
              <a:gd name="connsiteY4" fmla="*/ 2162629 h 2763130"/>
              <a:gd name="connsiteX5" fmla="*/ 3031125 w 3222193"/>
              <a:gd name="connsiteY5" fmla="*/ 2108038 h 2763130"/>
              <a:gd name="connsiteX6" fmla="*/ 2990181 w 3222193"/>
              <a:gd name="connsiteY6" fmla="*/ 2080742 h 2763130"/>
              <a:gd name="connsiteX7" fmla="*/ 2894647 w 3222193"/>
              <a:gd name="connsiteY7" fmla="*/ 1998856 h 2763130"/>
              <a:gd name="connsiteX8" fmla="*/ 2867352 w 3222193"/>
              <a:gd name="connsiteY8" fmla="*/ 1957913 h 2763130"/>
              <a:gd name="connsiteX9" fmla="*/ 2826408 w 3222193"/>
              <a:gd name="connsiteY9" fmla="*/ 1916969 h 2763130"/>
              <a:gd name="connsiteX10" fmla="*/ 2771817 w 3222193"/>
              <a:gd name="connsiteY10" fmla="*/ 1835083 h 2763130"/>
              <a:gd name="connsiteX11" fmla="*/ 2744522 w 3222193"/>
              <a:gd name="connsiteY11" fmla="*/ 1794139 h 2763130"/>
              <a:gd name="connsiteX12" fmla="*/ 2703578 w 3222193"/>
              <a:gd name="connsiteY12" fmla="*/ 1753196 h 2763130"/>
              <a:gd name="connsiteX13" fmla="*/ 2621692 w 3222193"/>
              <a:gd name="connsiteY13" fmla="*/ 1712253 h 2763130"/>
              <a:gd name="connsiteX14" fmla="*/ 2580749 w 3222193"/>
              <a:gd name="connsiteY14" fmla="*/ 1684957 h 2763130"/>
              <a:gd name="connsiteX15" fmla="*/ 2640673 w 3222193"/>
              <a:gd name="connsiteY15" fmla="*/ 1582308 h 2763130"/>
              <a:gd name="connsiteX16" fmla="*/ 2262161 w 3222193"/>
              <a:gd name="connsiteY16" fmla="*/ 930058 h 2763130"/>
              <a:gd name="connsiteX17" fmla="*/ 1694616 w 3222193"/>
              <a:gd name="connsiteY17" fmla="*/ 111745 h 2763130"/>
              <a:gd name="connsiteX18" fmla="*/ 1299038 w 3222193"/>
              <a:gd name="connsiteY18" fmla="*/ 187875 h 2763130"/>
              <a:gd name="connsiteX19" fmla="*/ 344 w 3222193"/>
              <a:gd name="connsiteY19" fmla="*/ 277847 h 2763130"/>
              <a:gd name="connsiteX20" fmla="*/ 719527 w 3222193"/>
              <a:gd name="connsiteY20" fmla="*/ 1023915 h 2763130"/>
              <a:gd name="connsiteX21" fmla="*/ 1243268 w 3222193"/>
              <a:gd name="connsiteY21" fmla="*/ 1548480 h 2763130"/>
              <a:gd name="connsiteX22" fmla="*/ 1284211 w 3222193"/>
              <a:gd name="connsiteY22" fmla="*/ 1575775 h 2763130"/>
              <a:gd name="connsiteX23" fmla="*/ 1338802 w 3222193"/>
              <a:gd name="connsiteY23" fmla="*/ 1671310 h 2763130"/>
              <a:gd name="connsiteX24" fmla="*/ 1393393 w 3222193"/>
              <a:gd name="connsiteY24" fmla="*/ 1794139 h 2763130"/>
              <a:gd name="connsiteX25" fmla="*/ 1434337 w 3222193"/>
              <a:gd name="connsiteY25" fmla="*/ 1835083 h 2763130"/>
              <a:gd name="connsiteX26" fmla="*/ 1516223 w 3222193"/>
              <a:gd name="connsiteY26" fmla="*/ 1889674 h 2763130"/>
              <a:gd name="connsiteX27" fmla="*/ 1557166 w 3222193"/>
              <a:gd name="connsiteY27" fmla="*/ 1916969 h 2763130"/>
              <a:gd name="connsiteX28" fmla="*/ 1584462 w 3222193"/>
              <a:gd name="connsiteY28" fmla="*/ 1957913 h 2763130"/>
              <a:gd name="connsiteX29" fmla="*/ 1625405 w 3222193"/>
              <a:gd name="connsiteY29" fmla="*/ 2053447 h 2763130"/>
              <a:gd name="connsiteX30" fmla="*/ 1679996 w 3222193"/>
              <a:gd name="connsiteY30" fmla="*/ 2135333 h 2763130"/>
              <a:gd name="connsiteX31" fmla="*/ 1693644 w 3222193"/>
              <a:gd name="connsiteY31" fmla="*/ 2217220 h 2763130"/>
              <a:gd name="connsiteX32" fmla="*/ 1748235 w 3222193"/>
              <a:gd name="connsiteY32" fmla="*/ 2340050 h 2763130"/>
              <a:gd name="connsiteX33" fmla="*/ 1761883 w 3222193"/>
              <a:gd name="connsiteY33" fmla="*/ 2380993 h 2763130"/>
              <a:gd name="connsiteX34" fmla="*/ 1843769 w 3222193"/>
              <a:gd name="connsiteY34" fmla="*/ 2449232 h 2763130"/>
              <a:gd name="connsiteX35" fmla="*/ 1912008 w 3222193"/>
              <a:gd name="connsiteY35" fmla="*/ 2503823 h 2763130"/>
              <a:gd name="connsiteX36" fmla="*/ 2021190 w 3222193"/>
              <a:gd name="connsiteY36" fmla="*/ 2531118 h 2763130"/>
              <a:gd name="connsiteX37" fmla="*/ 2089429 w 3222193"/>
              <a:gd name="connsiteY37" fmla="*/ 2599357 h 2763130"/>
              <a:gd name="connsiteX38" fmla="*/ 2130372 w 3222193"/>
              <a:gd name="connsiteY38" fmla="*/ 2640301 h 2763130"/>
              <a:gd name="connsiteX39" fmla="*/ 2171316 w 3222193"/>
              <a:gd name="connsiteY39" fmla="*/ 2653948 h 2763130"/>
              <a:gd name="connsiteX40" fmla="*/ 2225907 w 3222193"/>
              <a:gd name="connsiteY40" fmla="*/ 2681244 h 2763130"/>
              <a:gd name="connsiteX41" fmla="*/ 2444271 w 3222193"/>
              <a:gd name="connsiteY41" fmla="*/ 2694892 h 2763130"/>
              <a:gd name="connsiteX42" fmla="*/ 2485214 w 3222193"/>
              <a:gd name="connsiteY42" fmla="*/ 2708539 h 2763130"/>
              <a:gd name="connsiteX43" fmla="*/ 2608044 w 3222193"/>
              <a:gd name="connsiteY43" fmla="*/ 2653948 h 2763130"/>
              <a:gd name="connsiteX44" fmla="*/ 2689931 w 3222193"/>
              <a:gd name="connsiteY44" fmla="*/ 2667596 h 2763130"/>
              <a:gd name="connsiteX45" fmla="*/ 2717226 w 3222193"/>
              <a:gd name="connsiteY45" fmla="*/ 2708539 h 2763130"/>
              <a:gd name="connsiteX46" fmla="*/ 2771817 w 3222193"/>
              <a:gd name="connsiteY46" fmla="*/ 2722187 h 2763130"/>
              <a:gd name="connsiteX47" fmla="*/ 2853704 w 3222193"/>
              <a:gd name="connsiteY47" fmla="*/ 2763130 h 2763130"/>
              <a:gd name="connsiteX48" fmla="*/ 2949238 w 3222193"/>
              <a:gd name="connsiteY48" fmla="*/ 2749483 h 2763130"/>
              <a:gd name="connsiteX49" fmla="*/ 2962886 w 3222193"/>
              <a:gd name="connsiteY49" fmla="*/ 2708539 h 2763130"/>
              <a:gd name="connsiteX50" fmla="*/ 2990181 w 3222193"/>
              <a:gd name="connsiteY50" fmla="*/ 2667596 h 2763130"/>
              <a:gd name="connsiteX51" fmla="*/ 3003829 w 3222193"/>
              <a:gd name="connsiteY51" fmla="*/ 2626653 h 2763130"/>
              <a:gd name="connsiteX52" fmla="*/ 3072068 w 3222193"/>
              <a:gd name="connsiteY52" fmla="*/ 2544766 h 2763130"/>
              <a:gd name="connsiteX53" fmla="*/ 3113011 w 3222193"/>
              <a:gd name="connsiteY53" fmla="*/ 2462880 h 2763130"/>
              <a:gd name="connsiteX54" fmla="*/ 3208546 w 3222193"/>
              <a:gd name="connsiteY54" fmla="*/ 2435584 h 2763130"/>
              <a:gd name="connsiteX55" fmla="*/ 3222193 w 3222193"/>
              <a:gd name="connsiteY55" fmla="*/ 2421936 h 2763130"/>
              <a:gd name="connsiteX0" fmla="*/ 3246866 w 3246866"/>
              <a:gd name="connsiteY0" fmla="*/ 2351607 h 2692801"/>
              <a:gd name="connsiteX1" fmla="*/ 3246866 w 3246866"/>
              <a:gd name="connsiteY1" fmla="*/ 2351607 h 2692801"/>
              <a:gd name="connsiteX2" fmla="*/ 3164980 w 3246866"/>
              <a:gd name="connsiteY2" fmla="*/ 2174186 h 2692801"/>
              <a:gd name="connsiteX3" fmla="*/ 3137684 w 3246866"/>
              <a:gd name="connsiteY3" fmla="*/ 2119595 h 2692801"/>
              <a:gd name="connsiteX4" fmla="*/ 3096741 w 3246866"/>
              <a:gd name="connsiteY4" fmla="*/ 2092300 h 2692801"/>
              <a:gd name="connsiteX5" fmla="*/ 3055798 w 3246866"/>
              <a:gd name="connsiteY5" fmla="*/ 2037709 h 2692801"/>
              <a:gd name="connsiteX6" fmla="*/ 3014854 w 3246866"/>
              <a:gd name="connsiteY6" fmla="*/ 2010413 h 2692801"/>
              <a:gd name="connsiteX7" fmla="*/ 2919320 w 3246866"/>
              <a:gd name="connsiteY7" fmla="*/ 1928527 h 2692801"/>
              <a:gd name="connsiteX8" fmla="*/ 2892025 w 3246866"/>
              <a:gd name="connsiteY8" fmla="*/ 1887584 h 2692801"/>
              <a:gd name="connsiteX9" fmla="*/ 2851081 w 3246866"/>
              <a:gd name="connsiteY9" fmla="*/ 1846640 h 2692801"/>
              <a:gd name="connsiteX10" fmla="*/ 2796490 w 3246866"/>
              <a:gd name="connsiteY10" fmla="*/ 1764754 h 2692801"/>
              <a:gd name="connsiteX11" fmla="*/ 2769195 w 3246866"/>
              <a:gd name="connsiteY11" fmla="*/ 1723810 h 2692801"/>
              <a:gd name="connsiteX12" fmla="*/ 2728251 w 3246866"/>
              <a:gd name="connsiteY12" fmla="*/ 1682867 h 2692801"/>
              <a:gd name="connsiteX13" fmla="*/ 2646365 w 3246866"/>
              <a:gd name="connsiteY13" fmla="*/ 1641924 h 2692801"/>
              <a:gd name="connsiteX14" fmla="*/ 2605422 w 3246866"/>
              <a:gd name="connsiteY14" fmla="*/ 1614628 h 2692801"/>
              <a:gd name="connsiteX15" fmla="*/ 2665346 w 3246866"/>
              <a:gd name="connsiteY15" fmla="*/ 1511979 h 2692801"/>
              <a:gd name="connsiteX16" fmla="*/ 2286834 w 3246866"/>
              <a:gd name="connsiteY16" fmla="*/ 859729 h 2692801"/>
              <a:gd name="connsiteX17" fmla="*/ 1719289 w 3246866"/>
              <a:gd name="connsiteY17" fmla="*/ 41416 h 2692801"/>
              <a:gd name="connsiteX18" fmla="*/ 25017 w 3246866"/>
              <a:gd name="connsiteY18" fmla="*/ 207518 h 2692801"/>
              <a:gd name="connsiteX19" fmla="*/ 744200 w 3246866"/>
              <a:gd name="connsiteY19" fmla="*/ 953586 h 2692801"/>
              <a:gd name="connsiteX20" fmla="*/ 1267941 w 3246866"/>
              <a:gd name="connsiteY20" fmla="*/ 1478151 h 2692801"/>
              <a:gd name="connsiteX21" fmla="*/ 1308884 w 3246866"/>
              <a:gd name="connsiteY21" fmla="*/ 1505446 h 2692801"/>
              <a:gd name="connsiteX22" fmla="*/ 1363475 w 3246866"/>
              <a:gd name="connsiteY22" fmla="*/ 1600981 h 2692801"/>
              <a:gd name="connsiteX23" fmla="*/ 1418066 w 3246866"/>
              <a:gd name="connsiteY23" fmla="*/ 1723810 h 2692801"/>
              <a:gd name="connsiteX24" fmla="*/ 1459010 w 3246866"/>
              <a:gd name="connsiteY24" fmla="*/ 1764754 h 2692801"/>
              <a:gd name="connsiteX25" fmla="*/ 1540896 w 3246866"/>
              <a:gd name="connsiteY25" fmla="*/ 1819345 h 2692801"/>
              <a:gd name="connsiteX26" fmla="*/ 1581839 w 3246866"/>
              <a:gd name="connsiteY26" fmla="*/ 1846640 h 2692801"/>
              <a:gd name="connsiteX27" fmla="*/ 1609135 w 3246866"/>
              <a:gd name="connsiteY27" fmla="*/ 1887584 h 2692801"/>
              <a:gd name="connsiteX28" fmla="*/ 1650078 w 3246866"/>
              <a:gd name="connsiteY28" fmla="*/ 1983118 h 2692801"/>
              <a:gd name="connsiteX29" fmla="*/ 1704669 w 3246866"/>
              <a:gd name="connsiteY29" fmla="*/ 2065004 h 2692801"/>
              <a:gd name="connsiteX30" fmla="*/ 1718317 w 3246866"/>
              <a:gd name="connsiteY30" fmla="*/ 2146891 h 2692801"/>
              <a:gd name="connsiteX31" fmla="*/ 1772908 w 3246866"/>
              <a:gd name="connsiteY31" fmla="*/ 2269721 h 2692801"/>
              <a:gd name="connsiteX32" fmla="*/ 1786556 w 3246866"/>
              <a:gd name="connsiteY32" fmla="*/ 2310664 h 2692801"/>
              <a:gd name="connsiteX33" fmla="*/ 1868442 w 3246866"/>
              <a:gd name="connsiteY33" fmla="*/ 2378903 h 2692801"/>
              <a:gd name="connsiteX34" fmla="*/ 1936681 w 3246866"/>
              <a:gd name="connsiteY34" fmla="*/ 2433494 h 2692801"/>
              <a:gd name="connsiteX35" fmla="*/ 2045863 w 3246866"/>
              <a:gd name="connsiteY35" fmla="*/ 2460789 h 2692801"/>
              <a:gd name="connsiteX36" fmla="*/ 2114102 w 3246866"/>
              <a:gd name="connsiteY36" fmla="*/ 2529028 h 2692801"/>
              <a:gd name="connsiteX37" fmla="*/ 2155045 w 3246866"/>
              <a:gd name="connsiteY37" fmla="*/ 2569972 h 2692801"/>
              <a:gd name="connsiteX38" fmla="*/ 2195989 w 3246866"/>
              <a:gd name="connsiteY38" fmla="*/ 2583619 h 2692801"/>
              <a:gd name="connsiteX39" fmla="*/ 2250580 w 3246866"/>
              <a:gd name="connsiteY39" fmla="*/ 2610915 h 2692801"/>
              <a:gd name="connsiteX40" fmla="*/ 2468944 w 3246866"/>
              <a:gd name="connsiteY40" fmla="*/ 2624563 h 2692801"/>
              <a:gd name="connsiteX41" fmla="*/ 2509887 w 3246866"/>
              <a:gd name="connsiteY41" fmla="*/ 2638210 h 2692801"/>
              <a:gd name="connsiteX42" fmla="*/ 2632717 w 3246866"/>
              <a:gd name="connsiteY42" fmla="*/ 2583619 h 2692801"/>
              <a:gd name="connsiteX43" fmla="*/ 2714604 w 3246866"/>
              <a:gd name="connsiteY43" fmla="*/ 2597267 h 2692801"/>
              <a:gd name="connsiteX44" fmla="*/ 2741899 w 3246866"/>
              <a:gd name="connsiteY44" fmla="*/ 2638210 h 2692801"/>
              <a:gd name="connsiteX45" fmla="*/ 2796490 w 3246866"/>
              <a:gd name="connsiteY45" fmla="*/ 2651858 h 2692801"/>
              <a:gd name="connsiteX46" fmla="*/ 2878377 w 3246866"/>
              <a:gd name="connsiteY46" fmla="*/ 2692801 h 2692801"/>
              <a:gd name="connsiteX47" fmla="*/ 2973911 w 3246866"/>
              <a:gd name="connsiteY47" fmla="*/ 2679154 h 2692801"/>
              <a:gd name="connsiteX48" fmla="*/ 2987559 w 3246866"/>
              <a:gd name="connsiteY48" fmla="*/ 2638210 h 2692801"/>
              <a:gd name="connsiteX49" fmla="*/ 3014854 w 3246866"/>
              <a:gd name="connsiteY49" fmla="*/ 2597267 h 2692801"/>
              <a:gd name="connsiteX50" fmla="*/ 3028502 w 3246866"/>
              <a:gd name="connsiteY50" fmla="*/ 2556324 h 2692801"/>
              <a:gd name="connsiteX51" fmla="*/ 3096741 w 3246866"/>
              <a:gd name="connsiteY51" fmla="*/ 2474437 h 2692801"/>
              <a:gd name="connsiteX52" fmla="*/ 3137684 w 3246866"/>
              <a:gd name="connsiteY52" fmla="*/ 2392551 h 2692801"/>
              <a:gd name="connsiteX53" fmla="*/ 3233219 w 3246866"/>
              <a:gd name="connsiteY53" fmla="*/ 2365255 h 2692801"/>
              <a:gd name="connsiteX54" fmla="*/ 3246866 w 3246866"/>
              <a:gd name="connsiteY54" fmla="*/ 2351607 h 2692801"/>
              <a:gd name="connsiteX0" fmla="*/ 2648626 w 2648626"/>
              <a:gd name="connsiteY0" fmla="*/ 2345353 h 2686547"/>
              <a:gd name="connsiteX1" fmla="*/ 2648626 w 2648626"/>
              <a:gd name="connsiteY1" fmla="*/ 2345353 h 2686547"/>
              <a:gd name="connsiteX2" fmla="*/ 2566740 w 2648626"/>
              <a:gd name="connsiteY2" fmla="*/ 2167932 h 2686547"/>
              <a:gd name="connsiteX3" fmla="*/ 2539444 w 2648626"/>
              <a:gd name="connsiteY3" fmla="*/ 2113341 h 2686547"/>
              <a:gd name="connsiteX4" fmla="*/ 2498501 w 2648626"/>
              <a:gd name="connsiteY4" fmla="*/ 2086046 h 2686547"/>
              <a:gd name="connsiteX5" fmla="*/ 2457558 w 2648626"/>
              <a:gd name="connsiteY5" fmla="*/ 2031455 h 2686547"/>
              <a:gd name="connsiteX6" fmla="*/ 2416614 w 2648626"/>
              <a:gd name="connsiteY6" fmla="*/ 2004159 h 2686547"/>
              <a:gd name="connsiteX7" fmla="*/ 2321080 w 2648626"/>
              <a:gd name="connsiteY7" fmla="*/ 1922273 h 2686547"/>
              <a:gd name="connsiteX8" fmla="*/ 2293785 w 2648626"/>
              <a:gd name="connsiteY8" fmla="*/ 1881330 h 2686547"/>
              <a:gd name="connsiteX9" fmla="*/ 2252841 w 2648626"/>
              <a:gd name="connsiteY9" fmla="*/ 1840386 h 2686547"/>
              <a:gd name="connsiteX10" fmla="*/ 2198250 w 2648626"/>
              <a:gd name="connsiteY10" fmla="*/ 1758500 h 2686547"/>
              <a:gd name="connsiteX11" fmla="*/ 2170955 w 2648626"/>
              <a:gd name="connsiteY11" fmla="*/ 1717556 h 2686547"/>
              <a:gd name="connsiteX12" fmla="*/ 2130011 w 2648626"/>
              <a:gd name="connsiteY12" fmla="*/ 1676613 h 2686547"/>
              <a:gd name="connsiteX13" fmla="*/ 2048125 w 2648626"/>
              <a:gd name="connsiteY13" fmla="*/ 1635670 h 2686547"/>
              <a:gd name="connsiteX14" fmla="*/ 2007182 w 2648626"/>
              <a:gd name="connsiteY14" fmla="*/ 1608374 h 2686547"/>
              <a:gd name="connsiteX15" fmla="*/ 2067106 w 2648626"/>
              <a:gd name="connsiteY15" fmla="*/ 1505725 h 2686547"/>
              <a:gd name="connsiteX16" fmla="*/ 1688594 w 2648626"/>
              <a:gd name="connsiteY16" fmla="*/ 853475 h 2686547"/>
              <a:gd name="connsiteX17" fmla="*/ 1121049 w 2648626"/>
              <a:gd name="connsiteY17" fmla="*/ 35162 h 2686547"/>
              <a:gd name="connsiteX18" fmla="*/ 76123 w 2648626"/>
              <a:gd name="connsiteY18" fmla="*/ 242790 h 2686547"/>
              <a:gd name="connsiteX19" fmla="*/ 145960 w 2648626"/>
              <a:gd name="connsiteY19" fmla="*/ 947332 h 2686547"/>
              <a:gd name="connsiteX20" fmla="*/ 669701 w 2648626"/>
              <a:gd name="connsiteY20" fmla="*/ 1471897 h 2686547"/>
              <a:gd name="connsiteX21" fmla="*/ 710644 w 2648626"/>
              <a:gd name="connsiteY21" fmla="*/ 1499192 h 2686547"/>
              <a:gd name="connsiteX22" fmla="*/ 765235 w 2648626"/>
              <a:gd name="connsiteY22" fmla="*/ 1594727 h 2686547"/>
              <a:gd name="connsiteX23" fmla="*/ 819826 w 2648626"/>
              <a:gd name="connsiteY23" fmla="*/ 1717556 h 2686547"/>
              <a:gd name="connsiteX24" fmla="*/ 860770 w 2648626"/>
              <a:gd name="connsiteY24" fmla="*/ 1758500 h 2686547"/>
              <a:gd name="connsiteX25" fmla="*/ 942656 w 2648626"/>
              <a:gd name="connsiteY25" fmla="*/ 1813091 h 2686547"/>
              <a:gd name="connsiteX26" fmla="*/ 983599 w 2648626"/>
              <a:gd name="connsiteY26" fmla="*/ 1840386 h 2686547"/>
              <a:gd name="connsiteX27" fmla="*/ 1010895 w 2648626"/>
              <a:gd name="connsiteY27" fmla="*/ 1881330 h 2686547"/>
              <a:gd name="connsiteX28" fmla="*/ 1051838 w 2648626"/>
              <a:gd name="connsiteY28" fmla="*/ 1976864 h 2686547"/>
              <a:gd name="connsiteX29" fmla="*/ 1106429 w 2648626"/>
              <a:gd name="connsiteY29" fmla="*/ 2058750 h 2686547"/>
              <a:gd name="connsiteX30" fmla="*/ 1120077 w 2648626"/>
              <a:gd name="connsiteY30" fmla="*/ 2140637 h 2686547"/>
              <a:gd name="connsiteX31" fmla="*/ 1174668 w 2648626"/>
              <a:gd name="connsiteY31" fmla="*/ 2263467 h 2686547"/>
              <a:gd name="connsiteX32" fmla="*/ 1188316 w 2648626"/>
              <a:gd name="connsiteY32" fmla="*/ 2304410 h 2686547"/>
              <a:gd name="connsiteX33" fmla="*/ 1270202 w 2648626"/>
              <a:gd name="connsiteY33" fmla="*/ 2372649 h 2686547"/>
              <a:gd name="connsiteX34" fmla="*/ 1338441 w 2648626"/>
              <a:gd name="connsiteY34" fmla="*/ 2427240 h 2686547"/>
              <a:gd name="connsiteX35" fmla="*/ 1447623 w 2648626"/>
              <a:gd name="connsiteY35" fmla="*/ 2454535 h 2686547"/>
              <a:gd name="connsiteX36" fmla="*/ 1515862 w 2648626"/>
              <a:gd name="connsiteY36" fmla="*/ 2522774 h 2686547"/>
              <a:gd name="connsiteX37" fmla="*/ 1556805 w 2648626"/>
              <a:gd name="connsiteY37" fmla="*/ 2563718 h 2686547"/>
              <a:gd name="connsiteX38" fmla="*/ 1597749 w 2648626"/>
              <a:gd name="connsiteY38" fmla="*/ 2577365 h 2686547"/>
              <a:gd name="connsiteX39" fmla="*/ 1652340 w 2648626"/>
              <a:gd name="connsiteY39" fmla="*/ 2604661 h 2686547"/>
              <a:gd name="connsiteX40" fmla="*/ 1870704 w 2648626"/>
              <a:gd name="connsiteY40" fmla="*/ 2618309 h 2686547"/>
              <a:gd name="connsiteX41" fmla="*/ 1911647 w 2648626"/>
              <a:gd name="connsiteY41" fmla="*/ 2631956 h 2686547"/>
              <a:gd name="connsiteX42" fmla="*/ 2034477 w 2648626"/>
              <a:gd name="connsiteY42" fmla="*/ 2577365 h 2686547"/>
              <a:gd name="connsiteX43" fmla="*/ 2116364 w 2648626"/>
              <a:gd name="connsiteY43" fmla="*/ 2591013 h 2686547"/>
              <a:gd name="connsiteX44" fmla="*/ 2143659 w 2648626"/>
              <a:gd name="connsiteY44" fmla="*/ 2631956 h 2686547"/>
              <a:gd name="connsiteX45" fmla="*/ 2198250 w 2648626"/>
              <a:gd name="connsiteY45" fmla="*/ 2645604 h 2686547"/>
              <a:gd name="connsiteX46" fmla="*/ 2280137 w 2648626"/>
              <a:gd name="connsiteY46" fmla="*/ 2686547 h 2686547"/>
              <a:gd name="connsiteX47" fmla="*/ 2375671 w 2648626"/>
              <a:gd name="connsiteY47" fmla="*/ 2672900 h 2686547"/>
              <a:gd name="connsiteX48" fmla="*/ 2389319 w 2648626"/>
              <a:gd name="connsiteY48" fmla="*/ 2631956 h 2686547"/>
              <a:gd name="connsiteX49" fmla="*/ 2416614 w 2648626"/>
              <a:gd name="connsiteY49" fmla="*/ 2591013 h 2686547"/>
              <a:gd name="connsiteX50" fmla="*/ 2430262 w 2648626"/>
              <a:gd name="connsiteY50" fmla="*/ 2550070 h 2686547"/>
              <a:gd name="connsiteX51" fmla="*/ 2498501 w 2648626"/>
              <a:gd name="connsiteY51" fmla="*/ 2468183 h 2686547"/>
              <a:gd name="connsiteX52" fmla="*/ 2539444 w 2648626"/>
              <a:gd name="connsiteY52" fmla="*/ 2386297 h 2686547"/>
              <a:gd name="connsiteX53" fmla="*/ 2634979 w 2648626"/>
              <a:gd name="connsiteY53" fmla="*/ 2359001 h 2686547"/>
              <a:gd name="connsiteX54" fmla="*/ 2648626 w 2648626"/>
              <a:gd name="connsiteY54" fmla="*/ 2345353 h 2686547"/>
              <a:gd name="connsiteX0" fmla="*/ 2503087 w 2503087"/>
              <a:gd name="connsiteY0" fmla="*/ 2369581 h 2710775"/>
              <a:gd name="connsiteX1" fmla="*/ 2503087 w 2503087"/>
              <a:gd name="connsiteY1" fmla="*/ 2369581 h 2710775"/>
              <a:gd name="connsiteX2" fmla="*/ 2421201 w 2503087"/>
              <a:gd name="connsiteY2" fmla="*/ 2192160 h 2710775"/>
              <a:gd name="connsiteX3" fmla="*/ 2393905 w 2503087"/>
              <a:gd name="connsiteY3" fmla="*/ 2137569 h 2710775"/>
              <a:gd name="connsiteX4" fmla="*/ 2352962 w 2503087"/>
              <a:gd name="connsiteY4" fmla="*/ 2110274 h 2710775"/>
              <a:gd name="connsiteX5" fmla="*/ 2312019 w 2503087"/>
              <a:gd name="connsiteY5" fmla="*/ 2055683 h 2710775"/>
              <a:gd name="connsiteX6" fmla="*/ 2271075 w 2503087"/>
              <a:gd name="connsiteY6" fmla="*/ 2028387 h 2710775"/>
              <a:gd name="connsiteX7" fmla="*/ 2175541 w 2503087"/>
              <a:gd name="connsiteY7" fmla="*/ 1946501 h 2710775"/>
              <a:gd name="connsiteX8" fmla="*/ 2148246 w 2503087"/>
              <a:gd name="connsiteY8" fmla="*/ 1905558 h 2710775"/>
              <a:gd name="connsiteX9" fmla="*/ 2107302 w 2503087"/>
              <a:gd name="connsiteY9" fmla="*/ 1864614 h 2710775"/>
              <a:gd name="connsiteX10" fmla="*/ 2052711 w 2503087"/>
              <a:gd name="connsiteY10" fmla="*/ 1782728 h 2710775"/>
              <a:gd name="connsiteX11" fmla="*/ 2025416 w 2503087"/>
              <a:gd name="connsiteY11" fmla="*/ 1741784 h 2710775"/>
              <a:gd name="connsiteX12" fmla="*/ 1984472 w 2503087"/>
              <a:gd name="connsiteY12" fmla="*/ 1700841 h 2710775"/>
              <a:gd name="connsiteX13" fmla="*/ 1902586 w 2503087"/>
              <a:gd name="connsiteY13" fmla="*/ 1659898 h 2710775"/>
              <a:gd name="connsiteX14" fmla="*/ 1861643 w 2503087"/>
              <a:gd name="connsiteY14" fmla="*/ 1632602 h 2710775"/>
              <a:gd name="connsiteX15" fmla="*/ 1921567 w 2503087"/>
              <a:gd name="connsiteY15" fmla="*/ 1529953 h 2710775"/>
              <a:gd name="connsiteX16" fmla="*/ 1543055 w 2503087"/>
              <a:gd name="connsiteY16" fmla="*/ 877703 h 2710775"/>
              <a:gd name="connsiteX17" fmla="*/ 975510 w 2503087"/>
              <a:gd name="connsiteY17" fmla="*/ 59390 h 2710775"/>
              <a:gd name="connsiteX18" fmla="*/ 445583 w 2503087"/>
              <a:gd name="connsiteY18" fmla="*/ 149361 h 2710775"/>
              <a:gd name="connsiteX19" fmla="*/ 421 w 2503087"/>
              <a:gd name="connsiteY19" fmla="*/ 971560 h 2710775"/>
              <a:gd name="connsiteX20" fmla="*/ 524162 w 2503087"/>
              <a:gd name="connsiteY20" fmla="*/ 1496125 h 2710775"/>
              <a:gd name="connsiteX21" fmla="*/ 565105 w 2503087"/>
              <a:gd name="connsiteY21" fmla="*/ 1523420 h 2710775"/>
              <a:gd name="connsiteX22" fmla="*/ 619696 w 2503087"/>
              <a:gd name="connsiteY22" fmla="*/ 1618955 h 2710775"/>
              <a:gd name="connsiteX23" fmla="*/ 674287 w 2503087"/>
              <a:gd name="connsiteY23" fmla="*/ 1741784 h 2710775"/>
              <a:gd name="connsiteX24" fmla="*/ 715231 w 2503087"/>
              <a:gd name="connsiteY24" fmla="*/ 1782728 h 2710775"/>
              <a:gd name="connsiteX25" fmla="*/ 797117 w 2503087"/>
              <a:gd name="connsiteY25" fmla="*/ 1837319 h 2710775"/>
              <a:gd name="connsiteX26" fmla="*/ 838060 w 2503087"/>
              <a:gd name="connsiteY26" fmla="*/ 1864614 h 2710775"/>
              <a:gd name="connsiteX27" fmla="*/ 865356 w 2503087"/>
              <a:gd name="connsiteY27" fmla="*/ 1905558 h 2710775"/>
              <a:gd name="connsiteX28" fmla="*/ 906299 w 2503087"/>
              <a:gd name="connsiteY28" fmla="*/ 2001092 h 2710775"/>
              <a:gd name="connsiteX29" fmla="*/ 960890 w 2503087"/>
              <a:gd name="connsiteY29" fmla="*/ 2082978 h 2710775"/>
              <a:gd name="connsiteX30" fmla="*/ 974538 w 2503087"/>
              <a:gd name="connsiteY30" fmla="*/ 2164865 h 2710775"/>
              <a:gd name="connsiteX31" fmla="*/ 1029129 w 2503087"/>
              <a:gd name="connsiteY31" fmla="*/ 2287695 h 2710775"/>
              <a:gd name="connsiteX32" fmla="*/ 1042777 w 2503087"/>
              <a:gd name="connsiteY32" fmla="*/ 2328638 h 2710775"/>
              <a:gd name="connsiteX33" fmla="*/ 1124663 w 2503087"/>
              <a:gd name="connsiteY33" fmla="*/ 2396877 h 2710775"/>
              <a:gd name="connsiteX34" fmla="*/ 1192902 w 2503087"/>
              <a:gd name="connsiteY34" fmla="*/ 2451468 h 2710775"/>
              <a:gd name="connsiteX35" fmla="*/ 1302084 w 2503087"/>
              <a:gd name="connsiteY35" fmla="*/ 2478763 h 2710775"/>
              <a:gd name="connsiteX36" fmla="*/ 1370323 w 2503087"/>
              <a:gd name="connsiteY36" fmla="*/ 2547002 h 2710775"/>
              <a:gd name="connsiteX37" fmla="*/ 1411266 w 2503087"/>
              <a:gd name="connsiteY37" fmla="*/ 2587946 h 2710775"/>
              <a:gd name="connsiteX38" fmla="*/ 1452210 w 2503087"/>
              <a:gd name="connsiteY38" fmla="*/ 2601593 h 2710775"/>
              <a:gd name="connsiteX39" fmla="*/ 1506801 w 2503087"/>
              <a:gd name="connsiteY39" fmla="*/ 2628889 h 2710775"/>
              <a:gd name="connsiteX40" fmla="*/ 1725165 w 2503087"/>
              <a:gd name="connsiteY40" fmla="*/ 2642537 h 2710775"/>
              <a:gd name="connsiteX41" fmla="*/ 1766108 w 2503087"/>
              <a:gd name="connsiteY41" fmla="*/ 2656184 h 2710775"/>
              <a:gd name="connsiteX42" fmla="*/ 1888938 w 2503087"/>
              <a:gd name="connsiteY42" fmla="*/ 2601593 h 2710775"/>
              <a:gd name="connsiteX43" fmla="*/ 1970825 w 2503087"/>
              <a:gd name="connsiteY43" fmla="*/ 2615241 h 2710775"/>
              <a:gd name="connsiteX44" fmla="*/ 1998120 w 2503087"/>
              <a:gd name="connsiteY44" fmla="*/ 2656184 h 2710775"/>
              <a:gd name="connsiteX45" fmla="*/ 2052711 w 2503087"/>
              <a:gd name="connsiteY45" fmla="*/ 2669832 h 2710775"/>
              <a:gd name="connsiteX46" fmla="*/ 2134598 w 2503087"/>
              <a:gd name="connsiteY46" fmla="*/ 2710775 h 2710775"/>
              <a:gd name="connsiteX47" fmla="*/ 2230132 w 2503087"/>
              <a:gd name="connsiteY47" fmla="*/ 2697128 h 2710775"/>
              <a:gd name="connsiteX48" fmla="*/ 2243780 w 2503087"/>
              <a:gd name="connsiteY48" fmla="*/ 2656184 h 2710775"/>
              <a:gd name="connsiteX49" fmla="*/ 2271075 w 2503087"/>
              <a:gd name="connsiteY49" fmla="*/ 2615241 h 2710775"/>
              <a:gd name="connsiteX50" fmla="*/ 2284723 w 2503087"/>
              <a:gd name="connsiteY50" fmla="*/ 2574298 h 2710775"/>
              <a:gd name="connsiteX51" fmla="*/ 2352962 w 2503087"/>
              <a:gd name="connsiteY51" fmla="*/ 2492411 h 2710775"/>
              <a:gd name="connsiteX52" fmla="*/ 2393905 w 2503087"/>
              <a:gd name="connsiteY52" fmla="*/ 2410525 h 2710775"/>
              <a:gd name="connsiteX53" fmla="*/ 2489440 w 2503087"/>
              <a:gd name="connsiteY53" fmla="*/ 2383229 h 2710775"/>
              <a:gd name="connsiteX54" fmla="*/ 2503087 w 2503087"/>
              <a:gd name="connsiteY54" fmla="*/ 2369581 h 2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03087" h="2710775">
                <a:moveTo>
                  <a:pt x="2503087" y="2369581"/>
                </a:moveTo>
                <a:lnTo>
                  <a:pt x="2503087" y="2369581"/>
                </a:lnTo>
                <a:cubicBezTo>
                  <a:pt x="2388172" y="2082296"/>
                  <a:pt x="2493829" y="2319260"/>
                  <a:pt x="2421201" y="2192160"/>
                </a:cubicBezTo>
                <a:cubicBezTo>
                  <a:pt x="2411107" y="2174496"/>
                  <a:pt x="2406930" y="2153198"/>
                  <a:pt x="2393905" y="2137569"/>
                </a:cubicBezTo>
                <a:cubicBezTo>
                  <a:pt x="2383404" y="2124968"/>
                  <a:pt x="2366610" y="2119372"/>
                  <a:pt x="2352962" y="2110274"/>
                </a:cubicBezTo>
                <a:cubicBezTo>
                  <a:pt x="2339314" y="2092077"/>
                  <a:pt x="2328103" y="2071767"/>
                  <a:pt x="2312019" y="2055683"/>
                </a:cubicBezTo>
                <a:cubicBezTo>
                  <a:pt x="2300420" y="2044084"/>
                  <a:pt x="2284423" y="2037921"/>
                  <a:pt x="2271075" y="2028387"/>
                </a:cubicBezTo>
                <a:cubicBezTo>
                  <a:pt x="2233866" y="2001809"/>
                  <a:pt x="2204717" y="1981512"/>
                  <a:pt x="2175541" y="1946501"/>
                </a:cubicBezTo>
                <a:cubicBezTo>
                  <a:pt x="2165040" y="1933900"/>
                  <a:pt x="2158747" y="1918159"/>
                  <a:pt x="2148246" y="1905558"/>
                </a:cubicBezTo>
                <a:cubicBezTo>
                  <a:pt x="2135890" y="1890730"/>
                  <a:pt x="2119152" y="1879849"/>
                  <a:pt x="2107302" y="1864614"/>
                </a:cubicBezTo>
                <a:cubicBezTo>
                  <a:pt x="2087162" y="1838719"/>
                  <a:pt x="2070908" y="1810023"/>
                  <a:pt x="2052711" y="1782728"/>
                </a:cubicBezTo>
                <a:cubicBezTo>
                  <a:pt x="2043612" y="1769080"/>
                  <a:pt x="2037015" y="1753382"/>
                  <a:pt x="2025416" y="1741784"/>
                </a:cubicBezTo>
                <a:cubicBezTo>
                  <a:pt x="2011768" y="1728136"/>
                  <a:pt x="1999300" y="1713197"/>
                  <a:pt x="1984472" y="1700841"/>
                </a:cubicBezTo>
                <a:cubicBezTo>
                  <a:pt x="1925802" y="1651950"/>
                  <a:pt x="1964139" y="1690675"/>
                  <a:pt x="1902586" y="1659898"/>
                </a:cubicBezTo>
                <a:cubicBezTo>
                  <a:pt x="1887915" y="1652562"/>
                  <a:pt x="1875291" y="1641701"/>
                  <a:pt x="1861643" y="1632602"/>
                </a:cubicBezTo>
                <a:cubicBezTo>
                  <a:pt x="1808582" y="1553012"/>
                  <a:pt x="1974665" y="1655770"/>
                  <a:pt x="1921567" y="1529953"/>
                </a:cubicBezTo>
                <a:cubicBezTo>
                  <a:pt x="1868469" y="1404137"/>
                  <a:pt x="1700731" y="1122797"/>
                  <a:pt x="1543055" y="877703"/>
                </a:cubicBezTo>
                <a:cubicBezTo>
                  <a:pt x="1385379" y="632609"/>
                  <a:pt x="1352479" y="168092"/>
                  <a:pt x="975510" y="59390"/>
                </a:cubicBezTo>
                <a:cubicBezTo>
                  <a:pt x="598541" y="-49312"/>
                  <a:pt x="608098" y="-2667"/>
                  <a:pt x="445583" y="149361"/>
                </a:cubicBezTo>
                <a:cubicBezTo>
                  <a:pt x="283068" y="301389"/>
                  <a:pt x="-12675" y="747099"/>
                  <a:pt x="421" y="971560"/>
                </a:cubicBezTo>
                <a:cubicBezTo>
                  <a:pt x="13518" y="1196021"/>
                  <a:pt x="430048" y="1404148"/>
                  <a:pt x="524162" y="1496125"/>
                </a:cubicBezTo>
                <a:cubicBezTo>
                  <a:pt x="618276" y="1588102"/>
                  <a:pt x="551457" y="1514322"/>
                  <a:pt x="565105" y="1523420"/>
                </a:cubicBezTo>
                <a:cubicBezTo>
                  <a:pt x="589729" y="1560356"/>
                  <a:pt x="602378" y="1575660"/>
                  <a:pt x="619696" y="1618955"/>
                </a:cubicBezTo>
                <a:cubicBezTo>
                  <a:pt x="647160" y="1687616"/>
                  <a:pt x="633894" y="1693312"/>
                  <a:pt x="674287" y="1741784"/>
                </a:cubicBezTo>
                <a:cubicBezTo>
                  <a:pt x="686643" y="1756612"/>
                  <a:pt x="699996" y="1770878"/>
                  <a:pt x="715231" y="1782728"/>
                </a:cubicBezTo>
                <a:cubicBezTo>
                  <a:pt x="741126" y="1802868"/>
                  <a:pt x="769822" y="1819122"/>
                  <a:pt x="797117" y="1837319"/>
                </a:cubicBezTo>
                <a:lnTo>
                  <a:pt x="838060" y="1864614"/>
                </a:lnTo>
                <a:cubicBezTo>
                  <a:pt x="847159" y="1878262"/>
                  <a:pt x="858020" y="1890887"/>
                  <a:pt x="865356" y="1905558"/>
                </a:cubicBezTo>
                <a:cubicBezTo>
                  <a:pt x="921831" y="2018507"/>
                  <a:pt x="821102" y="1859097"/>
                  <a:pt x="906299" y="2001092"/>
                </a:cubicBezTo>
                <a:cubicBezTo>
                  <a:pt x="923177" y="2029222"/>
                  <a:pt x="960890" y="2082978"/>
                  <a:pt x="960890" y="2082978"/>
                </a:cubicBezTo>
                <a:cubicBezTo>
                  <a:pt x="965439" y="2110274"/>
                  <a:pt x="967257" y="2138168"/>
                  <a:pt x="974538" y="2164865"/>
                </a:cubicBezTo>
                <a:cubicBezTo>
                  <a:pt x="990408" y="2223055"/>
                  <a:pt x="1006641" y="2235224"/>
                  <a:pt x="1029129" y="2287695"/>
                </a:cubicBezTo>
                <a:cubicBezTo>
                  <a:pt x="1034796" y="2300918"/>
                  <a:pt x="1034797" y="2316668"/>
                  <a:pt x="1042777" y="2328638"/>
                </a:cubicBezTo>
                <a:cubicBezTo>
                  <a:pt x="1063793" y="2360162"/>
                  <a:pt x="1094452" y="2376736"/>
                  <a:pt x="1124663" y="2396877"/>
                </a:cubicBezTo>
                <a:cubicBezTo>
                  <a:pt x="1156757" y="2445017"/>
                  <a:pt x="1139189" y="2436819"/>
                  <a:pt x="1192902" y="2451468"/>
                </a:cubicBezTo>
                <a:cubicBezTo>
                  <a:pt x="1229094" y="2461339"/>
                  <a:pt x="1302084" y="2478763"/>
                  <a:pt x="1302084" y="2478763"/>
                </a:cubicBezTo>
                <a:cubicBezTo>
                  <a:pt x="1352128" y="2553829"/>
                  <a:pt x="1302083" y="2490135"/>
                  <a:pt x="1370323" y="2547002"/>
                </a:cubicBezTo>
                <a:cubicBezTo>
                  <a:pt x="1385150" y="2559358"/>
                  <a:pt x="1395207" y="2577240"/>
                  <a:pt x="1411266" y="2587946"/>
                </a:cubicBezTo>
                <a:cubicBezTo>
                  <a:pt x="1423236" y="2595926"/>
                  <a:pt x="1438987" y="2595926"/>
                  <a:pt x="1452210" y="2601593"/>
                </a:cubicBezTo>
                <a:cubicBezTo>
                  <a:pt x="1470910" y="2609607"/>
                  <a:pt x="1486681" y="2625871"/>
                  <a:pt x="1506801" y="2628889"/>
                </a:cubicBezTo>
                <a:cubicBezTo>
                  <a:pt x="1578924" y="2639708"/>
                  <a:pt x="1652377" y="2637988"/>
                  <a:pt x="1725165" y="2642537"/>
                </a:cubicBezTo>
                <a:cubicBezTo>
                  <a:pt x="1738813" y="2647086"/>
                  <a:pt x="1751810" y="2657773"/>
                  <a:pt x="1766108" y="2656184"/>
                </a:cubicBezTo>
                <a:cubicBezTo>
                  <a:pt x="1824579" y="2649687"/>
                  <a:pt x="1846275" y="2630036"/>
                  <a:pt x="1888938" y="2601593"/>
                </a:cubicBezTo>
                <a:cubicBezTo>
                  <a:pt x="1916234" y="2606142"/>
                  <a:pt x="1946074" y="2602866"/>
                  <a:pt x="1970825" y="2615241"/>
                </a:cubicBezTo>
                <a:cubicBezTo>
                  <a:pt x="1985496" y="2622576"/>
                  <a:pt x="1984472" y="2647086"/>
                  <a:pt x="1998120" y="2656184"/>
                </a:cubicBezTo>
                <a:cubicBezTo>
                  <a:pt x="2013727" y="2666589"/>
                  <a:pt x="2034676" y="2664679"/>
                  <a:pt x="2052711" y="2669832"/>
                </a:cubicBezTo>
                <a:cubicBezTo>
                  <a:pt x="2102151" y="2683958"/>
                  <a:pt x="2089738" y="2680870"/>
                  <a:pt x="2134598" y="2710775"/>
                </a:cubicBezTo>
                <a:cubicBezTo>
                  <a:pt x="2166443" y="2706226"/>
                  <a:pt x="2201360" y="2711514"/>
                  <a:pt x="2230132" y="2697128"/>
                </a:cubicBezTo>
                <a:cubicBezTo>
                  <a:pt x="2242999" y="2690694"/>
                  <a:pt x="2237346" y="2669051"/>
                  <a:pt x="2243780" y="2656184"/>
                </a:cubicBezTo>
                <a:cubicBezTo>
                  <a:pt x="2251115" y="2641513"/>
                  <a:pt x="2263740" y="2629912"/>
                  <a:pt x="2271075" y="2615241"/>
                </a:cubicBezTo>
                <a:cubicBezTo>
                  <a:pt x="2277509" y="2602374"/>
                  <a:pt x="2278289" y="2587165"/>
                  <a:pt x="2284723" y="2574298"/>
                </a:cubicBezTo>
                <a:cubicBezTo>
                  <a:pt x="2303723" y="2536298"/>
                  <a:pt x="2322781" y="2522593"/>
                  <a:pt x="2352962" y="2492411"/>
                </a:cubicBezTo>
                <a:cubicBezTo>
                  <a:pt x="2361952" y="2465440"/>
                  <a:pt x="2369855" y="2429765"/>
                  <a:pt x="2393905" y="2410525"/>
                </a:cubicBezTo>
                <a:cubicBezTo>
                  <a:pt x="2405084" y="2401582"/>
                  <a:pt x="2482901" y="2386498"/>
                  <a:pt x="2489440" y="2383229"/>
                </a:cubicBezTo>
                <a:cubicBezTo>
                  <a:pt x="2500949" y="2377475"/>
                  <a:pt x="2500813" y="2371856"/>
                  <a:pt x="2503087" y="236958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Shape 6"/>
          <p:cNvSpPr/>
          <p:nvPr/>
        </p:nvSpPr>
        <p:spPr>
          <a:xfrm>
            <a:off x="6857035" y="1379662"/>
            <a:ext cx="2455776" cy="3080368"/>
          </a:xfrm>
          <a:custGeom>
            <a:avLst/>
            <a:gdLst>
              <a:gd name="connsiteX0" fmla="*/ 272955 w 1924334"/>
              <a:gd name="connsiteY0" fmla="*/ 0 h 2333767"/>
              <a:gd name="connsiteX1" fmla="*/ 272955 w 1924334"/>
              <a:gd name="connsiteY1" fmla="*/ 0 h 2333767"/>
              <a:gd name="connsiteX2" fmla="*/ 204716 w 1924334"/>
              <a:gd name="connsiteY2" fmla="*/ 150125 h 2333767"/>
              <a:gd name="connsiteX3" fmla="*/ 163773 w 1924334"/>
              <a:gd name="connsiteY3" fmla="*/ 177421 h 2333767"/>
              <a:gd name="connsiteX4" fmla="*/ 81886 w 1924334"/>
              <a:gd name="connsiteY4" fmla="*/ 341194 h 2333767"/>
              <a:gd name="connsiteX5" fmla="*/ 54591 w 1924334"/>
              <a:gd name="connsiteY5" fmla="*/ 395785 h 2333767"/>
              <a:gd name="connsiteX6" fmla="*/ 27295 w 1924334"/>
              <a:gd name="connsiteY6" fmla="*/ 464024 h 2333767"/>
              <a:gd name="connsiteX7" fmla="*/ 0 w 1924334"/>
              <a:gd name="connsiteY7" fmla="*/ 545910 h 2333767"/>
              <a:gd name="connsiteX8" fmla="*/ 13647 w 1924334"/>
              <a:gd name="connsiteY8" fmla="*/ 696036 h 2333767"/>
              <a:gd name="connsiteX9" fmla="*/ 68238 w 1924334"/>
              <a:gd name="connsiteY9" fmla="*/ 709684 h 2333767"/>
              <a:gd name="connsiteX10" fmla="*/ 109182 w 1924334"/>
              <a:gd name="connsiteY10" fmla="*/ 723331 h 2333767"/>
              <a:gd name="connsiteX11" fmla="*/ 191068 w 1924334"/>
              <a:gd name="connsiteY11" fmla="*/ 736979 h 2333767"/>
              <a:gd name="connsiteX12" fmla="*/ 286602 w 1924334"/>
              <a:gd name="connsiteY12" fmla="*/ 764275 h 2333767"/>
              <a:gd name="connsiteX13" fmla="*/ 341194 w 1924334"/>
              <a:gd name="connsiteY13" fmla="*/ 805218 h 2333767"/>
              <a:gd name="connsiteX14" fmla="*/ 395785 w 1924334"/>
              <a:gd name="connsiteY14" fmla="*/ 900752 h 2333767"/>
              <a:gd name="connsiteX15" fmla="*/ 436728 w 1924334"/>
              <a:gd name="connsiteY15" fmla="*/ 955343 h 2333767"/>
              <a:gd name="connsiteX16" fmla="*/ 477671 w 1924334"/>
              <a:gd name="connsiteY16" fmla="*/ 996287 h 2333767"/>
              <a:gd name="connsiteX17" fmla="*/ 559558 w 1924334"/>
              <a:gd name="connsiteY17" fmla="*/ 1105469 h 2333767"/>
              <a:gd name="connsiteX18" fmla="*/ 600501 w 1924334"/>
              <a:gd name="connsiteY18" fmla="*/ 1078173 h 2333767"/>
              <a:gd name="connsiteX19" fmla="*/ 736979 w 1924334"/>
              <a:gd name="connsiteY19" fmla="*/ 1160060 h 2333767"/>
              <a:gd name="connsiteX20" fmla="*/ 777922 w 1924334"/>
              <a:gd name="connsiteY20" fmla="*/ 1187355 h 2333767"/>
              <a:gd name="connsiteX21" fmla="*/ 832513 w 1924334"/>
              <a:gd name="connsiteY21" fmla="*/ 1282890 h 2333767"/>
              <a:gd name="connsiteX22" fmla="*/ 859808 w 1924334"/>
              <a:gd name="connsiteY22" fmla="*/ 1364776 h 2333767"/>
              <a:gd name="connsiteX23" fmla="*/ 887104 w 1924334"/>
              <a:gd name="connsiteY23" fmla="*/ 1446663 h 2333767"/>
              <a:gd name="connsiteX24" fmla="*/ 900752 w 1924334"/>
              <a:gd name="connsiteY24" fmla="*/ 1528549 h 2333767"/>
              <a:gd name="connsiteX25" fmla="*/ 914400 w 1924334"/>
              <a:gd name="connsiteY25" fmla="*/ 1569493 h 2333767"/>
              <a:gd name="connsiteX26" fmla="*/ 955343 w 1924334"/>
              <a:gd name="connsiteY26" fmla="*/ 1583140 h 2333767"/>
              <a:gd name="connsiteX27" fmla="*/ 1091820 w 1924334"/>
              <a:gd name="connsiteY27" fmla="*/ 1596788 h 2333767"/>
              <a:gd name="connsiteX28" fmla="*/ 1146411 w 1924334"/>
              <a:gd name="connsiteY28" fmla="*/ 1624084 h 2333767"/>
              <a:gd name="connsiteX29" fmla="*/ 1173707 w 1924334"/>
              <a:gd name="connsiteY29" fmla="*/ 1678675 h 2333767"/>
              <a:gd name="connsiteX30" fmla="*/ 1214650 w 1924334"/>
              <a:gd name="connsiteY30" fmla="*/ 1719618 h 2333767"/>
              <a:gd name="connsiteX31" fmla="*/ 1269241 w 1924334"/>
              <a:gd name="connsiteY31" fmla="*/ 1801505 h 2333767"/>
              <a:gd name="connsiteX32" fmla="*/ 1282889 w 1924334"/>
              <a:gd name="connsiteY32" fmla="*/ 1869743 h 2333767"/>
              <a:gd name="connsiteX33" fmla="*/ 1323832 w 1924334"/>
              <a:gd name="connsiteY33" fmla="*/ 1924334 h 2333767"/>
              <a:gd name="connsiteX34" fmla="*/ 1337480 w 1924334"/>
              <a:gd name="connsiteY34" fmla="*/ 1965278 h 2333767"/>
              <a:gd name="connsiteX35" fmla="*/ 1364776 w 1924334"/>
              <a:gd name="connsiteY35" fmla="*/ 2006221 h 2333767"/>
              <a:gd name="connsiteX36" fmla="*/ 1392071 w 1924334"/>
              <a:gd name="connsiteY36" fmla="*/ 2060812 h 2333767"/>
              <a:gd name="connsiteX37" fmla="*/ 1433014 w 1924334"/>
              <a:gd name="connsiteY37" fmla="*/ 2047164 h 2333767"/>
              <a:gd name="connsiteX38" fmla="*/ 1460310 w 1924334"/>
              <a:gd name="connsiteY38" fmla="*/ 2088108 h 2333767"/>
              <a:gd name="connsiteX39" fmla="*/ 1501253 w 1924334"/>
              <a:gd name="connsiteY39" fmla="*/ 2129051 h 2333767"/>
              <a:gd name="connsiteX40" fmla="*/ 1542197 w 1924334"/>
              <a:gd name="connsiteY40" fmla="*/ 2210937 h 2333767"/>
              <a:gd name="connsiteX41" fmla="*/ 1555844 w 1924334"/>
              <a:gd name="connsiteY41" fmla="*/ 2251881 h 2333767"/>
              <a:gd name="connsiteX42" fmla="*/ 1637731 w 1924334"/>
              <a:gd name="connsiteY42" fmla="*/ 2279176 h 2333767"/>
              <a:gd name="connsiteX43" fmla="*/ 1678674 w 1924334"/>
              <a:gd name="connsiteY43" fmla="*/ 2292824 h 2333767"/>
              <a:gd name="connsiteX44" fmla="*/ 1719617 w 1924334"/>
              <a:gd name="connsiteY44" fmla="*/ 2306472 h 2333767"/>
              <a:gd name="connsiteX45" fmla="*/ 1760561 w 1924334"/>
              <a:gd name="connsiteY45" fmla="*/ 2333767 h 2333767"/>
              <a:gd name="connsiteX46" fmla="*/ 1801504 w 1924334"/>
              <a:gd name="connsiteY46" fmla="*/ 2320119 h 2333767"/>
              <a:gd name="connsiteX47" fmla="*/ 1828800 w 1924334"/>
              <a:gd name="connsiteY47" fmla="*/ 2210937 h 2333767"/>
              <a:gd name="connsiteX48" fmla="*/ 1842447 w 1924334"/>
              <a:gd name="connsiteY48" fmla="*/ 2169994 h 2333767"/>
              <a:gd name="connsiteX49" fmla="*/ 1869743 w 1924334"/>
              <a:gd name="connsiteY49" fmla="*/ 1719618 h 2333767"/>
              <a:gd name="connsiteX50" fmla="*/ 1897038 w 1924334"/>
              <a:gd name="connsiteY50" fmla="*/ 1665027 h 2333767"/>
              <a:gd name="connsiteX51" fmla="*/ 1924334 w 1924334"/>
              <a:gd name="connsiteY51" fmla="*/ 1542197 h 2333767"/>
              <a:gd name="connsiteX52" fmla="*/ 1897038 w 1924334"/>
              <a:gd name="connsiteY52" fmla="*/ 1241946 h 2333767"/>
              <a:gd name="connsiteX53" fmla="*/ 1856095 w 1924334"/>
              <a:gd name="connsiteY53" fmla="*/ 1105469 h 2333767"/>
              <a:gd name="connsiteX54" fmla="*/ 1801504 w 1924334"/>
              <a:gd name="connsiteY54" fmla="*/ 900752 h 2333767"/>
              <a:gd name="connsiteX55" fmla="*/ 1760561 w 1924334"/>
              <a:gd name="connsiteY55" fmla="*/ 818866 h 2333767"/>
              <a:gd name="connsiteX56" fmla="*/ 1705970 w 1924334"/>
              <a:gd name="connsiteY56" fmla="*/ 777922 h 2333767"/>
              <a:gd name="connsiteX57" fmla="*/ 1596788 w 1924334"/>
              <a:gd name="connsiteY57" fmla="*/ 736979 h 2333767"/>
              <a:gd name="connsiteX58" fmla="*/ 1555844 w 1924334"/>
              <a:gd name="connsiteY58" fmla="*/ 696036 h 2333767"/>
              <a:gd name="connsiteX59" fmla="*/ 1460310 w 1924334"/>
              <a:gd name="connsiteY59" fmla="*/ 627797 h 2333767"/>
              <a:gd name="connsiteX60" fmla="*/ 1419367 w 1924334"/>
              <a:gd name="connsiteY60" fmla="*/ 573206 h 2333767"/>
              <a:gd name="connsiteX61" fmla="*/ 1392071 w 1924334"/>
              <a:gd name="connsiteY61" fmla="*/ 532263 h 2333767"/>
              <a:gd name="connsiteX62" fmla="*/ 1296537 w 1924334"/>
              <a:gd name="connsiteY62" fmla="*/ 450376 h 2333767"/>
              <a:gd name="connsiteX63" fmla="*/ 1255594 w 1924334"/>
              <a:gd name="connsiteY63" fmla="*/ 423081 h 2333767"/>
              <a:gd name="connsiteX64" fmla="*/ 1160059 w 1924334"/>
              <a:gd name="connsiteY64" fmla="*/ 395785 h 2333767"/>
              <a:gd name="connsiteX65" fmla="*/ 1119116 w 1924334"/>
              <a:gd name="connsiteY65" fmla="*/ 368490 h 2333767"/>
              <a:gd name="connsiteX66" fmla="*/ 1064525 w 1924334"/>
              <a:gd name="connsiteY66" fmla="*/ 382137 h 2333767"/>
              <a:gd name="connsiteX67" fmla="*/ 1023582 w 1924334"/>
              <a:gd name="connsiteY67" fmla="*/ 395785 h 2333767"/>
              <a:gd name="connsiteX68" fmla="*/ 928047 w 1924334"/>
              <a:gd name="connsiteY68" fmla="*/ 382137 h 2333767"/>
              <a:gd name="connsiteX69" fmla="*/ 818865 w 1924334"/>
              <a:gd name="connsiteY69" fmla="*/ 300251 h 2333767"/>
              <a:gd name="connsiteX70" fmla="*/ 736979 w 1924334"/>
              <a:gd name="connsiteY70" fmla="*/ 232012 h 2333767"/>
              <a:gd name="connsiteX71" fmla="*/ 682388 w 1924334"/>
              <a:gd name="connsiteY71" fmla="*/ 150125 h 2333767"/>
              <a:gd name="connsiteX72" fmla="*/ 614149 w 1924334"/>
              <a:gd name="connsiteY72" fmla="*/ 136478 h 2333767"/>
              <a:gd name="connsiteX73" fmla="*/ 518614 w 1924334"/>
              <a:gd name="connsiteY73" fmla="*/ 109182 h 2333767"/>
              <a:gd name="connsiteX74" fmla="*/ 368489 w 1924334"/>
              <a:gd name="connsiteY74" fmla="*/ 95534 h 2333767"/>
              <a:gd name="connsiteX75" fmla="*/ 300250 w 1924334"/>
              <a:gd name="connsiteY75" fmla="*/ 81887 h 2333767"/>
              <a:gd name="connsiteX76" fmla="*/ 259307 w 1924334"/>
              <a:gd name="connsiteY76" fmla="*/ 68239 h 2333767"/>
              <a:gd name="connsiteX77" fmla="*/ 259307 w 1924334"/>
              <a:gd name="connsiteY77"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76" fmla="*/ 259307 w 1924334"/>
              <a:gd name="connsiteY76"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73" fmla="*/ 204716 w 1924334"/>
              <a:gd name="connsiteY73" fmla="*/ 54591 h 22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24334" h="2238233">
                <a:moveTo>
                  <a:pt x="204716" y="54591"/>
                </a:moveTo>
                <a:cubicBezTo>
                  <a:pt x="193118" y="66189"/>
                  <a:pt x="177421" y="72788"/>
                  <a:pt x="163773" y="81887"/>
                </a:cubicBezTo>
                <a:lnTo>
                  <a:pt x="81886" y="245660"/>
                </a:lnTo>
                <a:cubicBezTo>
                  <a:pt x="72788" y="263857"/>
                  <a:pt x="62147" y="281361"/>
                  <a:pt x="54591" y="300251"/>
                </a:cubicBezTo>
                <a:cubicBezTo>
                  <a:pt x="45492" y="322997"/>
                  <a:pt x="35667" y="345466"/>
                  <a:pt x="27295" y="368490"/>
                </a:cubicBezTo>
                <a:cubicBezTo>
                  <a:pt x="17462" y="395530"/>
                  <a:pt x="0" y="450376"/>
                  <a:pt x="0" y="450376"/>
                </a:cubicBezTo>
                <a:cubicBezTo>
                  <a:pt x="4549" y="500418"/>
                  <a:pt x="-5679" y="554119"/>
                  <a:pt x="13647" y="600502"/>
                </a:cubicBezTo>
                <a:cubicBezTo>
                  <a:pt x="20861" y="617816"/>
                  <a:pt x="50203" y="608997"/>
                  <a:pt x="68238" y="614150"/>
                </a:cubicBezTo>
                <a:cubicBezTo>
                  <a:pt x="82071" y="618102"/>
                  <a:pt x="95138" y="624676"/>
                  <a:pt x="109182" y="627797"/>
                </a:cubicBezTo>
                <a:cubicBezTo>
                  <a:pt x="136195" y="633800"/>
                  <a:pt x="163934" y="636018"/>
                  <a:pt x="191068" y="641445"/>
                </a:cubicBezTo>
                <a:cubicBezTo>
                  <a:pt x="233911" y="650014"/>
                  <a:pt x="247579" y="655733"/>
                  <a:pt x="286602" y="668741"/>
                </a:cubicBezTo>
                <a:cubicBezTo>
                  <a:pt x="304799" y="682389"/>
                  <a:pt x="325110" y="693600"/>
                  <a:pt x="341194" y="709684"/>
                </a:cubicBezTo>
                <a:cubicBezTo>
                  <a:pt x="366234" y="734724"/>
                  <a:pt x="377948" y="776679"/>
                  <a:pt x="395785" y="805218"/>
                </a:cubicBezTo>
                <a:cubicBezTo>
                  <a:pt x="407840" y="824507"/>
                  <a:pt x="421925" y="842539"/>
                  <a:pt x="436728" y="859809"/>
                </a:cubicBezTo>
                <a:cubicBezTo>
                  <a:pt x="449289" y="874463"/>
                  <a:pt x="466965" y="884694"/>
                  <a:pt x="477671" y="900753"/>
                </a:cubicBezTo>
                <a:cubicBezTo>
                  <a:pt x="554916" y="1016621"/>
                  <a:pt x="477653" y="955332"/>
                  <a:pt x="559558" y="1009935"/>
                </a:cubicBezTo>
                <a:cubicBezTo>
                  <a:pt x="573206" y="1000836"/>
                  <a:pt x="584098" y="982639"/>
                  <a:pt x="600501" y="982639"/>
                </a:cubicBezTo>
                <a:cubicBezTo>
                  <a:pt x="713876" y="982639"/>
                  <a:pt x="678931" y="1006479"/>
                  <a:pt x="736979" y="1064526"/>
                </a:cubicBezTo>
                <a:cubicBezTo>
                  <a:pt x="748577" y="1076124"/>
                  <a:pt x="764274" y="1082723"/>
                  <a:pt x="777922" y="1091821"/>
                </a:cubicBezTo>
                <a:cubicBezTo>
                  <a:pt x="819666" y="1217054"/>
                  <a:pt x="749888" y="1022104"/>
                  <a:pt x="832513" y="1187356"/>
                </a:cubicBezTo>
                <a:cubicBezTo>
                  <a:pt x="845380" y="1213090"/>
                  <a:pt x="850710" y="1241947"/>
                  <a:pt x="859808" y="1269242"/>
                </a:cubicBezTo>
                <a:lnTo>
                  <a:pt x="887104" y="1351129"/>
                </a:lnTo>
                <a:cubicBezTo>
                  <a:pt x="891653" y="1378424"/>
                  <a:pt x="894749" y="1406002"/>
                  <a:pt x="900752" y="1433015"/>
                </a:cubicBezTo>
                <a:cubicBezTo>
                  <a:pt x="903873" y="1447059"/>
                  <a:pt x="904227" y="1463786"/>
                  <a:pt x="914400" y="1473959"/>
                </a:cubicBezTo>
                <a:cubicBezTo>
                  <a:pt x="924572" y="1484131"/>
                  <a:pt x="941124" y="1485419"/>
                  <a:pt x="955343" y="1487606"/>
                </a:cubicBezTo>
                <a:cubicBezTo>
                  <a:pt x="1000531" y="1494558"/>
                  <a:pt x="1046328" y="1496705"/>
                  <a:pt x="1091820" y="1501254"/>
                </a:cubicBezTo>
                <a:cubicBezTo>
                  <a:pt x="1110017" y="1510353"/>
                  <a:pt x="1132025" y="1514164"/>
                  <a:pt x="1146411" y="1528550"/>
                </a:cubicBezTo>
                <a:cubicBezTo>
                  <a:pt x="1160797" y="1542936"/>
                  <a:pt x="1161882" y="1566586"/>
                  <a:pt x="1173707" y="1583141"/>
                </a:cubicBezTo>
                <a:cubicBezTo>
                  <a:pt x="1184925" y="1598847"/>
                  <a:pt x="1202801" y="1608849"/>
                  <a:pt x="1214650" y="1624084"/>
                </a:cubicBezTo>
                <a:cubicBezTo>
                  <a:pt x="1234790" y="1649979"/>
                  <a:pt x="1269241" y="1705971"/>
                  <a:pt x="1269241" y="1705971"/>
                </a:cubicBezTo>
                <a:cubicBezTo>
                  <a:pt x="1273790" y="1728717"/>
                  <a:pt x="1273468" y="1753012"/>
                  <a:pt x="1282889" y="1774209"/>
                </a:cubicBezTo>
                <a:cubicBezTo>
                  <a:pt x="1292127" y="1794995"/>
                  <a:pt x="1312547" y="1809051"/>
                  <a:pt x="1323832" y="1828800"/>
                </a:cubicBezTo>
                <a:cubicBezTo>
                  <a:pt x="1330970" y="1841291"/>
                  <a:pt x="1331046" y="1856877"/>
                  <a:pt x="1337480" y="1869744"/>
                </a:cubicBezTo>
                <a:cubicBezTo>
                  <a:pt x="1344816" y="1884415"/>
                  <a:pt x="1356638" y="1896446"/>
                  <a:pt x="1364776" y="1910687"/>
                </a:cubicBezTo>
                <a:cubicBezTo>
                  <a:pt x="1374870" y="1928351"/>
                  <a:pt x="1382973" y="1947081"/>
                  <a:pt x="1392071" y="1965278"/>
                </a:cubicBezTo>
                <a:cubicBezTo>
                  <a:pt x="1405719" y="1960729"/>
                  <a:pt x="1419657" y="1946287"/>
                  <a:pt x="1433014" y="1951630"/>
                </a:cubicBezTo>
                <a:cubicBezTo>
                  <a:pt x="1448244" y="1957722"/>
                  <a:pt x="1449809" y="1979973"/>
                  <a:pt x="1460310" y="1992574"/>
                </a:cubicBezTo>
                <a:cubicBezTo>
                  <a:pt x="1472666" y="2007401"/>
                  <a:pt x="1487605" y="2019869"/>
                  <a:pt x="1501253" y="2033517"/>
                </a:cubicBezTo>
                <a:cubicBezTo>
                  <a:pt x="1535561" y="2136438"/>
                  <a:pt x="1489279" y="2009566"/>
                  <a:pt x="1542197" y="2115403"/>
                </a:cubicBezTo>
                <a:cubicBezTo>
                  <a:pt x="1548631" y="2128270"/>
                  <a:pt x="1544138" y="2147985"/>
                  <a:pt x="1555844" y="2156347"/>
                </a:cubicBezTo>
                <a:cubicBezTo>
                  <a:pt x="1579257" y="2173071"/>
                  <a:pt x="1610435" y="2174544"/>
                  <a:pt x="1637731" y="2183642"/>
                </a:cubicBezTo>
                <a:lnTo>
                  <a:pt x="1678674" y="2197290"/>
                </a:lnTo>
                <a:cubicBezTo>
                  <a:pt x="1692322" y="2201839"/>
                  <a:pt x="1707647" y="2202958"/>
                  <a:pt x="1719617" y="2210938"/>
                </a:cubicBezTo>
                <a:lnTo>
                  <a:pt x="1760561" y="2238233"/>
                </a:lnTo>
                <a:cubicBezTo>
                  <a:pt x="1774209" y="2233684"/>
                  <a:pt x="1794518" y="2237161"/>
                  <a:pt x="1801504" y="2224585"/>
                </a:cubicBezTo>
                <a:cubicBezTo>
                  <a:pt x="1819722" y="2191792"/>
                  <a:pt x="1816938" y="2150992"/>
                  <a:pt x="1828800" y="2115403"/>
                </a:cubicBezTo>
                <a:lnTo>
                  <a:pt x="1842447" y="2074460"/>
                </a:lnTo>
                <a:cubicBezTo>
                  <a:pt x="1851546" y="1924335"/>
                  <a:pt x="1853578" y="1773614"/>
                  <a:pt x="1869743" y="1624084"/>
                </a:cubicBezTo>
                <a:cubicBezTo>
                  <a:pt x="1871930" y="1603857"/>
                  <a:pt x="1891055" y="1588938"/>
                  <a:pt x="1897038" y="1569493"/>
                </a:cubicBezTo>
                <a:cubicBezTo>
                  <a:pt x="1909373" y="1529406"/>
                  <a:pt x="1915235" y="1487606"/>
                  <a:pt x="1924334" y="1446663"/>
                </a:cubicBezTo>
                <a:cubicBezTo>
                  <a:pt x="1915101" y="1298946"/>
                  <a:pt x="1920345" y="1262952"/>
                  <a:pt x="1897038" y="1146412"/>
                </a:cubicBezTo>
                <a:cubicBezTo>
                  <a:pt x="1875373" y="1038082"/>
                  <a:pt x="1890919" y="1149231"/>
                  <a:pt x="1856095" y="1009935"/>
                </a:cubicBezTo>
                <a:cubicBezTo>
                  <a:pt x="1789380" y="743076"/>
                  <a:pt x="1864309" y="972696"/>
                  <a:pt x="1801504" y="805218"/>
                </a:cubicBezTo>
                <a:cubicBezTo>
                  <a:pt x="1788184" y="769699"/>
                  <a:pt x="1789548" y="752319"/>
                  <a:pt x="1760561" y="723332"/>
                </a:cubicBezTo>
                <a:cubicBezTo>
                  <a:pt x="1744477" y="707248"/>
                  <a:pt x="1725259" y="694444"/>
                  <a:pt x="1705970" y="682388"/>
                </a:cubicBezTo>
                <a:cubicBezTo>
                  <a:pt x="1658394" y="652653"/>
                  <a:pt x="1649181" y="654544"/>
                  <a:pt x="1596788" y="641445"/>
                </a:cubicBezTo>
                <a:cubicBezTo>
                  <a:pt x="1583140" y="627797"/>
                  <a:pt x="1571550" y="611720"/>
                  <a:pt x="1555844" y="600502"/>
                </a:cubicBezTo>
                <a:cubicBezTo>
                  <a:pt x="1471444" y="540216"/>
                  <a:pt x="1527541" y="610700"/>
                  <a:pt x="1460310" y="532263"/>
                </a:cubicBezTo>
                <a:cubicBezTo>
                  <a:pt x="1445507" y="514993"/>
                  <a:pt x="1432588" y="496181"/>
                  <a:pt x="1419367" y="477672"/>
                </a:cubicBezTo>
                <a:cubicBezTo>
                  <a:pt x="1409833" y="464325"/>
                  <a:pt x="1402572" y="449330"/>
                  <a:pt x="1392071" y="436729"/>
                </a:cubicBezTo>
                <a:cubicBezTo>
                  <a:pt x="1362892" y="401715"/>
                  <a:pt x="1333750" y="381422"/>
                  <a:pt x="1296537" y="354842"/>
                </a:cubicBezTo>
                <a:cubicBezTo>
                  <a:pt x="1283190" y="345308"/>
                  <a:pt x="1270670" y="334008"/>
                  <a:pt x="1255594" y="327547"/>
                </a:cubicBezTo>
                <a:cubicBezTo>
                  <a:pt x="1194372" y="301310"/>
                  <a:pt x="1213177" y="326810"/>
                  <a:pt x="1160059" y="300251"/>
                </a:cubicBezTo>
                <a:cubicBezTo>
                  <a:pt x="1145388" y="292916"/>
                  <a:pt x="1132764" y="282054"/>
                  <a:pt x="1119116" y="272956"/>
                </a:cubicBezTo>
                <a:cubicBezTo>
                  <a:pt x="1100919" y="277505"/>
                  <a:pt x="1082560" y="281450"/>
                  <a:pt x="1064525" y="286603"/>
                </a:cubicBezTo>
                <a:cubicBezTo>
                  <a:pt x="1050693" y="290555"/>
                  <a:pt x="1037968" y="300251"/>
                  <a:pt x="1023582" y="300251"/>
                </a:cubicBezTo>
                <a:cubicBezTo>
                  <a:pt x="991414" y="300251"/>
                  <a:pt x="959892" y="291152"/>
                  <a:pt x="928047" y="286603"/>
                </a:cubicBezTo>
                <a:cubicBezTo>
                  <a:pt x="805397" y="237544"/>
                  <a:pt x="905418" y="291271"/>
                  <a:pt x="818865" y="204717"/>
                </a:cubicBezTo>
                <a:cubicBezTo>
                  <a:pt x="740014" y="125865"/>
                  <a:pt x="815230" y="237087"/>
                  <a:pt x="736979" y="136478"/>
                </a:cubicBezTo>
                <a:cubicBezTo>
                  <a:pt x="716839" y="110583"/>
                  <a:pt x="714556" y="61024"/>
                  <a:pt x="682388" y="54591"/>
                </a:cubicBezTo>
                <a:cubicBezTo>
                  <a:pt x="659642" y="50042"/>
                  <a:pt x="636653" y="46570"/>
                  <a:pt x="614149" y="40944"/>
                </a:cubicBezTo>
                <a:cubicBezTo>
                  <a:pt x="566027" y="28914"/>
                  <a:pt x="573319" y="20942"/>
                  <a:pt x="518614" y="13648"/>
                </a:cubicBezTo>
                <a:cubicBezTo>
                  <a:pt x="468807" y="7007"/>
                  <a:pt x="418531" y="4549"/>
                  <a:pt x="368489" y="0"/>
                </a:cubicBezTo>
                <a:lnTo>
                  <a:pt x="204716" y="54591"/>
                </a:lnTo>
                <a:close/>
              </a:path>
            </a:pathLst>
          </a:cu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852" y="1329728"/>
            <a:ext cx="424507" cy="424507"/>
          </a:xfrm>
          <a:prstGeom prst="rect">
            <a:avLst/>
          </a:prstGeom>
        </p:spPr>
      </p:pic>
      <p:sp>
        <p:nvSpPr>
          <p:cNvPr id="12" name="TextBox 11"/>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sp>
        <p:nvSpPr>
          <p:cNvPr id="13" name="TextBox 12"/>
          <p:cNvSpPr txBox="1"/>
          <p:nvPr/>
        </p:nvSpPr>
        <p:spPr>
          <a:xfrm>
            <a:off x="6504793" y="1384903"/>
            <a:ext cx="535724" cy="369332"/>
          </a:xfrm>
          <a:prstGeom prst="rect">
            <a:avLst/>
          </a:prstGeom>
          <a:noFill/>
        </p:spPr>
        <p:txBody>
          <a:bodyPr wrap="none" rtlCol="0">
            <a:spAutoFit/>
          </a:bodyPr>
          <a:lstStyle/>
          <a:p>
            <a:pPr algn="ctr"/>
            <a:r>
              <a:rPr lang="en-US" b="1" dirty="0">
                <a:solidFill>
                  <a:srgbClr val="FF0000"/>
                </a:solidFill>
              </a:rPr>
              <a:t>612</a:t>
            </a:r>
          </a:p>
        </p:txBody>
      </p:sp>
      <p:grpSp>
        <p:nvGrpSpPr>
          <p:cNvPr id="19" name="Group 18"/>
          <p:cNvGrpSpPr/>
          <p:nvPr/>
        </p:nvGrpSpPr>
        <p:grpSpPr>
          <a:xfrm>
            <a:off x="6224664" y="3452947"/>
            <a:ext cx="855437" cy="298581"/>
            <a:chOff x="6224664" y="3452947"/>
            <a:chExt cx="855437" cy="298581"/>
          </a:xfrm>
        </p:grpSpPr>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Tree>
    <p:extLst>
      <p:ext uri="{BB962C8B-B14F-4D97-AF65-F5344CB8AC3E}">
        <p14:creationId xmlns:p14="http://schemas.microsoft.com/office/powerpoint/2010/main" val="215929338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9" name="Freeform: Shape 8"/>
          <p:cNvSpPr/>
          <p:nvPr/>
        </p:nvSpPr>
        <p:spPr>
          <a:xfrm>
            <a:off x="216837" y="2878968"/>
            <a:ext cx="3465982" cy="5036380"/>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78424 w 2183642"/>
              <a:gd name="connsiteY20" fmla="*/ 668740 h 2524836"/>
              <a:gd name="connsiteX21" fmla="*/ 1323833 w 2183642"/>
              <a:gd name="connsiteY21" fmla="*/ 600501 h 2524836"/>
              <a:gd name="connsiteX22" fmla="*/ 1282890 w 2183642"/>
              <a:gd name="connsiteY22" fmla="*/ 627797 h 2524836"/>
              <a:gd name="connsiteX23" fmla="*/ 1282890 w 2183642"/>
              <a:gd name="connsiteY23" fmla="*/ 805218 h 2524836"/>
              <a:gd name="connsiteX24" fmla="*/ 1323833 w 2183642"/>
              <a:gd name="connsiteY24" fmla="*/ 859809 h 2524836"/>
              <a:gd name="connsiteX25" fmla="*/ 1364777 w 2183642"/>
              <a:gd name="connsiteY25" fmla="*/ 941695 h 2524836"/>
              <a:gd name="connsiteX26" fmla="*/ 1378424 w 2183642"/>
              <a:gd name="connsiteY26" fmla="*/ 1105468 h 2524836"/>
              <a:gd name="connsiteX27" fmla="*/ 1392072 w 2183642"/>
              <a:gd name="connsiteY27" fmla="*/ 1146412 h 2524836"/>
              <a:gd name="connsiteX28" fmla="*/ 1473959 w 2183642"/>
              <a:gd name="connsiteY28" fmla="*/ 1201003 h 2524836"/>
              <a:gd name="connsiteX29" fmla="*/ 1501254 w 2183642"/>
              <a:gd name="connsiteY29" fmla="*/ 1241946 h 2524836"/>
              <a:gd name="connsiteX30" fmla="*/ 1542197 w 2183642"/>
              <a:gd name="connsiteY30" fmla="*/ 1255594 h 2524836"/>
              <a:gd name="connsiteX31" fmla="*/ 1583141 w 2183642"/>
              <a:gd name="connsiteY31" fmla="*/ 1282889 h 2524836"/>
              <a:gd name="connsiteX32" fmla="*/ 1637732 w 2183642"/>
              <a:gd name="connsiteY32" fmla="*/ 1351128 h 2524836"/>
              <a:gd name="connsiteX33" fmla="*/ 1665027 w 2183642"/>
              <a:gd name="connsiteY33" fmla="*/ 1446662 h 2524836"/>
              <a:gd name="connsiteX34" fmla="*/ 1692323 w 2183642"/>
              <a:gd name="connsiteY34" fmla="*/ 1487606 h 2524836"/>
              <a:gd name="connsiteX35" fmla="*/ 1719618 w 2183642"/>
              <a:gd name="connsiteY35" fmla="*/ 1569492 h 2524836"/>
              <a:gd name="connsiteX36" fmla="*/ 1774209 w 2183642"/>
              <a:gd name="connsiteY36" fmla="*/ 1651379 h 2524836"/>
              <a:gd name="connsiteX37" fmla="*/ 1828800 w 2183642"/>
              <a:gd name="connsiteY37" fmla="*/ 1815152 h 2524836"/>
              <a:gd name="connsiteX38" fmla="*/ 1842448 w 2183642"/>
              <a:gd name="connsiteY38" fmla="*/ 1856095 h 2524836"/>
              <a:gd name="connsiteX39" fmla="*/ 1869744 w 2183642"/>
              <a:gd name="connsiteY39" fmla="*/ 1897039 h 2524836"/>
              <a:gd name="connsiteX40" fmla="*/ 1910687 w 2183642"/>
              <a:gd name="connsiteY40" fmla="*/ 1978925 h 2524836"/>
              <a:gd name="connsiteX41" fmla="*/ 1937983 w 2183642"/>
              <a:gd name="connsiteY41" fmla="*/ 2060812 h 2524836"/>
              <a:gd name="connsiteX42" fmla="*/ 1978926 w 2183642"/>
              <a:gd name="connsiteY42" fmla="*/ 2197289 h 2524836"/>
              <a:gd name="connsiteX43" fmla="*/ 2006221 w 2183642"/>
              <a:gd name="connsiteY43" fmla="*/ 2238233 h 2524836"/>
              <a:gd name="connsiteX44" fmla="*/ 2047165 w 2183642"/>
              <a:gd name="connsiteY44" fmla="*/ 2265528 h 2524836"/>
              <a:gd name="connsiteX45" fmla="*/ 2088108 w 2183642"/>
              <a:gd name="connsiteY45" fmla="*/ 2347415 h 2524836"/>
              <a:gd name="connsiteX46" fmla="*/ 2101756 w 2183642"/>
              <a:gd name="connsiteY46" fmla="*/ 2388358 h 2524836"/>
              <a:gd name="connsiteX47" fmla="*/ 2129051 w 2183642"/>
              <a:gd name="connsiteY47" fmla="*/ 2429301 h 2524836"/>
              <a:gd name="connsiteX48" fmla="*/ 2142699 w 2183642"/>
              <a:gd name="connsiteY48" fmla="*/ 2470245 h 2524836"/>
              <a:gd name="connsiteX49" fmla="*/ 2183642 w 2183642"/>
              <a:gd name="connsiteY49" fmla="*/ 2524836 h 2524836"/>
              <a:gd name="connsiteX50" fmla="*/ 0 w 2183642"/>
              <a:gd name="connsiteY50" fmla="*/ 2524836 h 2524836"/>
              <a:gd name="connsiteX51" fmla="*/ 0 w 2183642"/>
              <a:gd name="connsiteY51"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23833 w 2183642"/>
              <a:gd name="connsiteY20" fmla="*/ 600501 h 2524836"/>
              <a:gd name="connsiteX21" fmla="*/ 1282890 w 2183642"/>
              <a:gd name="connsiteY21" fmla="*/ 627797 h 2524836"/>
              <a:gd name="connsiteX22" fmla="*/ 1282890 w 2183642"/>
              <a:gd name="connsiteY22" fmla="*/ 805218 h 2524836"/>
              <a:gd name="connsiteX23" fmla="*/ 1323833 w 2183642"/>
              <a:gd name="connsiteY23" fmla="*/ 859809 h 2524836"/>
              <a:gd name="connsiteX24" fmla="*/ 1364777 w 2183642"/>
              <a:gd name="connsiteY24" fmla="*/ 941695 h 2524836"/>
              <a:gd name="connsiteX25" fmla="*/ 1378424 w 2183642"/>
              <a:gd name="connsiteY25" fmla="*/ 1105468 h 2524836"/>
              <a:gd name="connsiteX26" fmla="*/ 1392072 w 2183642"/>
              <a:gd name="connsiteY26" fmla="*/ 1146412 h 2524836"/>
              <a:gd name="connsiteX27" fmla="*/ 1473959 w 2183642"/>
              <a:gd name="connsiteY27" fmla="*/ 1201003 h 2524836"/>
              <a:gd name="connsiteX28" fmla="*/ 1501254 w 2183642"/>
              <a:gd name="connsiteY28" fmla="*/ 1241946 h 2524836"/>
              <a:gd name="connsiteX29" fmla="*/ 1542197 w 2183642"/>
              <a:gd name="connsiteY29" fmla="*/ 1255594 h 2524836"/>
              <a:gd name="connsiteX30" fmla="*/ 1583141 w 2183642"/>
              <a:gd name="connsiteY30" fmla="*/ 1282889 h 2524836"/>
              <a:gd name="connsiteX31" fmla="*/ 1637732 w 2183642"/>
              <a:gd name="connsiteY31" fmla="*/ 1351128 h 2524836"/>
              <a:gd name="connsiteX32" fmla="*/ 1665027 w 2183642"/>
              <a:gd name="connsiteY32" fmla="*/ 1446662 h 2524836"/>
              <a:gd name="connsiteX33" fmla="*/ 1692323 w 2183642"/>
              <a:gd name="connsiteY33" fmla="*/ 1487606 h 2524836"/>
              <a:gd name="connsiteX34" fmla="*/ 1719618 w 2183642"/>
              <a:gd name="connsiteY34" fmla="*/ 1569492 h 2524836"/>
              <a:gd name="connsiteX35" fmla="*/ 1774209 w 2183642"/>
              <a:gd name="connsiteY35" fmla="*/ 1651379 h 2524836"/>
              <a:gd name="connsiteX36" fmla="*/ 1828800 w 2183642"/>
              <a:gd name="connsiteY36" fmla="*/ 1815152 h 2524836"/>
              <a:gd name="connsiteX37" fmla="*/ 1842448 w 2183642"/>
              <a:gd name="connsiteY37" fmla="*/ 1856095 h 2524836"/>
              <a:gd name="connsiteX38" fmla="*/ 1869744 w 2183642"/>
              <a:gd name="connsiteY38" fmla="*/ 1897039 h 2524836"/>
              <a:gd name="connsiteX39" fmla="*/ 1910687 w 2183642"/>
              <a:gd name="connsiteY39" fmla="*/ 1978925 h 2524836"/>
              <a:gd name="connsiteX40" fmla="*/ 1937983 w 2183642"/>
              <a:gd name="connsiteY40" fmla="*/ 2060812 h 2524836"/>
              <a:gd name="connsiteX41" fmla="*/ 1978926 w 2183642"/>
              <a:gd name="connsiteY41" fmla="*/ 2197289 h 2524836"/>
              <a:gd name="connsiteX42" fmla="*/ 2006221 w 2183642"/>
              <a:gd name="connsiteY42" fmla="*/ 2238233 h 2524836"/>
              <a:gd name="connsiteX43" fmla="*/ 2047165 w 2183642"/>
              <a:gd name="connsiteY43" fmla="*/ 2265528 h 2524836"/>
              <a:gd name="connsiteX44" fmla="*/ 2088108 w 2183642"/>
              <a:gd name="connsiteY44" fmla="*/ 2347415 h 2524836"/>
              <a:gd name="connsiteX45" fmla="*/ 2101756 w 2183642"/>
              <a:gd name="connsiteY45" fmla="*/ 2388358 h 2524836"/>
              <a:gd name="connsiteX46" fmla="*/ 2129051 w 2183642"/>
              <a:gd name="connsiteY46" fmla="*/ 2429301 h 2524836"/>
              <a:gd name="connsiteX47" fmla="*/ 2142699 w 2183642"/>
              <a:gd name="connsiteY47" fmla="*/ 2470245 h 2524836"/>
              <a:gd name="connsiteX48" fmla="*/ 2183642 w 2183642"/>
              <a:gd name="connsiteY48" fmla="*/ 2524836 h 2524836"/>
              <a:gd name="connsiteX49" fmla="*/ 0 w 2183642"/>
              <a:gd name="connsiteY49" fmla="*/ 2524836 h 2524836"/>
              <a:gd name="connsiteX50" fmla="*/ 0 w 2183642"/>
              <a:gd name="connsiteY50"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282890 w 2183642"/>
              <a:gd name="connsiteY20" fmla="*/ 627797 h 2524836"/>
              <a:gd name="connsiteX21" fmla="*/ 1282890 w 2183642"/>
              <a:gd name="connsiteY21" fmla="*/ 805218 h 2524836"/>
              <a:gd name="connsiteX22" fmla="*/ 1323833 w 2183642"/>
              <a:gd name="connsiteY22" fmla="*/ 859809 h 2524836"/>
              <a:gd name="connsiteX23" fmla="*/ 1364777 w 2183642"/>
              <a:gd name="connsiteY23" fmla="*/ 941695 h 2524836"/>
              <a:gd name="connsiteX24" fmla="*/ 1378424 w 2183642"/>
              <a:gd name="connsiteY24" fmla="*/ 1105468 h 2524836"/>
              <a:gd name="connsiteX25" fmla="*/ 1392072 w 2183642"/>
              <a:gd name="connsiteY25" fmla="*/ 1146412 h 2524836"/>
              <a:gd name="connsiteX26" fmla="*/ 1473959 w 2183642"/>
              <a:gd name="connsiteY26" fmla="*/ 1201003 h 2524836"/>
              <a:gd name="connsiteX27" fmla="*/ 1501254 w 2183642"/>
              <a:gd name="connsiteY27" fmla="*/ 1241946 h 2524836"/>
              <a:gd name="connsiteX28" fmla="*/ 1542197 w 2183642"/>
              <a:gd name="connsiteY28" fmla="*/ 1255594 h 2524836"/>
              <a:gd name="connsiteX29" fmla="*/ 1583141 w 2183642"/>
              <a:gd name="connsiteY29" fmla="*/ 1282889 h 2524836"/>
              <a:gd name="connsiteX30" fmla="*/ 1637732 w 2183642"/>
              <a:gd name="connsiteY30" fmla="*/ 1351128 h 2524836"/>
              <a:gd name="connsiteX31" fmla="*/ 1665027 w 2183642"/>
              <a:gd name="connsiteY31" fmla="*/ 1446662 h 2524836"/>
              <a:gd name="connsiteX32" fmla="*/ 1692323 w 2183642"/>
              <a:gd name="connsiteY32" fmla="*/ 1487606 h 2524836"/>
              <a:gd name="connsiteX33" fmla="*/ 1719618 w 2183642"/>
              <a:gd name="connsiteY33" fmla="*/ 1569492 h 2524836"/>
              <a:gd name="connsiteX34" fmla="*/ 1774209 w 2183642"/>
              <a:gd name="connsiteY34" fmla="*/ 1651379 h 2524836"/>
              <a:gd name="connsiteX35" fmla="*/ 1828800 w 2183642"/>
              <a:gd name="connsiteY35" fmla="*/ 1815152 h 2524836"/>
              <a:gd name="connsiteX36" fmla="*/ 1842448 w 2183642"/>
              <a:gd name="connsiteY36" fmla="*/ 1856095 h 2524836"/>
              <a:gd name="connsiteX37" fmla="*/ 1869744 w 2183642"/>
              <a:gd name="connsiteY37" fmla="*/ 1897039 h 2524836"/>
              <a:gd name="connsiteX38" fmla="*/ 1910687 w 2183642"/>
              <a:gd name="connsiteY38" fmla="*/ 1978925 h 2524836"/>
              <a:gd name="connsiteX39" fmla="*/ 1937983 w 2183642"/>
              <a:gd name="connsiteY39" fmla="*/ 2060812 h 2524836"/>
              <a:gd name="connsiteX40" fmla="*/ 1978926 w 2183642"/>
              <a:gd name="connsiteY40" fmla="*/ 2197289 h 2524836"/>
              <a:gd name="connsiteX41" fmla="*/ 2006221 w 2183642"/>
              <a:gd name="connsiteY41" fmla="*/ 2238233 h 2524836"/>
              <a:gd name="connsiteX42" fmla="*/ 2047165 w 2183642"/>
              <a:gd name="connsiteY42" fmla="*/ 2265528 h 2524836"/>
              <a:gd name="connsiteX43" fmla="*/ 2088108 w 2183642"/>
              <a:gd name="connsiteY43" fmla="*/ 2347415 h 2524836"/>
              <a:gd name="connsiteX44" fmla="*/ 2101756 w 2183642"/>
              <a:gd name="connsiteY44" fmla="*/ 2388358 h 2524836"/>
              <a:gd name="connsiteX45" fmla="*/ 2129051 w 2183642"/>
              <a:gd name="connsiteY45" fmla="*/ 2429301 h 2524836"/>
              <a:gd name="connsiteX46" fmla="*/ 2142699 w 2183642"/>
              <a:gd name="connsiteY46" fmla="*/ 2470245 h 2524836"/>
              <a:gd name="connsiteX47" fmla="*/ 2183642 w 2183642"/>
              <a:gd name="connsiteY47" fmla="*/ 2524836 h 2524836"/>
              <a:gd name="connsiteX48" fmla="*/ 0 w 2183642"/>
              <a:gd name="connsiteY48" fmla="*/ 2524836 h 2524836"/>
              <a:gd name="connsiteX49" fmla="*/ 0 w 2183642"/>
              <a:gd name="connsiteY49"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14060 w 2183642"/>
              <a:gd name="connsiteY19" fmla="*/ 631572 h 2524836"/>
              <a:gd name="connsiteX20" fmla="*/ 1282890 w 2183642"/>
              <a:gd name="connsiteY20" fmla="*/ 627797 h 2524836"/>
              <a:gd name="connsiteX21" fmla="*/ 1282890 w 2183642"/>
              <a:gd name="connsiteY21" fmla="*/ 805218 h 2524836"/>
              <a:gd name="connsiteX22" fmla="*/ 1323833 w 2183642"/>
              <a:gd name="connsiteY22" fmla="*/ 859809 h 2524836"/>
              <a:gd name="connsiteX23" fmla="*/ 1364777 w 2183642"/>
              <a:gd name="connsiteY23" fmla="*/ 941695 h 2524836"/>
              <a:gd name="connsiteX24" fmla="*/ 1378424 w 2183642"/>
              <a:gd name="connsiteY24" fmla="*/ 1105468 h 2524836"/>
              <a:gd name="connsiteX25" fmla="*/ 1392072 w 2183642"/>
              <a:gd name="connsiteY25" fmla="*/ 1146412 h 2524836"/>
              <a:gd name="connsiteX26" fmla="*/ 1473959 w 2183642"/>
              <a:gd name="connsiteY26" fmla="*/ 1201003 h 2524836"/>
              <a:gd name="connsiteX27" fmla="*/ 1501254 w 2183642"/>
              <a:gd name="connsiteY27" fmla="*/ 1241946 h 2524836"/>
              <a:gd name="connsiteX28" fmla="*/ 1542197 w 2183642"/>
              <a:gd name="connsiteY28" fmla="*/ 1255594 h 2524836"/>
              <a:gd name="connsiteX29" fmla="*/ 1583141 w 2183642"/>
              <a:gd name="connsiteY29" fmla="*/ 1282889 h 2524836"/>
              <a:gd name="connsiteX30" fmla="*/ 1637732 w 2183642"/>
              <a:gd name="connsiteY30" fmla="*/ 1351128 h 2524836"/>
              <a:gd name="connsiteX31" fmla="*/ 1665027 w 2183642"/>
              <a:gd name="connsiteY31" fmla="*/ 1446662 h 2524836"/>
              <a:gd name="connsiteX32" fmla="*/ 1692323 w 2183642"/>
              <a:gd name="connsiteY32" fmla="*/ 1487606 h 2524836"/>
              <a:gd name="connsiteX33" fmla="*/ 1719618 w 2183642"/>
              <a:gd name="connsiteY33" fmla="*/ 1569492 h 2524836"/>
              <a:gd name="connsiteX34" fmla="*/ 1774209 w 2183642"/>
              <a:gd name="connsiteY34" fmla="*/ 1651379 h 2524836"/>
              <a:gd name="connsiteX35" fmla="*/ 1828800 w 2183642"/>
              <a:gd name="connsiteY35" fmla="*/ 1815152 h 2524836"/>
              <a:gd name="connsiteX36" fmla="*/ 1842448 w 2183642"/>
              <a:gd name="connsiteY36" fmla="*/ 1856095 h 2524836"/>
              <a:gd name="connsiteX37" fmla="*/ 1869744 w 2183642"/>
              <a:gd name="connsiteY37" fmla="*/ 1897039 h 2524836"/>
              <a:gd name="connsiteX38" fmla="*/ 1910687 w 2183642"/>
              <a:gd name="connsiteY38" fmla="*/ 1978925 h 2524836"/>
              <a:gd name="connsiteX39" fmla="*/ 1937983 w 2183642"/>
              <a:gd name="connsiteY39" fmla="*/ 2060812 h 2524836"/>
              <a:gd name="connsiteX40" fmla="*/ 1978926 w 2183642"/>
              <a:gd name="connsiteY40" fmla="*/ 2197289 h 2524836"/>
              <a:gd name="connsiteX41" fmla="*/ 2006221 w 2183642"/>
              <a:gd name="connsiteY41" fmla="*/ 2238233 h 2524836"/>
              <a:gd name="connsiteX42" fmla="*/ 2047165 w 2183642"/>
              <a:gd name="connsiteY42" fmla="*/ 2265528 h 2524836"/>
              <a:gd name="connsiteX43" fmla="*/ 2088108 w 2183642"/>
              <a:gd name="connsiteY43" fmla="*/ 2347415 h 2524836"/>
              <a:gd name="connsiteX44" fmla="*/ 2101756 w 2183642"/>
              <a:gd name="connsiteY44" fmla="*/ 2388358 h 2524836"/>
              <a:gd name="connsiteX45" fmla="*/ 2129051 w 2183642"/>
              <a:gd name="connsiteY45" fmla="*/ 2429301 h 2524836"/>
              <a:gd name="connsiteX46" fmla="*/ 2142699 w 2183642"/>
              <a:gd name="connsiteY46" fmla="*/ 2470245 h 2524836"/>
              <a:gd name="connsiteX47" fmla="*/ 2183642 w 2183642"/>
              <a:gd name="connsiteY47" fmla="*/ 2524836 h 2524836"/>
              <a:gd name="connsiteX48" fmla="*/ 0 w 2183642"/>
              <a:gd name="connsiteY48" fmla="*/ 2524836 h 2524836"/>
              <a:gd name="connsiteX49" fmla="*/ 0 w 2183642"/>
              <a:gd name="connsiteY49"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4060 w 2183642"/>
              <a:gd name="connsiteY18" fmla="*/ 631572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414060 w 2183642"/>
              <a:gd name="connsiteY16" fmla="*/ 631572 h 2524836"/>
              <a:gd name="connsiteX17" fmla="*/ 1282890 w 2183642"/>
              <a:gd name="connsiteY17" fmla="*/ 627797 h 2524836"/>
              <a:gd name="connsiteX18" fmla="*/ 1282890 w 2183642"/>
              <a:gd name="connsiteY18" fmla="*/ 805218 h 2524836"/>
              <a:gd name="connsiteX19" fmla="*/ 1323833 w 2183642"/>
              <a:gd name="connsiteY19" fmla="*/ 859809 h 2524836"/>
              <a:gd name="connsiteX20" fmla="*/ 1364777 w 2183642"/>
              <a:gd name="connsiteY20" fmla="*/ 941695 h 2524836"/>
              <a:gd name="connsiteX21" fmla="*/ 1378424 w 2183642"/>
              <a:gd name="connsiteY21" fmla="*/ 1105468 h 2524836"/>
              <a:gd name="connsiteX22" fmla="*/ 1392072 w 2183642"/>
              <a:gd name="connsiteY22" fmla="*/ 1146412 h 2524836"/>
              <a:gd name="connsiteX23" fmla="*/ 1473959 w 2183642"/>
              <a:gd name="connsiteY23" fmla="*/ 1201003 h 2524836"/>
              <a:gd name="connsiteX24" fmla="*/ 1501254 w 2183642"/>
              <a:gd name="connsiteY24" fmla="*/ 1241946 h 2524836"/>
              <a:gd name="connsiteX25" fmla="*/ 1542197 w 2183642"/>
              <a:gd name="connsiteY25" fmla="*/ 1255594 h 2524836"/>
              <a:gd name="connsiteX26" fmla="*/ 1583141 w 2183642"/>
              <a:gd name="connsiteY26" fmla="*/ 1282889 h 2524836"/>
              <a:gd name="connsiteX27" fmla="*/ 1637732 w 2183642"/>
              <a:gd name="connsiteY27" fmla="*/ 1351128 h 2524836"/>
              <a:gd name="connsiteX28" fmla="*/ 1665027 w 2183642"/>
              <a:gd name="connsiteY28" fmla="*/ 1446662 h 2524836"/>
              <a:gd name="connsiteX29" fmla="*/ 1692323 w 2183642"/>
              <a:gd name="connsiteY29" fmla="*/ 1487606 h 2524836"/>
              <a:gd name="connsiteX30" fmla="*/ 1719618 w 2183642"/>
              <a:gd name="connsiteY30" fmla="*/ 1569492 h 2524836"/>
              <a:gd name="connsiteX31" fmla="*/ 1774209 w 2183642"/>
              <a:gd name="connsiteY31" fmla="*/ 1651379 h 2524836"/>
              <a:gd name="connsiteX32" fmla="*/ 1828800 w 2183642"/>
              <a:gd name="connsiteY32" fmla="*/ 1815152 h 2524836"/>
              <a:gd name="connsiteX33" fmla="*/ 1842448 w 2183642"/>
              <a:gd name="connsiteY33" fmla="*/ 1856095 h 2524836"/>
              <a:gd name="connsiteX34" fmla="*/ 1869744 w 2183642"/>
              <a:gd name="connsiteY34" fmla="*/ 1897039 h 2524836"/>
              <a:gd name="connsiteX35" fmla="*/ 1910687 w 2183642"/>
              <a:gd name="connsiteY35" fmla="*/ 1978925 h 2524836"/>
              <a:gd name="connsiteX36" fmla="*/ 1937983 w 2183642"/>
              <a:gd name="connsiteY36" fmla="*/ 2060812 h 2524836"/>
              <a:gd name="connsiteX37" fmla="*/ 1978926 w 2183642"/>
              <a:gd name="connsiteY37" fmla="*/ 2197289 h 2524836"/>
              <a:gd name="connsiteX38" fmla="*/ 2006221 w 2183642"/>
              <a:gd name="connsiteY38" fmla="*/ 2238233 h 2524836"/>
              <a:gd name="connsiteX39" fmla="*/ 2047165 w 2183642"/>
              <a:gd name="connsiteY39" fmla="*/ 2265528 h 2524836"/>
              <a:gd name="connsiteX40" fmla="*/ 2088108 w 2183642"/>
              <a:gd name="connsiteY40" fmla="*/ 2347415 h 2524836"/>
              <a:gd name="connsiteX41" fmla="*/ 2101756 w 2183642"/>
              <a:gd name="connsiteY41" fmla="*/ 2388358 h 2524836"/>
              <a:gd name="connsiteX42" fmla="*/ 2129051 w 2183642"/>
              <a:gd name="connsiteY42" fmla="*/ 2429301 h 2524836"/>
              <a:gd name="connsiteX43" fmla="*/ 2142699 w 2183642"/>
              <a:gd name="connsiteY43" fmla="*/ 2470245 h 2524836"/>
              <a:gd name="connsiteX44" fmla="*/ 2183642 w 2183642"/>
              <a:gd name="connsiteY44" fmla="*/ 2524836 h 2524836"/>
              <a:gd name="connsiteX45" fmla="*/ 0 w 2183642"/>
              <a:gd name="connsiteY45" fmla="*/ 2524836 h 2524836"/>
              <a:gd name="connsiteX46" fmla="*/ 0 w 2183642"/>
              <a:gd name="connsiteY46"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14060 w 2183642"/>
              <a:gd name="connsiteY15" fmla="*/ 631572 h 2524836"/>
              <a:gd name="connsiteX16" fmla="*/ 1282890 w 2183642"/>
              <a:gd name="connsiteY16" fmla="*/ 627797 h 2524836"/>
              <a:gd name="connsiteX17" fmla="*/ 1282890 w 2183642"/>
              <a:gd name="connsiteY17" fmla="*/ 805218 h 2524836"/>
              <a:gd name="connsiteX18" fmla="*/ 1323833 w 2183642"/>
              <a:gd name="connsiteY18" fmla="*/ 859809 h 2524836"/>
              <a:gd name="connsiteX19" fmla="*/ 1364777 w 2183642"/>
              <a:gd name="connsiteY19" fmla="*/ 941695 h 2524836"/>
              <a:gd name="connsiteX20" fmla="*/ 1378424 w 2183642"/>
              <a:gd name="connsiteY20" fmla="*/ 1105468 h 2524836"/>
              <a:gd name="connsiteX21" fmla="*/ 1392072 w 2183642"/>
              <a:gd name="connsiteY21" fmla="*/ 1146412 h 2524836"/>
              <a:gd name="connsiteX22" fmla="*/ 1473959 w 2183642"/>
              <a:gd name="connsiteY22" fmla="*/ 1201003 h 2524836"/>
              <a:gd name="connsiteX23" fmla="*/ 1501254 w 2183642"/>
              <a:gd name="connsiteY23" fmla="*/ 1241946 h 2524836"/>
              <a:gd name="connsiteX24" fmla="*/ 1542197 w 2183642"/>
              <a:gd name="connsiteY24" fmla="*/ 1255594 h 2524836"/>
              <a:gd name="connsiteX25" fmla="*/ 1583141 w 2183642"/>
              <a:gd name="connsiteY25" fmla="*/ 1282889 h 2524836"/>
              <a:gd name="connsiteX26" fmla="*/ 1637732 w 2183642"/>
              <a:gd name="connsiteY26" fmla="*/ 1351128 h 2524836"/>
              <a:gd name="connsiteX27" fmla="*/ 1665027 w 2183642"/>
              <a:gd name="connsiteY27" fmla="*/ 1446662 h 2524836"/>
              <a:gd name="connsiteX28" fmla="*/ 1692323 w 2183642"/>
              <a:gd name="connsiteY28" fmla="*/ 1487606 h 2524836"/>
              <a:gd name="connsiteX29" fmla="*/ 1719618 w 2183642"/>
              <a:gd name="connsiteY29" fmla="*/ 1569492 h 2524836"/>
              <a:gd name="connsiteX30" fmla="*/ 1774209 w 2183642"/>
              <a:gd name="connsiteY30" fmla="*/ 1651379 h 2524836"/>
              <a:gd name="connsiteX31" fmla="*/ 1828800 w 2183642"/>
              <a:gd name="connsiteY31" fmla="*/ 1815152 h 2524836"/>
              <a:gd name="connsiteX32" fmla="*/ 1842448 w 2183642"/>
              <a:gd name="connsiteY32" fmla="*/ 1856095 h 2524836"/>
              <a:gd name="connsiteX33" fmla="*/ 1869744 w 2183642"/>
              <a:gd name="connsiteY33" fmla="*/ 1897039 h 2524836"/>
              <a:gd name="connsiteX34" fmla="*/ 1910687 w 2183642"/>
              <a:gd name="connsiteY34" fmla="*/ 1978925 h 2524836"/>
              <a:gd name="connsiteX35" fmla="*/ 1937983 w 2183642"/>
              <a:gd name="connsiteY35" fmla="*/ 2060812 h 2524836"/>
              <a:gd name="connsiteX36" fmla="*/ 1978926 w 2183642"/>
              <a:gd name="connsiteY36" fmla="*/ 2197289 h 2524836"/>
              <a:gd name="connsiteX37" fmla="*/ 2006221 w 2183642"/>
              <a:gd name="connsiteY37" fmla="*/ 2238233 h 2524836"/>
              <a:gd name="connsiteX38" fmla="*/ 2047165 w 2183642"/>
              <a:gd name="connsiteY38" fmla="*/ 2265528 h 2524836"/>
              <a:gd name="connsiteX39" fmla="*/ 2088108 w 2183642"/>
              <a:gd name="connsiteY39" fmla="*/ 2347415 h 2524836"/>
              <a:gd name="connsiteX40" fmla="*/ 2101756 w 2183642"/>
              <a:gd name="connsiteY40" fmla="*/ 2388358 h 2524836"/>
              <a:gd name="connsiteX41" fmla="*/ 2129051 w 2183642"/>
              <a:gd name="connsiteY41" fmla="*/ 2429301 h 2524836"/>
              <a:gd name="connsiteX42" fmla="*/ 2142699 w 2183642"/>
              <a:gd name="connsiteY42" fmla="*/ 2470245 h 2524836"/>
              <a:gd name="connsiteX43" fmla="*/ 2183642 w 2183642"/>
              <a:gd name="connsiteY43" fmla="*/ 2524836 h 2524836"/>
              <a:gd name="connsiteX44" fmla="*/ 0 w 2183642"/>
              <a:gd name="connsiteY44" fmla="*/ 2524836 h 2524836"/>
              <a:gd name="connsiteX45" fmla="*/ 0 w 2183642"/>
              <a:gd name="connsiteY45"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75798 w 2183642"/>
              <a:gd name="connsiteY15" fmla="*/ 188480 h 2524836"/>
              <a:gd name="connsiteX16" fmla="*/ 1414060 w 2183642"/>
              <a:gd name="connsiteY16" fmla="*/ 631572 h 2524836"/>
              <a:gd name="connsiteX17" fmla="*/ 1282890 w 2183642"/>
              <a:gd name="connsiteY17" fmla="*/ 627797 h 2524836"/>
              <a:gd name="connsiteX18" fmla="*/ 1282890 w 2183642"/>
              <a:gd name="connsiteY18" fmla="*/ 805218 h 2524836"/>
              <a:gd name="connsiteX19" fmla="*/ 1323833 w 2183642"/>
              <a:gd name="connsiteY19" fmla="*/ 859809 h 2524836"/>
              <a:gd name="connsiteX20" fmla="*/ 1364777 w 2183642"/>
              <a:gd name="connsiteY20" fmla="*/ 941695 h 2524836"/>
              <a:gd name="connsiteX21" fmla="*/ 1378424 w 2183642"/>
              <a:gd name="connsiteY21" fmla="*/ 1105468 h 2524836"/>
              <a:gd name="connsiteX22" fmla="*/ 1392072 w 2183642"/>
              <a:gd name="connsiteY22" fmla="*/ 1146412 h 2524836"/>
              <a:gd name="connsiteX23" fmla="*/ 1473959 w 2183642"/>
              <a:gd name="connsiteY23" fmla="*/ 1201003 h 2524836"/>
              <a:gd name="connsiteX24" fmla="*/ 1501254 w 2183642"/>
              <a:gd name="connsiteY24" fmla="*/ 1241946 h 2524836"/>
              <a:gd name="connsiteX25" fmla="*/ 1542197 w 2183642"/>
              <a:gd name="connsiteY25" fmla="*/ 1255594 h 2524836"/>
              <a:gd name="connsiteX26" fmla="*/ 1583141 w 2183642"/>
              <a:gd name="connsiteY26" fmla="*/ 1282889 h 2524836"/>
              <a:gd name="connsiteX27" fmla="*/ 1637732 w 2183642"/>
              <a:gd name="connsiteY27" fmla="*/ 1351128 h 2524836"/>
              <a:gd name="connsiteX28" fmla="*/ 1665027 w 2183642"/>
              <a:gd name="connsiteY28" fmla="*/ 1446662 h 2524836"/>
              <a:gd name="connsiteX29" fmla="*/ 1692323 w 2183642"/>
              <a:gd name="connsiteY29" fmla="*/ 1487606 h 2524836"/>
              <a:gd name="connsiteX30" fmla="*/ 1719618 w 2183642"/>
              <a:gd name="connsiteY30" fmla="*/ 1569492 h 2524836"/>
              <a:gd name="connsiteX31" fmla="*/ 1774209 w 2183642"/>
              <a:gd name="connsiteY31" fmla="*/ 1651379 h 2524836"/>
              <a:gd name="connsiteX32" fmla="*/ 1828800 w 2183642"/>
              <a:gd name="connsiteY32" fmla="*/ 1815152 h 2524836"/>
              <a:gd name="connsiteX33" fmla="*/ 1842448 w 2183642"/>
              <a:gd name="connsiteY33" fmla="*/ 1856095 h 2524836"/>
              <a:gd name="connsiteX34" fmla="*/ 1869744 w 2183642"/>
              <a:gd name="connsiteY34" fmla="*/ 1897039 h 2524836"/>
              <a:gd name="connsiteX35" fmla="*/ 1910687 w 2183642"/>
              <a:gd name="connsiteY35" fmla="*/ 1978925 h 2524836"/>
              <a:gd name="connsiteX36" fmla="*/ 1937983 w 2183642"/>
              <a:gd name="connsiteY36" fmla="*/ 2060812 h 2524836"/>
              <a:gd name="connsiteX37" fmla="*/ 1978926 w 2183642"/>
              <a:gd name="connsiteY37" fmla="*/ 2197289 h 2524836"/>
              <a:gd name="connsiteX38" fmla="*/ 2006221 w 2183642"/>
              <a:gd name="connsiteY38" fmla="*/ 2238233 h 2524836"/>
              <a:gd name="connsiteX39" fmla="*/ 2047165 w 2183642"/>
              <a:gd name="connsiteY39" fmla="*/ 2265528 h 2524836"/>
              <a:gd name="connsiteX40" fmla="*/ 2088108 w 2183642"/>
              <a:gd name="connsiteY40" fmla="*/ 2347415 h 2524836"/>
              <a:gd name="connsiteX41" fmla="*/ 2101756 w 2183642"/>
              <a:gd name="connsiteY41" fmla="*/ 2388358 h 2524836"/>
              <a:gd name="connsiteX42" fmla="*/ 2129051 w 2183642"/>
              <a:gd name="connsiteY42" fmla="*/ 2429301 h 2524836"/>
              <a:gd name="connsiteX43" fmla="*/ 2142699 w 2183642"/>
              <a:gd name="connsiteY43" fmla="*/ 2470245 h 2524836"/>
              <a:gd name="connsiteX44" fmla="*/ 2183642 w 2183642"/>
              <a:gd name="connsiteY44" fmla="*/ 2524836 h 2524836"/>
              <a:gd name="connsiteX45" fmla="*/ 0 w 2183642"/>
              <a:gd name="connsiteY45" fmla="*/ 2524836 h 2524836"/>
              <a:gd name="connsiteX46" fmla="*/ 0 w 2183642"/>
              <a:gd name="connsiteY46"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75798 w 2183642"/>
              <a:gd name="connsiteY15" fmla="*/ 188480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923395 w 2183642"/>
              <a:gd name="connsiteY17" fmla="*/ 1262643 h 2524836"/>
              <a:gd name="connsiteX18" fmla="*/ 1414060 w 2183642"/>
              <a:gd name="connsiteY18" fmla="*/ 631572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556207"/>
              <a:gd name="connsiteY0" fmla="*/ 259307 h 2524836"/>
              <a:gd name="connsiteX1" fmla="*/ 68239 w 2556207"/>
              <a:gd name="connsiteY1" fmla="*/ 259307 h 2524836"/>
              <a:gd name="connsiteX2" fmla="*/ 191069 w 2556207"/>
              <a:gd name="connsiteY2" fmla="*/ 245659 h 2524836"/>
              <a:gd name="connsiteX3" fmla="*/ 272956 w 2556207"/>
              <a:gd name="connsiteY3" fmla="*/ 218364 h 2524836"/>
              <a:gd name="connsiteX4" fmla="*/ 313899 w 2556207"/>
              <a:gd name="connsiteY4" fmla="*/ 204716 h 2524836"/>
              <a:gd name="connsiteX5" fmla="*/ 327547 w 2556207"/>
              <a:gd name="connsiteY5" fmla="*/ 163773 h 2524836"/>
              <a:gd name="connsiteX6" fmla="*/ 409433 w 2556207"/>
              <a:gd name="connsiteY6" fmla="*/ 109182 h 2524836"/>
              <a:gd name="connsiteX7" fmla="*/ 532263 w 2556207"/>
              <a:gd name="connsiteY7" fmla="*/ 68239 h 2524836"/>
              <a:gd name="connsiteX8" fmla="*/ 709684 w 2556207"/>
              <a:gd name="connsiteY8" fmla="*/ 27295 h 2524836"/>
              <a:gd name="connsiteX9" fmla="*/ 791571 w 2556207"/>
              <a:gd name="connsiteY9" fmla="*/ 0 h 2524836"/>
              <a:gd name="connsiteX10" fmla="*/ 1009935 w 2556207"/>
              <a:gd name="connsiteY10" fmla="*/ 27295 h 2524836"/>
              <a:gd name="connsiteX11" fmla="*/ 1091821 w 2556207"/>
              <a:gd name="connsiteY11" fmla="*/ 81886 h 2524836"/>
              <a:gd name="connsiteX12" fmla="*/ 1132765 w 2556207"/>
              <a:gd name="connsiteY12" fmla="*/ 109182 h 2524836"/>
              <a:gd name="connsiteX13" fmla="*/ 1173708 w 2556207"/>
              <a:gd name="connsiteY13" fmla="*/ 122830 h 2524836"/>
              <a:gd name="connsiteX14" fmla="*/ 1214651 w 2556207"/>
              <a:gd name="connsiteY14" fmla="*/ 109182 h 2524836"/>
              <a:gd name="connsiteX15" fmla="*/ 1560687 w 2556207"/>
              <a:gd name="connsiteY15" fmla="*/ 141485 h 2524836"/>
              <a:gd name="connsiteX16" fmla="*/ 1915678 w 2556207"/>
              <a:gd name="connsiteY16" fmla="*/ 101204 h 2524836"/>
              <a:gd name="connsiteX17" fmla="*/ 2556205 w 2556207"/>
              <a:gd name="connsiteY17" fmla="*/ 181766 h 2524836"/>
              <a:gd name="connsiteX18" fmla="*/ 1923395 w 2556207"/>
              <a:gd name="connsiteY18" fmla="*/ 1262643 h 2524836"/>
              <a:gd name="connsiteX19" fmla="*/ 1414060 w 2556207"/>
              <a:gd name="connsiteY19" fmla="*/ 631572 h 2524836"/>
              <a:gd name="connsiteX20" fmla="*/ 1282890 w 2556207"/>
              <a:gd name="connsiteY20" fmla="*/ 627797 h 2524836"/>
              <a:gd name="connsiteX21" fmla="*/ 1282890 w 2556207"/>
              <a:gd name="connsiteY21" fmla="*/ 805218 h 2524836"/>
              <a:gd name="connsiteX22" fmla="*/ 1323833 w 2556207"/>
              <a:gd name="connsiteY22" fmla="*/ 859809 h 2524836"/>
              <a:gd name="connsiteX23" fmla="*/ 1364777 w 2556207"/>
              <a:gd name="connsiteY23" fmla="*/ 941695 h 2524836"/>
              <a:gd name="connsiteX24" fmla="*/ 1378424 w 2556207"/>
              <a:gd name="connsiteY24" fmla="*/ 1105468 h 2524836"/>
              <a:gd name="connsiteX25" fmla="*/ 1392072 w 2556207"/>
              <a:gd name="connsiteY25" fmla="*/ 1146412 h 2524836"/>
              <a:gd name="connsiteX26" fmla="*/ 1473959 w 2556207"/>
              <a:gd name="connsiteY26" fmla="*/ 1201003 h 2524836"/>
              <a:gd name="connsiteX27" fmla="*/ 1501254 w 2556207"/>
              <a:gd name="connsiteY27" fmla="*/ 1241946 h 2524836"/>
              <a:gd name="connsiteX28" fmla="*/ 1542197 w 2556207"/>
              <a:gd name="connsiteY28" fmla="*/ 1255594 h 2524836"/>
              <a:gd name="connsiteX29" fmla="*/ 1583141 w 2556207"/>
              <a:gd name="connsiteY29" fmla="*/ 1282889 h 2524836"/>
              <a:gd name="connsiteX30" fmla="*/ 1637732 w 2556207"/>
              <a:gd name="connsiteY30" fmla="*/ 1351128 h 2524836"/>
              <a:gd name="connsiteX31" fmla="*/ 1665027 w 2556207"/>
              <a:gd name="connsiteY31" fmla="*/ 1446662 h 2524836"/>
              <a:gd name="connsiteX32" fmla="*/ 1692323 w 2556207"/>
              <a:gd name="connsiteY32" fmla="*/ 1487606 h 2524836"/>
              <a:gd name="connsiteX33" fmla="*/ 1719618 w 2556207"/>
              <a:gd name="connsiteY33" fmla="*/ 1569492 h 2524836"/>
              <a:gd name="connsiteX34" fmla="*/ 1774209 w 2556207"/>
              <a:gd name="connsiteY34" fmla="*/ 1651379 h 2524836"/>
              <a:gd name="connsiteX35" fmla="*/ 1828800 w 2556207"/>
              <a:gd name="connsiteY35" fmla="*/ 1815152 h 2524836"/>
              <a:gd name="connsiteX36" fmla="*/ 1842448 w 2556207"/>
              <a:gd name="connsiteY36" fmla="*/ 1856095 h 2524836"/>
              <a:gd name="connsiteX37" fmla="*/ 1869744 w 2556207"/>
              <a:gd name="connsiteY37" fmla="*/ 1897039 h 2524836"/>
              <a:gd name="connsiteX38" fmla="*/ 1910687 w 2556207"/>
              <a:gd name="connsiteY38" fmla="*/ 1978925 h 2524836"/>
              <a:gd name="connsiteX39" fmla="*/ 1937983 w 2556207"/>
              <a:gd name="connsiteY39" fmla="*/ 2060812 h 2524836"/>
              <a:gd name="connsiteX40" fmla="*/ 1978926 w 2556207"/>
              <a:gd name="connsiteY40" fmla="*/ 2197289 h 2524836"/>
              <a:gd name="connsiteX41" fmla="*/ 2006221 w 2556207"/>
              <a:gd name="connsiteY41" fmla="*/ 2238233 h 2524836"/>
              <a:gd name="connsiteX42" fmla="*/ 2047165 w 2556207"/>
              <a:gd name="connsiteY42" fmla="*/ 2265528 h 2524836"/>
              <a:gd name="connsiteX43" fmla="*/ 2088108 w 2556207"/>
              <a:gd name="connsiteY43" fmla="*/ 2347415 h 2524836"/>
              <a:gd name="connsiteX44" fmla="*/ 2101756 w 2556207"/>
              <a:gd name="connsiteY44" fmla="*/ 2388358 h 2524836"/>
              <a:gd name="connsiteX45" fmla="*/ 2129051 w 2556207"/>
              <a:gd name="connsiteY45" fmla="*/ 2429301 h 2524836"/>
              <a:gd name="connsiteX46" fmla="*/ 2142699 w 2556207"/>
              <a:gd name="connsiteY46" fmla="*/ 2470245 h 2524836"/>
              <a:gd name="connsiteX47" fmla="*/ 2183642 w 2556207"/>
              <a:gd name="connsiteY47" fmla="*/ 2524836 h 2524836"/>
              <a:gd name="connsiteX48" fmla="*/ 0 w 2556207"/>
              <a:gd name="connsiteY48" fmla="*/ 2524836 h 2524836"/>
              <a:gd name="connsiteX49" fmla="*/ 0 w 2556207"/>
              <a:gd name="connsiteY49" fmla="*/ 204716 h 2524836"/>
              <a:gd name="connsiteX0" fmla="*/ 68239 w 2825672"/>
              <a:gd name="connsiteY0" fmla="*/ 1239103 h 3504632"/>
              <a:gd name="connsiteX1" fmla="*/ 68239 w 2825672"/>
              <a:gd name="connsiteY1" fmla="*/ 1239103 h 3504632"/>
              <a:gd name="connsiteX2" fmla="*/ 191069 w 2825672"/>
              <a:gd name="connsiteY2" fmla="*/ 1225455 h 3504632"/>
              <a:gd name="connsiteX3" fmla="*/ 272956 w 2825672"/>
              <a:gd name="connsiteY3" fmla="*/ 1198160 h 3504632"/>
              <a:gd name="connsiteX4" fmla="*/ 313899 w 2825672"/>
              <a:gd name="connsiteY4" fmla="*/ 1184512 h 3504632"/>
              <a:gd name="connsiteX5" fmla="*/ 327547 w 2825672"/>
              <a:gd name="connsiteY5" fmla="*/ 1143569 h 3504632"/>
              <a:gd name="connsiteX6" fmla="*/ 409433 w 2825672"/>
              <a:gd name="connsiteY6" fmla="*/ 1088978 h 3504632"/>
              <a:gd name="connsiteX7" fmla="*/ 532263 w 2825672"/>
              <a:gd name="connsiteY7" fmla="*/ 1048035 h 3504632"/>
              <a:gd name="connsiteX8" fmla="*/ 709684 w 2825672"/>
              <a:gd name="connsiteY8" fmla="*/ 1007091 h 3504632"/>
              <a:gd name="connsiteX9" fmla="*/ 791571 w 2825672"/>
              <a:gd name="connsiteY9" fmla="*/ 979796 h 3504632"/>
              <a:gd name="connsiteX10" fmla="*/ 1009935 w 2825672"/>
              <a:gd name="connsiteY10" fmla="*/ 1007091 h 3504632"/>
              <a:gd name="connsiteX11" fmla="*/ 1091821 w 2825672"/>
              <a:gd name="connsiteY11" fmla="*/ 1061682 h 3504632"/>
              <a:gd name="connsiteX12" fmla="*/ 1132765 w 2825672"/>
              <a:gd name="connsiteY12" fmla="*/ 1088978 h 3504632"/>
              <a:gd name="connsiteX13" fmla="*/ 1173708 w 2825672"/>
              <a:gd name="connsiteY13" fmla="*/ 1102626 h 3504632"/>
              <a:gd name="connsiteX14" fmla="*/ 1214651 w 2825672"/>
              <a:gd name="connsiteY14" fmla="*/ 1088978 h 3504632"/>
              <a:gd name="connsiteX15" fmla="*/ 1560687 w 2825672"/>
              <a:gd name="connsiteY15" fmla="*/ 1121281 h 3504632"/>
              <a:gd name="connsiteX16" fmla="*/ 1915678 w 2825672"/>
              <a:gd name="connsiteY16" fmla="*/ 1081000 h 3504632"/>
              <a:gd name="connsiteX17" fmla="*/ 2803155 w 2825672"/>
              <a:gd name="connsiteY17" fmla="*/ 123 h 3504632"/>
              <a:gd name="connsiteX18" fmla="*/ 2556205 w 2825672"/>
              <a:gd name="connsiteY18" fmla="*/ 1161562 h 3504632"/>
              <a:gd name="connsiteX19" fmla="*/ 1923395 w 2825672"/>
              <a:gd name="connsiteY19" fmla="*/ 2242439 h 3504632"/>
              <a:gd name="connsiteX20" fmla="*/ 1414060 w 2825672"/>
              <a:gd name="connsiteY20" fmla="*/ 1611368 h 3504632"/>
              <a:gd name="connsiteX21" fmla="*/ 1282890 w 2825672"/>
              <a:gd name="connsiteY21" fmla="*/ 1607593 h 3504632"/>
              <a:gd name="connsiteX22" fmla="*/ 1282890 w 2825672"/>
              <a:gd name="connsiteY22" fmla="*/ 1785014 h 3504632"/>
              <a:gd name="connsiteX23" fmla="*/ 1323833 w 2825672"/>
              <a:gd name="connsiteY23" fmla="*/ 1839605 h 3504632"/>
              <a:gd name="connsiteX24" fmla="*/ 1364777 w 2825672"/>
              <a:gd name="connsiteY24" fmla="*/ 1921491 h 3504632"/>
              <a:gd name="connsiteX25" fmla="*/ 1378424 w 2825672"/>
              <a:gd name="connsiteY25" fmla="*/ 2085264 h 3504632"/>
              <a:gd name="connsiteX26" fmla="*/ 1392072 w 2825672"/>
              <a:gd name="connsiteY26" fmla="*/ 2126208 h 3504632"/>
              <a:gd name="connsiteX27" fmla="*/ 1473959 w 2825672"/>
              <a:gd name="connsiteY27" fmla="*/ 2180799 h 3504632"/>
              <a:gd name="connsiteX28" fmla="*/ 1501254 w 2825672"/>
              <a:gd name="connsiteY28" fmla="*/ 2221742 h 3504632"/>
              <a:gd name="connsiteX29" fmla="*/ 1542197 w 2825672"/>
              <a:gd name="connsiteY29" fmla="*/ 2235390 h 3504632"/>
              <a:gd name="connsiteX30" fmla="*/ 1583141 w 2825672"/>
              <a:gd name="connsiteY30" fmla="*/ 2262685 h 3504632"/>
              <a:gd name="connsiteX31" fmla="*/ 1637732 w 2825672"/>
              <a:gd name="connsiteY31" fmla="*/ 2330924 h 3504632"/>
              <a:gd name="connsiteX32" fmla="*/ 1665027 w 2825672"/>
              <a:gd name="connsiteY32" fmla="*/ 2426458 h 3504632"/>
              <a:gd name="connsiteX33" fmla="*/ 1692323 w 2825672"/>
              <a:gd name="connsiteY33" fmla="*/ 2467402 h 3504632"/>
              <a:gd name="connsiteX34" fmla="*/ 1719618 w 2825672"/>
              <a:gd name="connsiteY34" fmla="*/ 2549288 h 3504632"/>
              <a:gd name="connsiteX35" fmla="*/ 1774209 w 2825672"/>
              <a:gd name="connsiteY35" fmla="*/ 2631175 h 3504632"/>
              <a:gd name="connsiteX36" fmla="*/ 1828800 w 2825672"/>
              <a:gd name="connsiteY36" fmla="*/ 2794948 h 3504632"/>
              <a:gd name="connsiteX37" fmla="*/ 1842448 w 2825672"/>
              <a:gd name="connsiteY37" fmla="*/ 2835891 h 3504632"/>
              <a:gd name="connsiteX38" fmla="*/ 1869744 w 2825672"/>
              <a:gd name="connsiteY38" fmla="*/ 2876835 h 3504632"/>
              <a:gd name="connsiteX39" fmla="*/ 1910687 w 2825672"/>
              <a:gd name="connsiteY39" fmla="*/ 2958721 h 3504632"/>
              <a:gd name="connsiteX40" fmla="*/ 1937983 w 2825672"/>
              <a:gd name="connsiteY40" fmla="*/ 3040608 h 3504632"/>
              <a:gd name="connsiteX41" fmla="*/ 1978926 w 2825672"/>
              <a:gd name="connsiteY41" fmla="*/ 3177085 h 3504632"/>
              <a:gd name="connsiteX42" fmla="*/ 2006221 w 2825672"/>
              <a:gd name="connsiteY42" fmla="*/ 3218029 h 3504632"/>
              <a:gd name="connsiteX43" fmla="*/ 2047165 w 2825672"/>
              <a:gd name="connsiteY43" fmla="*/ 3245324 h 3504632"/>
              <a:gd name="connsiteX44" fmla="*/ 2088108 w 2825672"/>
              <a:gd name="connsiteY44" fmla="*/ 3327211 h 3504632"/>
              <a:gd name="connsiteX45" fmla="*/ 2101756 w 2825672"/>
              <a:gd name="connsiteY45" fmla="*/ 3368154 h 3504632"/>
              <a:gd name="connsiteX46" fmla="*/ 2129051 w 2825672"/>
              <a:gd name="connsiteY46" fmla="*/ 3409097 h 3504632"/>
              <a:gd name="connsiteX47" fmla="*/ 2142699 w 2825672"/>
              <a:gd name="connsiteY47" fmla="*/ 3450041 h 3504632"/>
              <a:gd name="connsiteX48" fmla="*/ 2183642 w 2825672"/>
              <a:gd name="connsiteY48" fmla="*/ 3504632 h 3504632"/>
              <a:gd name="connsiteX49" fmla="*/ 0 w 2825672"/>
              <a:gd name="connsiteY49" fmla="*/ 3504632 h 3504632"/>
              <a:gd name="connsiteX50" fmla="*/ 0 w 2825672"/>
              <a:gd name="connsiteY50" fmla="*/ 1184512 h 3504632"/>
              <a:gd name="connsiteX0" fmla="*/ 68239 w 2808152"/>
              <a:gd name="connsiteY0" fmla="*/ 1284270 h 3549799"/>
              <a:gd name="connsiteX1" fmla="*/ 68239 w 2808152"/>
              <a:gd name="connsiteY1" fmla="*/ 1284270 h 3549799"/>
              <a:gd name="connsiteX2" fmla="*/ 191069 w 2808152"/>
              <a:gd name="connsiteY2" fmla="*/ 1270622 h 3549799"/>
              <a:gd name="connsiteX3" fmla="*/ 272956 w 2808152"/>
              <a:gd name="connsiteY3" fmla="*/ 1243327 h 3549799"/>
              <a:gd name="connsiteX4" fmla="*/ 313899 w 2808152"/>
              <a:gd name="connsiteY4" fmla="*/ 1229679 h 3549799"/>
              <a:gd name="connsiteX5" fmla="*/ 327547 w 2808152"/>
              <a:gd name="connsiteY5" fmla="*/ 1188736 h 3549799"/>
              <a:gd name="connsiteX6" fmla="*/ 409433 w 2808152"/>
              <a:gd name="connsiteY6" fmla="*/ 1134145 h 3549799"/>
              <a:gd name="connsiteX7" fmla="*/ 532263 w 2808152"/>
              <a:gd name="connsiteY7" fmla="*/ 1093202 h 3549799"/>
              <a:gd name="connsiteX8" fmla="*/ 709684 w 2808152"/>
              <a:gd name="connsiteY8" fmla="*/ 1052258 h 3549799"/>
              <a:gd name="connsiteX9" fmla="*/ 791571 w 2808152"/>
              <a:gd name="connsiteY9" fmla="*/ 1024963 h 3549799"/>
              <a:gd name="connsiteX10" fmla="*/ 1009935 w 2808152"/>
              <a:gd name="connsiteY10" fmla="*/ 1052258 h 3549799"/>
              <a:gd name="connsiteX11" fmla="*/ 1091821 w 2808152"/>
              <a:gd name="connsiteY11" fmla="*/ 1106849 h 3549799"/>
              <a:gd name="connsiteX12" fmla="*/ 1132765 w 2808152"/>
              <a:gd name="connsiteY12" fmla="*/ 1134145 h 3549799"/>
              <a:gd name="connsiteX13" fmla="*/ 1173708 w 2808152"/>
              <a:gd name="connsiteY13" fmla="*/ 1147793 h 3549799"/>
              <a:gd name="connsiteX14" fmla="*/ 1214651 w 2808152"/>
              <a:gd name="connsiteY14" fmla="*/ 1134145 h 3549799"/>
              <a:gd name="connsiteX15" fmla="*/ 1560687 w 2808152"/>
              <a:gd name="connsiteY15" fmla="*/ 1166448 h 3549799"/>
              <a:gd name="connsiteX16" fmla="*/ 1915678 w 2808152"/>
              <a:gd name="connsiteY16" fmla="*/ 1126167 h 3549799"/>
              <a:gd name="connsiteX17" fmla="*/ 2324688 w 2808152"/>
              <a:gd name="connsiteY17" fmla="*/ 186274 h 3549799"/>
              <a:gd name="connsiteX18" fmla="*/ 2803155 w 2808152"/>
              <a:gd name="connsiteY18" fmla="*/ 45290 h 3549799"/>
              <a:gd name="connsiteX19" fmla="*/ 2556205 w 2808152"/>
              <a:gd name="connsiteY19" fmla="*/ 1206729 h 3549799"/>
              <a:gd name="connsiteX20" fmla="*/ 1923395 w 2808152"/>
              <a:gd name="connsiteY20" fmla="*/ 2287606 h 3549799"/>
              <a:gd name="connsiteX21" fmla="*/ 1414060 w 2808152"/>
              <a:gd name="connsiteY21" fmla="*/ 1656535 h 3549799"/>
              <a:gd name="connsiteX22" fmla="*/ 1282890 w 2808152"/>
              <a:gd name="connsiteY22" fmla="*/ 1652760 h 3549799"/>
              <a:gd name="connsiteX23" fmla="*/ 1282890 w 2808152"/>
              <a:gd name="connsiteY23" fmla="*/ 1830181 h 3549799"/>
              <a:gd name="connsiteX24" fmla="*/ 1323833 w 2808152"/>
              <a:gd name="connsiteY24" fmla="*/ 1884772 h 3549799"/>
              <a:gd name="connsiteX25" fmla="*/ 1364777 w 2808152"/>
              <a:gd name="connsiteY25" fmla="*/ 1966658 h 3549799"/>
              <a:gd name="connsiteX26" fmla="*/ 1378424 w 2808152"/>
              <a:gd name="connsiteY26" fmla="*/ 2130431 h 3549799"/>
              <a:gd name="connsiteX27" fmla="*/ 1392072 w 2808152"/>
              <a:gd name="connsiteY27" fmla="*/ 2171375 h 3549799"/>
              <a:gd name="connsiteX28" fmla="*/ 1473959 w 2808152"/>
              <a:gd name="connsiteY28" fmla="*/ 2225966 h 3549799"/>
              <a:gd name="connsiteX29" fmla="*/ 1501254 w 2808152"/>
              <a:gd name="connsiteY29" fmla="*/ 2266909 h 3549799"/>
              <a:gd name="connsiteX30" fmla="*/ 1542197 w 2808152"/>
              <a:gd name="connsiteY30" fmla="*/ 2280557 h 3549799"/>
              <a:gd name="connsiteX31" fmla="*/ 1583141 w 2808152"/>
              <a:gd name="connsiteY31" fmla="*/ 2307852 h 3549799"/>
              <a:gd name="connsiteX32" fmla="*/ 1637732 w 2808152"/>
              <a:gd name="connsiteY32" fmla="*/ 2376091 h 3549799"/>
              <a:gd name="connsiteX33" fmla="*/ 1665027 w 2808152"/>
              <a:gd name="connsiteY33" fmla="*/ 2471625 h 3549799"/>
              <a:gd name="connsiteX34" fmla="*/ 1692323 w 2808152"/>
              <a:gd name="connsiteY34" fmla="*/ 2512569 h 3549799"/>
              <a:gd name="connsiteX35" fmla="*/ 1719618 w 2808152"/>
              <a:gd name="connsiteY35" fmla="*/ 2594455 h 3549799"/>
              <a:gd name="connsiteX36" fmla="*/ 1774209 w 2808152"/>
              <a:gd name="connsiteY36" fmla="*/ 2676342 h 3549799"/>
              <a:gd name="connsiteX37" fmla="*/ 1828800 w 2808152"/>
              <a:gd name="connsiteY37" fmla="*/ 2840115 h 3549799"/>
              <a:gd name="connsiteX38" fmla="*/ 1842448 w 2808152"/>
              <a:gd name="connsiteY38" fmla="*/ 2881058 h 3549799"/>
              <a:gd name="connsiteX39" fmla="*/ 1869744 w 2808152"/>
              <a:gd name="connsiteY39" fmla="*/ 2922002 h 3549799"/>
              <a:gd name="connsiteX40" fmla="*/ 1910687 w 2808152"/>
              <a:gd name="connsiteY40" fmla="*/ 3003888 h 3549799"/>
              <a:gd name="connsiteX41" fmla="*/ 1937983 w 2808152"/>
              <a:gd name="connsiteY41" fmla="*/ 3085775 h 3549799"/>
              <a:gd name="connsiteX42" fmla="*/ 1978926 w 2808152"/>
              <a:gd name="connsiteY42" fmla="*/ 3222252 h 3549799"/>
              <a:gd name="connsiteX43" fmla="*/ 2006221 w 2808152"/>
              <a:gd name="connsiteY43" fmla="*/ 3263196 h 3549799"/>
              <a:gd name="connsiteX44" fmla="*/ 2047165 w 2808152"/>
              <a:gd name="connsiteY44" fmla="*/ 3290491 h 3549799"/>
              <a:gd name="connsiteX45" fmla="*/ 2088108 w 2808152"/>
              <a:gd name="connsiteY45" fmla="*/ 3372378 h 3549799"/>
              <a:gd name="connsiteX46" fmla="*/ 2101756 w 2808152"/>
              <a:gd name="connsiteY46" fmla="*/ 3413321 h 3549799"/>
              <a:gd name="connsiteX47" fmla="*/ 2129051 w 2808152"/>
              <a:gd name="connsiteY47" fmla="*/ 3454264 h 3549799"/>
              <a:gd name="connsiteX48" fmla="*/ 2142699 w 2808152"/>
              <a:gd name="connsiteY48" fmla="*/ 3495208 h 3549799"/>
              <a:gd name="connsiteX49" fmla="*/ 2183642 w 2808152"/>
              <a:gd name="connsiteY49" fmla="*/ 3549799 h 3549799"/>
              <a:gd name="connsiteX50" fmla="*/ 0 w 2808152"/>
              <a:gd name="connsiteY50" fmla="*/ 3549799 h 3549799"/>
              <a:gd name="connsiteX51" fmla="*/ 0 w 2808152"/>
              <a:gd name="connsiteY51" fmla="*/ 1229679 h 35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08152" h="3549799">
                <a:moveTo>
                  <a:pt x="68239" y="1284270"/>
                </a:moveTo>
                <a:lnTo>
                  <a:pt x="68239" y="1284270"/>
                </a:lnTo>
                <a:cubicBezTo>
                  <a:pt x="109182" y="1279721"/>
                  <a:pt x="150674" y="1278701"/>
                  <a:pt x="191069" y="1270622"/>
                </a:cubicBezTo>
                <a:cubicBezTo>
                  <a:pt x="219282" y="1264979"/>
                  <a:pt x="245660" y="1252425"/>
                  <a:pt x="272956" y="1243327"/>
                </a:cubicBezTo>
                <a:lnTo>
                  <a:pt x="313899" y="1229679"/>
                </a:lnTo>
                <a:cubicBezTo>
                  <a:pt x="318448" y="1216031"/>
                  <a:pt x="317375" y="1198908"/>
                  <a:pt x="327547" y="1188736"/>
                </a:cubicBezTo>
                <a:cubicBezTo>
                  <a:pt x="350744" y="1165539"/>
                  <a:pt x="382138" y="1152342"/>
                  <a:pt x="409433" y="1134145"/>
                </a:cubicBezTo>
                <a:cubicBezTo>
                  <a:pt x="473401" y="1091500"/>
                  <a:pt x="434198" y="1109545"/>
                  <a:pt x="532263" y="1093202"/>
                </a:cubicBezTo>
                <a:cubicBezTo>
                  <a:pt x="621256" y="1033872"/>
                  <a:pt x="528985" y="1086139"/>
                  <a:pt x="709684" y="1052258"/>
                </a:cubicBezTo>
                <a:cubicBezTo>
                  <a:pt x="737963" y="1046956"/>
                  <a:pt x="791571" y="1024963"/>
                  <a:pt x="791571" y="1024963"/>
                </a:cubicBezTo>
                <a:cubicBezTo>
                  <a:pt x="797221" y="1025398"/>
                  <a:pt x="957860" y="1023328"/>
                  <a:pt x="1009935" y="1052258"/>
                </a:cubicBezTo>
                <a:cubicBezTo>
                  <a:pt x="1038612" y="1068189"/>
                  <a:pt x="1064526" y="1088652"/>
                  <a:pt x="1091821" y="1106849"/>
                </a:cubicBezTo>
                <a:cubicBezTo>
                  <a:pt x="1105469" y="1115948"/>
                  <a:pt x="1117204" y="1128958"/>
                  <a:pt x="1132765" y="1134145"/>
                </a:cubicBezTo>
                <a:lnTo>
                  <a:pt x="1173708" y="1147793"/>
                </a:lnTo>
                <a:cubicBezTo>
                  <a:pt x="1187356" y="1143244"/>
                  <a:pt x="1150155" y="1131036"/>
                  <a:pt x="1214651" y="1134145"/>
                </a:cubicBezTo>
                <a:cubicBezTo>
                  <a:pt x="1279148" y="1137254"/>
                  <a:pt x="1460570" y="1157707"/>
                  <a:pt x="1560687" y="1166448"/>
                </a:cubicBezTo>
                <a:cubicBezTo>
                  <a:pt x="1737976" y="1175189"/>
                  <a:pt x="1925968" y="1052318"/>
                  <a:pt x="1915678" y="1126167"/>
                </a:cubicBezTo>
                <a:cubicBezTo>
                  <a:pt x="2039153" y="1038891"/>
                  <a:pt x="2176775" y="366420"/>
                  <a:pt x="2324688" y="186274"/>
                </a:cubicBezTo>
                <a:cubicBezTo>
                  <a:pt x="2472601" y="6128"/>
                  <a:pt x="2760710" y="-48699"/>
                  <a:pt x="2803155" y="45290"/>
                </a:cubicBezTo>
                <a:cubicBezTo>
                  <a:pt x="2845600" y="139279"/>
                  <a:pt x="2605081" y="1013156"/>
                  <a:pt x="2556205" y="1206729"/>
                </a:cubicBezTo>
                <a:cubicBezTo>
                  <a:pt x="2507329" y="1400302"/>
                  <a:pt x="2010856" y="2267466"/>
                  <a:pt x="1923395" y="2287606"/>
                </a:cubicBezTo>
                <a:cubicBezTo>
                  <a:pt x="1835934" y="2307746"/>
                  <a:pt x="1453929" y="1640380"/>
                  <a:pt x="1414060" y="1656535"/>
                </a:cubicBezTo>
                <a:cubicBezTo>
                  <a:pt x="1374192" y="1672690"/>
                  <a:pt x="1304752" y="1623819"/>
                  <a:pt x="1282890" y="1652760"/>
                </a:cubicBezTo>
                <a:cubicBezTo>
                  <a:pt x="1261028" y="1681701"/>
                  <a:pt x="1280083" y="1820357"/>
                  <a:pt x="1282890" y="1830181"/>
                </a:cubicBezTo>
                <a:cubicBezTo>
                  <a:pt x="1289139" y="1852052"/>
                  <a:pt x="1310612" y="1866263"/>
                  <a:pt x="1323833" y="1884772"/>
                </a:cubicBezTo>
                <a:cubicBezTo>
                  <a:pt x="1356905" y="1931072"/>
                  <a:pt x="1347875" y="1915954"/>
                  <a:pt x="1364777" y="1966658"/>
                </a:cubicBezTo>
                <a:cubicBezTo>
                  <a:pt x="1369326" y="2021249"/>
                  <a:pt x="1371184" y="2076131"/>
                  <a:pt x="1378424" y="2130431"/>
                </a:cubicBezTo>
                <a:cubicBezTo>
                  <a:pt x="1380325" y="2144691"/>
                  <a:pt x="1381899" y="2161202"/>
                  <a:pt x="1392072" y="2171375"/>
                </a:cubicBezTo>
                <a:cubicBezTo>
                  <a:pt x="1415269" y="2194572"/>
                  <a:pt x="1473959" y="2225966"/>
                  <a:pt x="1473959" y="2225966"/>
                </a:cubicBezTo>
                <a:cubicBezTo>
                  <a:pt x="1483057" y="2239614"/>
                  <a:pt x="1488446" y="2256662"/>
                  <a:pt x="1501254" y="2266909"/>
                </a:cubicBezTo>
                <a:cubicBezTo>
                  <a:pt x="1512487" y="2275896"/>
                  <a:pt x="1529330" y="2274123"/>
                  <a:pt x="1542197" y="2280557"/>
                </a:cubicBezTo>
                <a:cubicBezTo>
                  <a:pt x="1556868" y="2287892"/>
                  <a:pt x="1569493" y="2298754"/>
                  <a:pt x="1583141" y="2307852"/>
                </a:cubicBezTo>
                <a:cubicBezTo>
                  <a:pt x="1617445" y="2410765"/>
                  <a:pt x="1567181" y="2287904"/>
                  <a:pt x="1637732" y="2376091"/>
                </a:cubicBezTo>
                <a:cubicBezTo>
                  <a:pt x="1645906" y="2386309"/>
                  <a:pt x="1662762" y="2466339"/>
                  <a:pt x="1665027" y="2471625"/>
                </a:cubicBezTo>
                <a:cubicBezTo>
                  <a:pt x="1671488" y="2486702"/>
                  <a:pt x="1685661" y="2497580"/>
                  <a:pt x="1692323" y="2512569"/>
                </a:cubicBezTo>
                <a:cubicBezTo>
                  <a:pt x="1704008" y="2538861"/>
                  <a:pt x="1703658" y="2570515"/>
                  <a:pt x="1719618" y="2594455"/>
                </a:cubicBezTo>
                <a:cubicBezTo>
                  <a:pt x="1737815" y="2621751"/>
                  <a:pt x="1763835" y="2645220"/>
                  <a:pt x="1774209" y="2676342"/>
                </a:cubicBezTo>
                <a:lnTo>
                  <a:pt x="1828800" y="2840115"/>
                </a:lnTo>
                <a:cubicBezTo>
                  <a:pt x="1833349" y="2853763"/>
                  <a:pt x="1834468" y="2869088"/>
                  <a:pt x="1842448" y="2881058"/>
                </a:cubicBezTo>
                <a:lnTo>
                  <a:pt x="1869744" y="2922002"/>
                </a:lnTo>
                <a:cubicBezTo>
                  <a:pt x="1919509" y="3071304"/>
                  <a:pt x="1840144" y="2845168"/>
                  <a:pt x="1910687" y="3003888"/>
                </a:cubicBezTo>
                <a:cubicBezTo>
                  <a:pt x="1922373" y="3030180"/>
                  <a:pt x="1931005" y="3057862"/>
                  <a:pt x="1937983" y="3085775"/>
                </a:cubicBezTo>
                <a:cubicBezTo>
                  <a:pt x="1945613" y="3116296"/>
                  <a:pt x="1965632" y="3202310"/>
                  <a:pt x="1978926" y="3222252"/>
                </a:cubicBezTo>
                <a:cubicBezTo>
                  <a:pt x="1988024" y="3235900"/>
                  <a:pt x="1994623" y="3251598"/>
                  <a:pt x="2006221" y="3263196"/>
                </a:cubicBezTo>
                <a:cubicBezTo>
                  <a:pt x="2017819" y="3274794"/>
                  <a:pt x="2033517" y="3281393"/>
                  <a:pt x="2047165" y="3290491"/>
                </a:cubicBezTo>
                <a:cubicBezTo>
                  <a:pt x="2081464" y="3393394"/>
                  <a:pt x="2035198" y="3266560"/>
                  <a:pt x="2088108" y="3372378"/>
                </a:cubicBezTo>
                <a:cubicBezTo>
                  <a:pt x="2094542" y="3385245"/>
                  <a:pt x="2095322" y="3400454"/>
                  <a:pt x="2101756" y="3413321"/>
                </a:cubicBezTo>
                <a:cubicBezTo>
                  <a:pt x="2109091" y="3427992"/>
                  <a:pt x="2121716" y="3439593"/>
                  <a:pt x="2129051" y="3454264"/>
                </a:cubicBezTo>
                <a:cubicBezTo>
                  <a:pt x="2135485" y="3467131"/>
                  <a:pt x="2136265" y="3482341"/>
                  <a:pt x="2142699" y="3495208"/>
                </a:cubicBezTo>
                <a:cubicBezTo>
                  <a:pt x="2158131" y="3526073"/>
                  <a:pt x="2164449" y="3530606"/>
                  <a:pt x="2183642" y="3549799"/>
                </a:cubicBezTo>
                <a:lnTo>
                  <a:pt x="0" y="3549799"/>
                </a:lnTo>
                <a:lnTo>
                  <a:pt x="0" y="1229679"/>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3101531" y="627649"/>
            <a:ext cx="1705676" cy="2489296"/>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057400 w 6858000"/>
              <a:gd name="connsiteY0" fmla="*/ 5867400 h 6093668"/>
              <a:gd name="connsiteX1" fmla="*/ 0 w 6858000"/>
              <a:gd name="connsiteY1" fmla="*/ 5924550 h 6093668"/>
              <a:gd name="connsiteX2" fmla="*/ 0 w 6858000"/>
              <a:gd name="connsiteY2" fmla="*/ 3524250 h 6093668"/>
              <a:gd name="connsiteX3" fmla="*/ 114300 w 6858000"/>
              <a:gd name="connsiteY3" fmla="*/ 3505200 h 6093668"/>
              <a:gd name="connsiteX4" fmla="*/ 266700 w 6858000"/>
              <a:gd name="connsiteY4" fmla="*/ 3409950 h 6093668"/>
              <a:gd name="connsiteX5" fmla="*/ 400050 w 6858000"/>
              <a:gd name="connsiteY5" fmla="*/ 3371850 h 6093668"/>
              <a:gd name="connsiteX6" fmla="*/ 685800 w 6858000"/>
              <a:gd name="connsiteY6" fmla="*/ 3295650 h 6093668"/>
              <a:gd name="connsiteX7" fmla="*/ 857250 w 6858000"/>
              <a:gd name="connsiteY7" fmla="*/ 3295650 h 6093668"/>
              <a:gd name="connsiteX8" fmla="*/ 1009650 w 6858000"/>
              <a:gd name="connsiteY8" fmla="*/ 3371850 h 6093668"/>
              <a:gd name="connsiteX9" fmla="*/ 1162050 w 6858000"/>
              <a:gd name="connsiteY9" fmla="*/ 3429000 h 6093668"/>
              <a:gd name="connsiteX10" fmla="*/ 1352550 w 6858000"/>
              <a:gd name="connsiteY10" fmla="*/ 3467100 h 6093668"/>
              <a:gd name="connsiteX11" fmla="*/ 1504950 w 6858000"/>
              <a:gd name="connsiteY11" fmla="*/ 3448050 h 6093668"/>
              <a:gd name="connsiteX12" fmla="*/ 1695450 w 6858000"/>
              <a:gd name="connsiteY12" fmla="*/ 3390900 h 6093668"/>
              <a:gd name="connsiteX13" fmla="*/ 1905000 w 6858000"/>
              <a:gd name="connsiteY13" fmla="*/ 3314700 h 6093668"/>
              <a:gd name="connsiteX14" fmla="*/ 2000250 w 6858000"/>
              <a:gd name="connsiteY14" fmla="*/ 3105150 h 6093668"/>
              <a:gd name="connsiteX15" fmla="*/ 2095500 w 6858000"/>
              <a:gd name="connsiteY15" fmla="*/ 2857500 h 6093668"/>
              <a:gd name="connsiteX16" fmla="*/ 2228850 w 6858000"/>
              <a:gd name="connsiteY16" fmla="*/ 2495550 h 6093668"/>
              <a:gd name="connsiteX17" fmla="*/ 2266950 w 6858000"/>
              <a:gd name="connsiteY17" fmla="*/ 2362200 h 6093668"/>
              <a:gd name="connsiteX18" fmla="*/ 2343150 w 6858000"/>
              <a:gd name="connsiteY18" fmla="*/ 2171700 h 6093668"/>
              <a:gd name="connsiteX19" fmla="*/ 2381250 w 6858000"/>
              <a:gd name="connsiteY19" fmla="*/ 2019300 h 6093668"/>
              <a:gd name="connsiteX20" fmla="*/ 2362200 w 6858000"/>
              <a:gd name="connsiteY20" fmla="*/ 1771650 h 6093668"/>
              <a:gd name="connsiteX21" fmla="*/ 2362200 w 6858000"/>
              <a:gd name="connsiteY21" fmla="*/ 1543050 h 6093668"/>
              <a:gd name="connsiteX22" fmla="*/ 2400300 w 6858000"/>
              <a:gd name="connsiteY22" fmla="*/ 1390650 h 6093668"/>
              <a:gd name="connsiteX23" fmla="*/ 2400300 w 6858000"/>
              <a:gd name="connsiteY23" fmla="*/ 1390650 h 6093668"/>
              <a:gd name="connsiteX24" fmla="*/ 2438400 w 6858000"/>
              <a:gd name="connsiteY24" fmla="*/ 1181100 h 6093668"/>
              <a:gd name="connsiteX25" fmla="*/ 2438400 w 6858000"/>
              <a:gd name="connsiteY25" fmla="*/ 1181100 h 6093668"/>
              <a:gd name="connsiteX26" fmla="*/ 2228850 w 6858000"/>
              <a:gd name="connsiteY26" fmla="*/ 1295400 h 6093668"/>
              <a:gd name="connsiteX27" fmla="*/ 2076450 w 6858000"/>
              <a:gd name="connsiteY27" fmla="*/ 1238250 h 6093668"/>
              <a:gd name="connsiteX28" fmla="*/ 1924050 w 6858000"/>
              <a:gd name="connsiteY28" fmla="*/ 1238250 h 6093668"/>
              <a:gd name="connsiteX29" fmla="*/ 1885950 w 6858000"/>
              <a:gd name="connsiteY29" fmla="*/ 1257300 h 6093668"/>
              <a:gd name="connsiteX30" fmla="*/ 1790700 w 6858000"/>
              <a:gd name="connsiteY30" fmla="*/ 762000 h 6093668"/>
              <a:gd name="connsiteX31" fmla="*/ 1771650 w 6858000"/>
              <a:gd name="connsiteY31" fmla="*/ 476250 h 6093668"/>
              <a:gd name="connsiteX32" fmla="*/ 1771650 w 6858000"/>
              <a:gd name="connsiteY32" fmla="*/ 247650 h 6093668"/>
              <a:gd name="connsiteX33" fmla="*/ 1943100 w 6858000"/>
              <a:gd name="connsiteY33" fmla="*/ 95250 h 6093668"/>
              <a:gd name="connsiteX34" fmla="*/ 2247900 w 6858000"/>
              <a:gd name="connsiteY34" fmla="*/ 0 h 6093668"/>
              <a:gd name="connsiteX35" fmla="*/ 2495550 w 6858000"/>
              <a:gd name="connsiteY35" fmla="*/ 0 h 6093668"/>
              <a:gd name="connsiteX36" fmla="*/ 2743200 w 6858000"/>
              <a:gd name="connsiteY36" fmla="*/ 0 h 6093668"/>
              <a:gd name="connsiteX37" fmla="*/ 2971800 w 6858000"/>
              <a:gd name="connsiteY37" fmla="*/ 19050 h 6093668"/>
              <a:gd name="connsiteX38" fmla="*/ 3238500 w 6858000"/>
              <a:gd name="connsiteY38" fmla="*/ 19050 h 6093668"/>
              <a:gd name="connsiteX39" fmla="*/ 3409950 w 6858000"/>
              <a:gd name="connsiteY39" fmla="*/ 19050 h 6093668"/>
              <a:gd name="connsiteX40" fmla="*/ 3790950 w 6858000"/>
              <a:gd name="connsiteY40" fmla="*/ 76200 h 6093668"/>
              <a:gd name="connsiteX41" fmla="*/ 4000500 w 6858000"/>
              <a:gd name="connsiteY41" fmla="*/ 76200 h 6093668"/>
              <a:gd name="connsiteX42" fmla="*/ 4248150 w 6858000"/>
              <a:gd name="connsiteY42" fmla="*/ 57150 h 6093668"/>
              <a:gd name="connsiteX43" fmla="*/ 4629150 w 6858000"/>
              <a:gd name="connsiteY43" fmla="*/ 0 h 6093668"/>
              <a:gd name="connsiteX44" fmla="*/ 5029200 w 6858000"/>
              <a:gd name="connsiteY44" fmla="*/ 76200 h 6093668"/>
              <a:gd name="connsiteX45" fmla="*/ 5200650 w 6858000"/>
              <a:gd name="connsiteY45" fmla="*/ 152400 h 6093668"/>
              <a:gd name="connsiteX46" fmla="*/ 5276850 w 6858000"/>
              <a:gd name="connsiteY46" fmla="*/ 495300 h 6093668"/>
              <a:gd name="connsiteX47" fmla="*/ 5353050 w 6858000"/>
              <a:gd name="connsiteY47" fmla="*/ 876300 h 6093668"/>
              <a:gd name="connsiteX48" fmla="*/ 5353050 w 6858000"/>
              <a:gd name="connsiteY48" fmla="*/ 876300 h 6093668"/>
              <a:gd name="connsiteX49" fmla="*/ 5391150 w 6858000"/>
              <a:gd name="connsiteY49" fmla="*/ 1238250 h 6093668"/>
              <a:gd name="connsiteX50" fmla="*/ 5429250 w 6858000"/>
              <a:gd name="connsiteY50" fmla="*/ 1352550 h 6093668"/>
              <a:gd name="connsiteX51" fmla="*/ 5486400 w 6858000"/>
              <a:gd name="connsiteY51" fmla="*/ 1390650 h 6093668"/>
              <a:gd name="connsiteX52" fmla="*/ 5524500 w 6858000"/>
              <a:gd name="connsiteY52" fmla="*/ 1447800 h 6093668"/>
              <a:gd name="connsiteX53" fmla="*/ 5581650 w 6858000"/>
              <a:gd name="connsiteY53" fmla="*/ 1485900 h 6093668"/>
              <a:gd name="connsiteX54" fmla="*/ 5600700 w 6858000"/>
              <a:gd name="connsiteY54" fmla="*/ 1543050 h 6093668"/>
              <a:gd name="connsiteX55" fmla="*/ 5715000 w 6858000"/>
              <a:gd name="connsiteY55" fmla="*/ 1581150 h 6093668"/>
              <a:gd name="connsiteX56" fmla="*/ 5829300 w 6858000"/>
              <a:gd name="connsiteY56" fmla="*/ 1657350 h 6093668"/>
              <a:gd name="connsiteX57" fmla="*/ 5886450 w 6858000"/>
              <a:gd name="connsiteY57" fmla="*/ 1695450 h 6093668"/>
              <a:gd name="connsiteX58" fmla="*/ 5943600 w 6858000"/>
              <a:gd name="connsiteY58" fmla="*/ 1714500 h 6093668"/>
              <a:gd name="connsiteX59" fmla="*/ 6057900 w 6858000"/>
              <a:gd name="connsiteY59" fmla="*/ 1771650 h 6093668"/>
              <a:gd name="connsiteX60" fmla="*/ 6248400 w 6858000"/>
              <a:gd name="connsiteY60" fmla="*/ 1790700 h 6093668"/>
              <a:gd name="connsiteX61" fmla="*/ 6419850 w 6858000"/>
              <a:gd name="connsiteY61" fmla="*/ 1885950 h 6093668"/>
              <a:gd name="connsiteX62" fmla="*/ 6477000 w 6858000"/>
              <a:gd name="connsiteY62" fmla="*/ 1924050 h 6093668"/>
              <a:gd name="connsiteX63" fmla="*/ 6515100 w 6858000"/>
              <a:gd name="connsiteY63" fmla="*/ 2038350 h 6093668"/>
              <a:gd name="connsiteX64" fmla="*/ 6553200 w 6858000"/>
              <a:gd name="connsiteY64" fmla="*/ 2114550 h 6093668"/>
              <a:gd name="connsiteX65" fmla="*/ 6610350 w 6858000"/>
              <a:gd name="connsiteY65" fmla="*/ 2247900 h 6093668"/>
              <a:gd name="connsiteX66" fmla="*/ 6648450 w 6858000"/>
              <a:gd name="connsiteY66" fmla="*/ 2400300 h 6093668"/>
              <a:gd name="connsiteX67" fmla="*/ 6667500 w 6858000"/>
              <a:gd name="connsiteY67" fmla="*/ 2476500 h 6093668"/>
              <a:gd name="connsiteX68" fmla="*/ 6705600 w 6858000"/>
              <a:gd name="connsiteY68" fmla="*/ 2590800 h 6093668"/>
              <a:gd name="connsiteX69" fmla="*/ 6743700 w 6858000"/>
              <a:gd name="connsiteY69" fmla="*/ 2647950 h 6093668"/>
              <a:gd name="connsiteX70" fmla="*/ 6781800 w 6858000"/>
              <a:gd name="connsiteY70" fmla="*/ 2762250 h 6093668"/>
              <a:gd name="connsiteX71" fmla="*/ 6800850 w 6858000"/>
              <a:gd name="connsiteY71" fmla="*/ 2819400 h 6093668"/>
              <a:gd name="connsiteX72" fmla="*/ 6838950 w 6858000"/>
              <a:gd name="connsiteY72" fmla="*/ 2990850 h 6093668"/>
              <a:gd name="connsiteX73" fmla="*/ 6858000 w 6858000"/>
              <a:gd name="connsiteY73" fmla="*/ 3067050 h 6093668"/>
              <a:gd name="connsiteX74" fmla="*/ 6838950 w 6858000"/>
              <a:gd name="connsiteY74" fmla="*/ 3638550 h 6093668"/>
              <a:gd name="connsiteX75" fmla="*/ 6819900 w 6858000"/>
              <a:gd name="connsiteY75" fmla="*/ 3695700 h 6093668"/>
              <a:gd name="connsiteX76" fmla="*/ 6762750 w 6858000"/>
              <a:gd name="connsiteY76" fmla="*/ 3752850 h 6093668"/>
              <a:gd name="connsiteX77" fmla="*/ 6705600 w 6858000"/>
              <a:gd name="connsiteY77" fmla="*/ 3771900 h 6093668"/>
              <a:gd name="connsiteX78" fmla="*/ 6629400 w 6858000"/>
              <a:gd name="connsiteY78" fmla="*/ 3886200 h 6093668"/>
              <a:gd name="connsiteX79" fmla="*/ 6610350 w 6858000"/>
              <a:gd name="connsiteY79" fmla="*/ 3943350 h 6093668"/>
              <a:gd name="connsiteX80" fmla="*/ 6572250 w 6858000"/>
              <a:gd name="connsiteY80" fmla="*/ 4000500 h 6093668"/>
              <a:gd name="connsiteX81" fmla="*/ 6534150 w 6858000"/>
              <a:gd name="connsiteY81" fmla="*/ 4114800 h 6093668"/>
              <a:gd name="connsiteX82" fmla="*/ 6515100 w 6858000"/>
              <a:gd name="connsiteY82" fmla="*/ 4171950 h 6093668"/>
              <a:gd name="connsiteX83" fmla="*/ 6400800 w 6858000"/>
              <a:gd name="connsiteY83" fmla="*/ 4229100 h 6093668"/>
              <a:gd name="connsiteX84" fmla="*/ 6343650 w 6858000"/>
              <a:gd name="connsiteY84" fmla="*/ 4267200 h 6093668"/>
              <a:gd name="connsiteX85" fmla="*/ 6286500 w 6858000"/>
              <a:gd name="connsiteY85" fmla="*/ 4286250 h 6093668"/>
              <a:gd name="connsiteX86" fmla="*/ 6134100 w 6858000"/>
              <a:gd name="connsiteY86" fmla="*/ 4324350 h 6093668"/>
              <a:gd name="connsiteX87" fmla="*/ 5791200 w 6858000"/>
              <a:gd name="connsiteY87" fmla="*/ 4343400 h 6093668"/>
              <a:gd name="connsiteX88" fmla="*/ 5772150 w 6858000"/>
              <a:gd name="connsiteY88" fmla="*/ 4419600 h 6093668"/>
              <a:gd name="connsiteX89" fmla="*/ 5600700 w 6858000"/>
              <a:gd name="connsiteY89" fmla="*/ 4438650 h 6093668"/>
              <a:gd name="connsiteX90" fmla="*/ 5543550 w 6858000"/>
              <a:gd name="connsiteY90" fmla="*/ 4419600 h 6093668"/>
              <a:gd name="connsiteX91" fmla="*/ 5295900 w 6858000"/>
              <a:gd name="connsiteY91" fmla="*/ 4210050 h 6093668"/>
              <a:gd name="connsiteX92" fmla="*/ 5219700 w 6858000"/>
              <a:gd name="connsiteY92" fmla="*/ 4191000 h 6093668"/>
              <a:gd name="connsiteX93" fmla="*/ 5143500 w 6858000"/>
              <a:gd name="connsiteY93" fmla="*/ 4133850 h 6093668"/>
              <a:gd name="connsiteX94" fmla="*/ 5029200 w 6858000"/>
              <a:gd name="connsiteY94" fmla="*/ 4114800 h 6093668"/>
              <a:gd name="connsiteX95" fmla="*/ 4514850 w 6858000"/>
              <a:gd name="connsiteY95" fmla="*/ 4171950 h 6093668"/>
              <a:gd name="connsiteX96" fmla="*/ 4457700 w 6858000"/>
              <a:gd name="connsiteY96" fmla="*/ 4191000 h 6093668"/>
              <a:gd name="connsiteX97" fmla="*/ 4286250 w 6858000"/>
              <a:gd name="connsiteY97" fmla="*/ 4229100 h 6093668"/>
              <a:gd name="connsiteX98" fmla="*/ 4210050 w 6858000"/>
              <a:gd name="connsiteY98" fmla="*/ 4267200 h 6093668"/>
              <a:gd name="connsiteX99" fmla="*/ 4114800 w 6858000"/>
              <a:gd name="connsiteY99" fmla="*/ 4286250 h 6093668"/>
              <a:gd name="connsiteX100" fmla="*/ 4038600 w 6858000"/>
              <a:gd name="connsiteY100" fmla="*/ 4305300 h 6093668"/>
              <a:gd name="connsiteX101" fmla="*/ 3829050 w 6858000"/>
              <a:gd name="connsiteY101" fmla="*/ 4381500 h 6093668"/>
              <a:gd name="connsiteX102" fmla="*/ 3409950 w 6858000"/>
              <a:gd name="connsiteY102" fmla="*/ 4362450 h 6093668"/>
              <a:gd name="connsiteX103" fmla="*/ 3352800 w 6858000"/>
              <a:gd name="connsiteY103" fmla="*/ 4305300 h 6093668"/>
              <a:gd name="connsiteX104" fmla="*/ 3238500 w 6858000"/>
              <a:gd name="connsiteY104" fmla="*/ 4267200 h 6093668"/>
              <a:gd name="connsiteX105" fmla="*/ 3181350 w 6858000"/>
              <a:gd name="connsiteY105" fmla="*/ 4248150 h 6093668"/>
              <a:gd name="connsiteX106" fmla="*/ 2838450 w 6858000"/>
              <a:gd name="connsiteY106" fmla="*/ 4324350 h 6093668"/>
              <a:gd name="connsiteX107" fmla="*/ 2647950 w 6858000"/>
              <a:gd name="connsiteY107" fmla="*/ 4438650 h 6093668"/>
              <a:gd name="connsiteX108" fmla="*/ 2590800 w 6858000"/>
              <a:gd name="connsiteY108" fmla="*/ 4476750 h 6093668"/>
              <a:gd name="connsiteX109" fmla="*/ 2419350 w 6858000"/>
              <a:gd name="connsiteY109" fmla="*/ 4533900 h 6093668"/>
              <a:gd name="connsiteX110" fmla="*/ 2362200 w 6858000"/>
              <a:gd name="connsiteY110" fmla="*/ 4552950 h 6093668"/>
              <a:gd name="connsiteX111" fmla="*/ 2305050 w 6858000"/>
              <a:gd name="connsiteY111" fmla="*/ 4572000 h 6093668"/>
              <a:gd name="connsiteX112" fmla="*/ 2190750 w 6858000"/>
              <a:gd name="connsiteY112" fmla="*/ 4591050 h 6093668"/>
              <a:gd name="connsiteX113" fmla="*/ 2057400 w 6858000"/>
              <a:gd name="connsiteY113" fmla="*/ 4572000 h 6093668"/>
              <a:gd name="connsiteX114" fmla="*/ 2000250 w 6858000"/>
              <a:gd name="connsiteY114" fmla="*/ 4552950 h 6093668"/>
              <a:gd name="connsiteX115" fmla="*/ 1787857 w 6858000"/>
              <a:gd name="connsiteY115" fmla="*/ 4713880 h 6093668"/>
              <a:gd name="connsiteX116" fmla="*/ 1635457 w 6858000"/>
              <a:gd name="connsiteY116" fmla="*/ 4615787 h 6093668"/>
              <a:gd name="connsiteX117" fmla="*/ 1518598 w 6858000"/>
              <a:gd name="connsiteY117" fmla="*/ 4439218 h 6093668"/>
              <a:gd name="connsiteX118" fmla="*/ 1390650 w 6858000"/>
              <a:gd name="connsiteY118" fmla="*/ 4171950 h 6093668"/>
              <a:gd name="connsiteX119" fmla="*/ 1371600 w 6858000"/>
              <a:gd name="connsiteY119" fmla="*/ 4114800 h 6093668"/>
              <a:gd name="connsiteX120" fmla="*/ 1257300 w 6858000"/>
              <a:gd name="connsiteY120" fmla="*/ 4019550 h 6093668"/>
              <a:gd name="connsiteX121" fmla="*/ 1238534 w 6858000"/>
              <a:gd name="connsiteY121" fmla="*/ 4161430 h 6093668"/>
              <a:gd name="connsiteX122" fmla="*/ 1257584 w 6858000"/>
              <a:gd name="connsiteY122" fmla="*/ 4305300 h 6093668"/>
              <a:gd name="connsiteX123" fmla="*/ 1540775 w 6858000"/>
              <a:gd name="connsiteY123" fmla="*/ 4651043 h 6093668"/>
              <a:gd name="connsiteX124" fmla="*/ 1586837 w 6858000"/>
              <a:gd name="connsiteY124" fmla="*/ 4822493 h 6093668"/>
              <a:gd name="connsiteX125" fmla="*/ 1799514 w 6858000"/>
              <a:gd name="connsiteY125" fmla="*/ 5321489 h 6093668"/>
              <a:gd name="connsiteX126" fmla="*/ 1891921 w 6858000"/>
              <a:gd name="connsiteY126" fmla="*/ 5459389 h 6093668"/>
              <a:gd name="connsiteX127" fmla="*/ 2003377 w 6858000"/>
              <a:gd name="connsiteY127" fmla="*/ 5649604 h 6093668"/>
              <a:gd name="connsiteX128" fmla="*/ 2057400 w 6858000"/>
              <a:gd name="connsiteY128" fmla="*/ 5867400 h 6093668"/>
              <a:gd name="connsiteX0" fmla="*/ 2003377 w 6858000"/>
              <a:gd name="connsiteY0" fmla="*/ 5649604 h 6042136"/>
              <a:gd name="connsiteX1" fmla="*/ 0 w 6858000"/>
              <a:gd name="connsiteY1" fmla="*/ 5924550 h 6042136"/>
              <a:gd name="connsiteX2" fmla="*/ 0 w 6858000"/>
              <a:gd name="connsiteY2" fmla="*/ 3524250 h 6042136"/>
              <a:gd name="connsiteX3" fmla="*/ 114300 w 6858000"/>
              <a:gd name="connsiteY3" fmla="*/ 3505200 h 6042136"/>
              <a:gd name="connsiteX4" fmla="*/ 266700 w 6858000"/>
              <a:gd name="connsiteY4" fmla="*/ 3409950 h 6042136"/>
              <a:gd name="connsiteX5" fmla="*/ 400050 w 6858000"/>
              <a:gd name="connsiteY5" fmla="*/ 3371850 h 6042136"/>
              <a:gd name="connsiteX6" fmla="*/ 685800 w 6858000"/>
              <a:gd name="connsiteY6" fmla="*/ 3295650 h 6042136"/>
              <a:gd name="connsiteX7" fmla="*/ 857250 w 6858000"/>
              <a:gd name="connsiteY7" fmla="*/ 3295650 h 6042136"/>
              <a:gd name="connsiteX8" fmla="*/ 1009650 w 6858000"/>
              <a:gd name="connsiteY8" fmla="*/ 3371850 h 6042136"/>
              <a:gd name="connsiteX9" fmla="*/ 1162050 w 6858000"/>
              <a:gd name="connsiteY9" fmla="*/ 3429000 h 6042136"/>
              <a:gd name="connsiteX10" fmla="*/ 1352550 w 6858000"/>
              <a:gd name="connsiteY10" fmla="*/ 3467100 h 6042136"/>
              <a:gd name="connsiteX11" fmla="*/ 1504950 w 6858000"/>
              <a:gd name="connsiteY11" fmla="*/ 3448050 h 6042136"/>
              <a:gd name="connsiteX12" fmla="*/ 1695450 w 6858000"/>
              <a:gd name="connsiteY12" fmla="*/ 3390900 h 6042136"/>
              <a:gd name="connsiteX13" fmla="*/ 1905000 w 6858000"/>
              <a:gd name="connsiteY13" fmla="*/ 3314700 h 6042136"/>
              <a:gd name="connsiteX14" fmla="*/ 2000250 w 6858000"/>
              <a:gd name="connsiteY14" fmla="*/ 3105150 h 6042136"/>
              <a:gd name="connsiteX15" fmla="*/ 2095500 w 6858000"/>
              <a:gd name="connsiteY15" fmla="*/ 2857500 h 6042136"/>
              <a:gd name="connsiteX16" fmla="*/ 2228850 w 6858000"/>
              <a:gd name="connsiteY16" fmla="*/ 2495550 h 6042136"/>
              <a:gd name="connsiteX17" fmla="*/ 2266950 w 6858000"/>
              <a:gd name="connsiteY17" fmla="*/ 2362200 h 6042136"/>
              <a:gd name="connsiteX18" fmla="*/ 2343150 w 6858000"/>
              <a:gd name="connsiteY18" fmla="*/ 2171700 h 6042136"/>
              <a:gd name="connsiteX19" fmla="*/ 2381250 w 6858000"/>
              <a:gd name="connsiteY19" fmla="*/ 2019300 h 6042136"/>
              <a:gd name="connsiteX20" fmla="*/ 2362200 w 6858000"/>
              <a:gd name="connsiteY20" fmla="*/ 1771650 h 6042136"/>
              <a:gd name="connsiteX21" fmla="*/ 2362200 w 6858000"/>
              <a:gd name="connsiteY21" fmla="*/ 1543050 h 6042136"/>
              <a:gd name="connsiteX22" fmla="*/ 2400300 w 6858000"/>
              <a:gd name="connsiteY22" fmla="*/ 1390650 h 6042136"/>
              <a:gd name="connsiteX23" fmla="*/ 2400300 w 6858000"/>
              <a:gd name="connsiteY23" fmla="*/ 1390650 h 6042136"/>
              <a:gd name="connsiteX24" fmla="*/ 2438400 w 6858000"/>
              <a:gd name="connsiteY24" fmla="*/ 1181100 h 6042136"/>
              <a:gd name="connsiteX25" fmla="*/ 2438400 w 6858000"/>
              <a:gd name="connsiteY25" fmla="*/ 1181100 h 6042136"/>
              <a:gd name="connsiteX26" fmla="*/ 2228850 w 6858000"/>
              <a:gd name="connsiteY26" fmla="*/ 1295400 h 6042136"/>
              <a:gd name="connsiteX27" fmla="*/ 2076450 w 6858000"/>
              <a:gd name="connsiteY27" fmla="*/ 1238250 h 6042136"/>
              <a:gd name="connsiteX28" fmla="*/ 1924050 w 6858000"/>
              <a:gd name="connsiteY28" fmla="*/ 1238250 h 6042136"/>
              <a:gd name="connsiteX29" fmla="*/ 1885950 w 6858000"/>
              <a:gd name="connsiteY29" fmla="*/ 1257300 h 6042136"/>
              <a:gd name="connsiteX30" fmla="*/ 1790700 w 6858000"/>
              <a:gd name="connsiteY30" fmla="*/ 762000 h 6042136"/>
              <a:gd name="connsiteX31" fmla="*/ 1771650 w 6858000"/>
              <a:gd name="connsiteY31" fmla="*/ 476250 h 6042136"/>
              <a:gd name="connsiteX32" fmla="*/ 1771650 w 6858000"/>
              <a:gd name="connsiteY32" fmla="*/ 247650 h 6042136"/>
              <a:gd name="connsiteX33" fmla="*/ 1943100 w 6858000"/>
              <a:gd name="connsiteY33" fmla="*/ 95250 h 6042136"/>
              <a:gd name="connsiteX34" fmla="*/ 2247900 w 6858000"/>
              <a:gd name="connsiteY34" fmla="*/ 0 h 6042136"/>
              <a:gd name="connsiteX35" fmla="*/ 2495550 w 6858000"/>
              <a:gd name="connsiteY35" fmla="*/ 0 h 6042136"/>
              <a:gd name="connsiteX36" fmla="*/ 2743200 w 6858000"/>
              <a:gd name="connsiteY36" fmla="*/ 0 h 6042136"/>
              <a:gd name="connsiteX37" fmla="*/ 2971800 w 6858000"/>
              <a:gd name="connsiteY37" fmla="*/ 19050 h 6042136"/>
              <a:gd name="connsiteX38" fmla="*/ 3238500 w 6858000"/>
              <a:gd name="connsiteY38" fmla="*/ 19050 h 6042136"/>
              <a:gd name="connsiteX39" fmla="*/ 3409950 w 6858000"/>
              <a:gd name="connsiteY39" fmla="*/ 19050 h 6042136"/>
              <a:gd name="connsiteX40" fmla="*/ 3790950 w 6858000"/>
              <a:gd name="connsiteY40" fmla="*/ 76200 h 6042136"/>
              <a:gd name="connsiteX41" fmla="*/ 4000500 w 6858000"/>
              <a:gd name="connsiteY41" fmla="*/ 76200 h 6042136"/>
              <a:gd name="connsiteX42" fmla="*/ 4248150 w 6858000"/>
              <a:gd name="connsiteY42" fmla="*/ 57150 h 6042136"/>
              <a:gd name="connsiteX43" fmla="*/ 4629150 w 6858000"/>
              <a:gd name="connsiteY43" fmla="*/ 0 h 6042136"/>
              <a:gd name="connsiteX44" fmla="*/ 5029200 w 6858000"/>
              <a:gd name="connsiteY44" fmla="*/ 76200 h 6042136"/>
              <a:gd name="connsiteX45" fmla="*/ 5200650 w 6858000"/>
              <a:gd name="connsiteY45" fmla="*/ 152400 h 6042136"/>
              <a:gd name="connsiteX46" fmla="*/ 5276850 w 6858000"/>
              <a:gd name="connsiteY46" fmla="*/ 495300 h 6042136"/>
              <a:gd name="connsiteX47" fmla="*/ 5353050 w 6858000"/>
              <a:gd name="connsiteY47" fmla="*/ 876300 h 6042136"/>
              <a:gd name="connsiteX48" fmla="*/ 5353050 w 6858000"/>
              <a:gd name="connsiteY48" fmla="*/ 876300 h 6042136"/>
              <a:gd name="connsiteX49" fmla="*/ 5391150 w 6858000"/>
              <a:gd name="connsiteY49" fmla="*/ 1238250 h 6042136"/>
              <a:gd name="connsiteX50" fmla="*/ 5429250 w 6858000"/>
              <a:gd name="connsiteY50" fmla="*/ 1352550 h 6042136"/>
              <a:gd name="connsiteX51" fmla="*/ 5486400 w 6858000"/>
              <a:gd name="connsiteY51" fmla="*/ 1390650 h 6042136"/>
              <a:gd name="connsiteX52" fmla="*/ 5524500 w 6858000"/>
              <a:gd name="connsiteY52" fmla="*/ 1447800 h 6042136"/>
              <a:gd name="connsiteX53" fmla="*/ 5581650 w 6858000"/>
              <a:gd name="connsiteY53" fmla="*/ 1485900 h 6042136"/>
              <a:gd name="connsiteX54" fmla="*/ 5600700 w 6858000"/>
              <a:gd name="connsiteY54" fmla="*/ 1543050 h 6042136"/>
              <a:gd name="connsiteX55" fmla="*/ 5715000 w 6858000"/>
              <a:gd name="connsiteY55" fmla="*/ 1581150 h 6042136"/>
              <a:gd name="connsiteX56" fmla="*/ 5829300 w 6858000"/>
              <a:gd name="connsiteY56" fmla="*/ 1657350 h 6042136"/>
              <a:gd name="connsiteX57" fmla="*/ 5886450 w 6858000"/>
              <a:gd name="connsiteY57" fmla="*/ 1695450 h 6042136"/>
              <a:gd name="connsiteX58" fmla="*/ 5943600 w 6858000"/>
              <a:gd name="connsiteY58" fmla="*/ 1714500 h 6042136"/>
              <a:gd name="connsiteX59" fmla="*/ 6057900 w 6858000"/>
              <a:gd name="connsiteY59" fmla="*/ 1771650 h 6042136"/>
              <a:gd name="connsiteX60" fmla="*/ 6248400 w 6858000"/>
              <a:gd name="connsiteY60" fmla="*/ 1790700 h 6042136"/>
              <a:gd name="connsiteX61" fmla="*/ 6419850 w 6858000"/>
              <a:gd name="connsiteY61" fmla="*/ 1885950 h 6042136"/>
              <a:gd name="connsiteX62" fmla="*/ 6477000 w 6858000"/>
              <a:gd name="connsiteY62" fmla="*/ 1924050 h 6042136"/>
              <a:gd name="connsiteX63" fmla="*/ 6515100 w 6858000"/>
              <a:gd name="connsiteY63" fmla="*/ 2038350 h 6042136"/>
              <a:gd name="connsiteX64" fmla="*/ 6553200 w 6858000"/>
              <a:gd name="connsiteY64" fmla="*/ 2114550 h 6042136"/>
              <a:gd name="connsiteX65" fmla="*/ 6610350 w 6858000"/>
              <a:gd name="connsiteY65" fmla="*/ 2247900 h 6042136"/>
              <a:gd name="connsiteX66" fmla="*/ 6648450 w 6858000"/>
              <a:gd name="connsiteY66" fmla="*/ 2400300 h 6042136"/>
              <a:gd name="connsiteX67" fmla="*/ 6667500 w 6858000"/>
              <a:gd name="connsiteY67" fmla="*/ 2476500 h 6042136"/>
              <a:gd name="connsiteX68" fmla="*/ 6705600 w 6858000"/>
              <a:gd name="connsiteY68" fmla="*/ 2590800 h 6042136"/>
              <a:gd name="connsiteX69" fmla="*/ 6743700 w 6858000"/>
              <a:gd name="connsiteY69" fmla="*/ 2647950 h 6042136"/>
              <a:gd name="connsiteX70" fmla="*/ 6781800 w 6858000"/>
              <a:gd name="connsiteY70" fmla="*/ 2762250 h 6042136"/>
              <a:gd name="connsiteX71" fmla="*/ 6800850 w 6858000"/>
              <a:gd name="connsiteY71" fmla="*/ 2819400 h 6042136"/>
              <a:gd name="connsiteX72" fmla="*/ 6838950 w 6858000"/>
              <a:gd name="connsiteY72" fmla="*/ 2990850 h 6042136"/>
              <a:gd name="connsiteX73" fmla="*/ 6858000 w 6858000"/>
              <a:gd name="connsiteY73" fmla="*/ 3067050 h 6042136"/>
              <a:gd name="connsiteX74" fmla="*/ 6838950 w 6858000"/>
              <a:gd name="connsiteY74" fmla="*/ 3638550 h 6042136"/>
              <a:gd name="connsiteX75" fmla="*/ 6819900 w 6858000"/>
              <a:gd name="connsiteY75" fmla="*/ 3695700 h 6042136"/>
              <a:gd name="connsiteX76" fmla="*/ 6762750 w 6858000"/>
              <a:gd name="connsiteY76" fmla="*/ 3752850 h 6042136"/>
              <a:gd name="connsiteX77" fmla="*/ 6705600 w 6858000"/>
              <a:gd name="connsiteY77" fmla="*/ 3771900 h 6042136"/>
              <a:gd name="connsiteX78" fmla="*/ 6629400 w 6858000"/>
              <a:gd name="connsiteY78" fmla="*/ 3886200 h 6042136"/>
              <a:gd name="connsiteX79" fmla="*/ 6610350 w 6858000"/>
              <a:gd name="connsiteY79" fmla="*/ 3943350 h 6042136"/>
              <a:gd name="connsiteX80" fmla="*/ 6572250 w 6858000"/>
              <a:gd name="connsiteY80" fmla="*/ 4000500 h 6042136"/>
              <a:gd name="connsiteX81" fmla="*/ 6534150 w 6858000"/>
              <a:gd name="connsiteY81" fmla="*/ 4114800 h 6042136"/>
              <a:gd name="connsiteX82" fmla="*/ 6515100 w 6858000"/>
              <a:gd name="connsiteY82" fmla="*/ 4171950 h 6042136"/>
              <a:gd name="connsiteX83" fmla="*/ 6400800 w 6858000"/>
              <a:gd name="connsiteY83" fmla="*/ 4229100 h 6042136"/>
              <a:gd name="connsiteX84" fmla="*/ 6343650 w 6858000"/>
              <a:gd name="connsiteY84" fmla="*/ 4267200 h 6042136"/>
              <a:gd name="connsiteX85" fmla="*/ 6286500 w 6858000"/>
              <a:gd name="connsiteY85" fmla="*/ 4286250 h 6042136"/>
              <a:gd name="connsiteX86" fmla="*/ 6134100 w 6858000"/>
              <a:gd name="connsiteY86" fmla="*/ 4324350 h 6042136"/>
              <a:gd name="connsiteX87" fmla="*/ 5791200 w 6858000"/>
              <a:gd name="connsiteY87" fmla="*/ 4343400 h 6042136"/>
              <a:gd name="connsiteX88" fmla="*/ 5772150 w 6858000"/>
              <a:gd name="connsiteY88" fmla="*/ 4419600 h 6042136"/>
              <a:gd name="connsiteX89" fmla="*/ 5600700 w 6858000"/>
              <a:gd name="connsiteY89" fmla="*/ 4438650 h 6042136"/>
              <a:gd name="connsiteX90" fmla="*/ 5543550 w 6858000"/>
              <a:gd name="connsiteY90" fmla="*/ 4419600 h 6042136"/>
              <a:gd name="connsiteX91" fmla="*/ 5295900 w 6858000"/>
              <a:gd name="connsiteY91" fmla="*/ 4210050 h 6042136"/>
              <a:gd name="connsiteX92" fmla="*/ 5219700 w 6858000"/>
              <a:gd name="connsiteY92" fmla="*/ 4191000 h 6042136"/>
              <a:gd name="connsiteX93" fmla="*/ 5143500 w 6858000"/>
              <a:gd name="connsiteY93" fmla="*/ 4133850 h 6042136"/>
              <a:gd name="connsiteX94" fmla="*/ 5029200 w 6858000"/>
              <a:gd name="connsiteY94" fmla="*/ 4114800 h 6042136"/>
              <a:gd name="connsiteX95" fmla="*/ 4514850 w 6858000"/>
              <a:gd name="connsiteY95" fmla="*/ 4171950 h 6042136"/>
              <a:gd name="connsiteX96" fmla="*/ 4457700 w 6858000"/>
              <a:gd name="connsiteY96" fmla="*/ 4191000 h 6042136"/>
              <a:gd name="connsiteX97" fmla="*/ 4286250 w 6858000"/>
              <a:gd name="connsiteY97" fmla="*/ 4229100 h 6042136"/>
              <a:gd name="connsiteX98" fmla="*/ 4210050 w 6858000"/>
              <a:gd name="connsiteY98" fmla="*/ 4267200 h 6042136"/>
              <a:gd name="connsiteX99" fmla="*/ 4114800 w 6858000"/>
              <a:gd name="connsiteY99" fmla="*/ 4286250 h 6042136"/>
              <a:gd name="connsiteX100" fmla="*/ 4038600 w 6858000"/>
              <a:gd name="connsiteY100" fmla="*/ 4305300 h 6042136"/>
              <a:gd name="connsiteX101" fmla="*/ 3829050 w 6858000"/>
              <a:gd name="connsiteY101" fmla="*/ 4381500 h 6042136"/>
              <a:gd name="connsiteX102" fmla="*/ 3409950 w 6858000"/>
              <a:gd name="connsiteY102" fmla="*/ 4362450 h 6042136"/>
              <a:gd name="connsiteX103" fmla="*/ 3352800 w 6858000"/>
              <a:gd name="connsiteY103" fmla="*/ 4305300 h 6042136"/>
              <a:gd name="connsiteX104" fmla="*/ 3238500 w 6858000"/>
              <a:gd name="connsiteY104" fmla="*/ 4267200 h 6042136"/>
              <a:gd name="connsiteX105" fmla="*/ 3181350 w 6858000"/>
              <a:gd name="connsiteY105" fmla="*/ 4248150 h 6042136"/>
              <a:gd name="connsiteX106" fmla="*/ 2838450 w 6858000"/>
              <a:gd name="connsiteY106" fmla="*/ 4324350 h 6042136"/>
              <a:gd name="connsiteX107" fmla="*/ 2647950 w 6858000"/>
              <a:gd name="connsiteY107" fmla="*/ 4438650 h 6042136"/>
              <a:gd name="connsiteX108" fmla="*/ 2590800 w 6858000"/>
              <a:gd name="connsiteY108" fmla="*/ 4476750 h 6042136"/>
              <a:gd name="connsiteX109" fmla="*/ 2419350 w 6858000"/>
              <a:gd name="connsiteY109" fmla="*/ 4533900 h 6042136"/>
              <a:gd name="connsiteX110" fmla="*/ 2362200 w 6858000"/>
              <a:gd name="connsiteY110" fmla="*/ 4552950 h 6042136"/>
              <a:gd name="connsiteX111" fmla="*/ 2305050 w 6858000"/>
              <a:gd name="connsiteY111" fmla="*/ 4572000 h 6042136"/>
              <a:gd name="connsiteX112" fmla="*/ 2190750 w 6858000"/>
              <a:gd name="connsiteY112" fmla="*/ 4591050 h 6042136"/>
              <a:gd name="connsiteX113" fmla="*/ 2057400 w 6858000"/>
              <a:gd name="connsiteY113" fmla="*/ 4572000 h 6042136"/>
              <a:gd name="connsiteX114" fmla="*/ 2000250 w 6858000"/>
              <a:gd name="connsiteY114" fmla="*/ 4552950 h 6042136"/>
              <a:gd name="connsiteX115" fmla="*/ 1787857 w 6858000"/>
              <a:gd name="connsiteY115" fmla="*/ 4713880 h 6042136"/>
              <a:gd name="connsiteX116" fmla="*/ 1635457 w 6858000"/>
              <a:gd name="connsiteY116" fmla="*/ 4615787 h 6042136"/>
              <a:gd name="connsiteX117" fmla="*/ 1518598 w 6858000"/>
              <a:gd name="connsiteY117" fmla="*/ 4439218 h 6042136"/>
              <a:gd name="connsiteX118" fmla="*/ 1390650 w 6858000"/>
              <a:gd name="connsiteY118" fmla="*/ 4171950 h 6042136"/>
              <a:gd name="connsiteX119" fmla="*/ 1371600 w 6858000"/>
              <a:gd name="connsiteY119" fmla="*/ 4114800 h 6042136"/>
              <a:gd name="connsiteX120" fmla="*/ 1257300 w 6858000"/>
              <a:gd name="connsiteY120" fmla="*/ 4019550 h 6042136"/>
              <a:gd name="connsiteX121" fmla="*/ 1238534 w 6858000"/>
              <a:gd name="connsiteY121" fmla="*/ 4161430 h 6042136"/>
              <a:gd name="connsiteX122" fmla="*/ 1257584 w 6858000"/>
              <a:gd name="connsiteY122" fmla="*/ 4305300 h 6042136"/>
              <a:gd name="connsiteX123" fmla="*/ 1540775 w 6858000"/>
              <a:gd name="connsiteY123" fmla="*/ 4651043 h 6042136"/>
              <a:gd name="connsiteX124" fmla="*/ 1586837 w 6858000"/>
              <a:gd name="connsiteY124" fmla="*/ 4822493 h 6042136"/>
              <a:gd name="connsiteX125" fmla="*/ 1799514 w 6858000"/>
              <a:gd name="connsiteY125" fmla="*/ 5321489 h 6042136"/>
              <a:gd name="connsiteX126" fmla="*/ 1891921 w 6858000"/>
              <a:gd name="connsiteY126" fmla="*/ 5459389 h 6042136"/>
              <a:gd name="connsiteX127" fmla="*/ 2003377 w 6858000"/>
              <a:gd name="connsiteY127" fmla="*/ 5649604 h 6042136"/>
              <a:gd name="connsiteX0" fmla="*/ 1891921 w 6858000"/>
              <a:gd name="connsiteY0" fmla="*/ 5459389 h 6010000"/>
              <a:gd name="connsiteX1" fmla="*/ 0 w 6858000"/>
              <a:gd name="connsiteY1" fmla="*/ 5924550 h 6010000"/>
              <a:gd name="connsiteX2" fmla="*/ 0 w 6858000"/>
              <a:gd name="connsiteY2" fmla="*/ 3524250 h 6010000"/>
              <a:gd name="connsiteX3" fmla="*/ 114300 w 6858000"/>
              <a:gd name="connsiteY3" fmla="*/ 3505200 h 6010000"/>
              <a:gd name="connsiteX4" fmla="*/ 266700 w 6858000"/>
              <a:gd name="connsiteY4" fmla="*/ 3409950 h 6010000"/>
              <a:gd name="connsiteX5" fmla="*/ 400050 w 6858000"/>
              <a:gd name="connsiteY5" fmla="*/ 3371850 h 6010000"/>
              <a:gd name="connsiteX6" fmla="*/ 685800 w 6858000"/>
              <a:gd name="connsiteY6" fmla="*/ 3295650 h 6010000"/>
              <a:gd name="connsiteX7" fmla="*/ 857250 w 6858000"/>
              <a:gd name="connsiteY7" fmla="*/ 3295650 h 6010000"/>
              <a:gd name="connsiteX8" fmla="*/ 1009650 w 6858000"/>
              <a:gd name="connsiteY8" fmla="*/ 3371850 h 6010000"/>
              <a:gd name="connsiteX9" fmla="*/ 1162050 w 6858000"/>
              <a:gd name="connsiteY9" fmla="*/ 3429000 h 6010000"/>
              <a:gd name="connsiteX10" fmla="*/ 1352550 w 6858000"/>
              <a:gd name="connsiteY10" fmla="*/ 3467100 h 6010000"/>
              <a:gd name="connsiteX11" fmla="*/ 1504950 w 6858000"/>
              <a:gd name="connsiteY11" fmla="*/ 3448050 h 6010000"/>
              <a:gd name="connsiteX12" fmla="*/ 1695450 w 6858000"/>
              <a:gd name="connsiteY12" fmla="*/ 3390900 h 6010000"/>
              <a:gd name="connsiteX13" fmla="*/ 1905000 w 6858000"/>
              <a:gd name="connsiteY13" fmla="*/ 3314700 h 6010000"/>
              <a:gd name="connsiteX14" fmla="*/ 2000250 w 6858000"/>
              <a:gd name="connsiteY14" fmla="*/ 3105150 h 6010000"/>
              <a:gd name="connsiteX15" fmla="*/ 2095500 w 6858000"/>
              <a:gd name="connsiteY15" fmla="*/ 2857500 h 6010000"/>
              <a:gd name="connsiteX16" fmla="*/ 2228850 w 6858000"/>
              <a:gd name="connsiteY16" fmla="*/ 2495550 h 6010000"/>
              <a:gd name="connsiteX17" fmla="*/ 2266950 w 6858000"/>
              <a:gd name="connsiteY17" fmla="*/ 2362200 h 6010000"/>
              <a:gd name="connsiteX18" fmla="*/ 2343150 w 6858000"/>
              <a:gd name="connsiteY18" fmla="*/ 2171700 h 6010000"/>
              <a:gd name="connsiteX19" fmla="*/ 2381250 w 6858000"/>
              <a:gd name="connsiteY19" fmla="*/ 2019300 h 6010000"/>
              <a:gd name="connsiteX20" fmla="*/ 2362200 w 6858000"/>
              <a:gd name="connsiteY20" fmla="*/ 1771650 h 6010000"/>
              <a:gd name="connsiteX21" fmla="*/ 2362200 w 6858000"/>
              <a:gd name="connsiteY21" fmla="*/ 1543050 h 6010000"/>
              <a:gd name="connsiteX22" fmla="*/ 2400300 w 6858000"/>
              <a:gd name="connsiteY22" fmla="*/ 1390650 h 6010000"/>
              <a:gd name="connsiteX23" fmla="*/ 2400300 w 6858000"/>
              <a:gd name="connsiteY23" fmla="*/ 1390650 h 6010000"/>
              <a:gd name="connsiteX24" fmla="*/ 2438400 w 6858000"/>
              <a:gd name="connsiteY24" fmla="*/ 1181100 h 6010000"/>
              <a:gd name="connsiteX25" fmla="*/ 2438400 w 6858000"/>
              <a:gd name="connsiteY25" fmla="*/ 1181100 h 6010000"/>
              <a:gd name="connsiteX26" fmla="*/ 2228850 w 6858000"/>
              <a:gd name="connsiteY26" fmla="*/ 1295400 h 6010000"/>
              <a:gd name="connsiteX27" fmla="*/ 2076450 w 6858000"/>
              <a:gd name="connsiteY27" fmla="*/ 1238250 h 6010000"/>
              <a:gd name="connsiteX28" fmla="*/ 1924050 w 6858000"/>
              <a:gd name="connsiteY28" fmla="*/ 1238250 h 6010000"/>
              <a:gd name="connsiteX29" fmla="*/ 1885950 w 6858000"/>
              <a:gd name="connsiteY29" fmla="*/ 1257300 h 6010000"/>
              <a:gd name="connsiteX30" fmla="*/ 1790700 w 6858000"/>
              <a:gd name="connsiteY30" fmla="*/ 762000 h 6010000"/>
              <a:gd name="connsiteX31" fmla="*/ 1771650 w 6858000"/>
              <a:gd name="connsiteY31" fmla="*/ 476250 h 6010000"/>
              <a:gd name="connsiteX32" fmla="*/ 1771650 w 6858000"/>
              <a:gd name="connsiteY32" fmla="*/ 247650 h 6010000"/>
              <a:gd name="connsiteX33" fmla="*/ 1943100 w 6858000"/>
              <a:gd name="connsiteY33" fmla="*/ 95250 h 6010000"/>
              <a:gd name="connsiteX34" fmla="*/ 2247900 w 6858000"/>
              <a:gd name="connsiteY34" fmla="*/ 0 h 6010000"/>
              <a:gd name="connsiteX35" fmla="*/ 2495550 w 6858000"/>
              <a:gd name="connsiteY35" fmla="*/ 0 h 6010000"/>
              <a:gd name="connsiteX36" fmla="*/ 2743200 w 6858000"/>
              <a:gd name="connsiteY36" fmla="*/ 0 h 6010000"/>
              <a:gd name="connsiteX37" fmla="*/ 2971800 w 6858000"/>
              <a:gd name="connsiteY37" fmla="*/ 19050 h 6010000"/>
              <a:gd name="connsiteX38" fmla="*/ 3238500 w 6858000"/>
              <a:gd name="connsiteY38" fmla="*/ 19050 h 6010000"/>
              <a:gd name="connsiteX39" fmla="*/ 3409950 w 6858000"/>
              <a:gd name="connsiteY39" fmla="*/ 19050 h 6010000"/>
              <a:gd name="connsiteX40" fmla="*/ 3790950 w 6858000"/>
              <a:gd name="connsiteY40" fmla="*/ 76200 h 6010000"/>
              <a:gd name="connsiteX41" fmla="*/ 4000500 w 6858000"/>
              <a:gd name="connsiteY41" fmla="*/ 76200 h 6010000"/>
              <a:gd name="connsiteX42" fmla="*/ 4248150 w 6858000"/>
              <a:gd name="connsiteY42" fmla="*/ 57150 h 6010000"/>
              <a:gd name="connsiteX43" fmla="*/ 4629150 w 6858000"/>
              <a:gd name="connsiteY43" fmla="*/ 0 h 6010000"/>
              <a:gd name="connsiteX44" fmla="*/ 5029200 w 6858000"/>
              <a:gd name="connsiteY44" fmla="*/ 76200 h 6010000"/>
              <a:gd name="connsiteX45" fmla="*/ 5200650 w 6858000"/>
              <a:gd name="connsiteY45" fmla="*/ 152400 h 6010000"/>
              <a:gd name="connsiteX46" fmla="*/ 5276850 w 6858000"/>
              <a:gd name="connsiteY46" fmla="*/ 495300 h 6010000"/>
              <a:gd name="connsiteX47" fmla="*/ 5353050 w 6858000"/>
              <a:gd name="connsiteY47" fmla="*/ 876300 h 6010000"/>
              <a:gd name="connsiteX48" fmla="*/ 5353050 w 6858000"/>
              <a:gd name="connsiteY48" fmla="*/ 876300 h 6010000"/>
              <a:gd name="connsiteX49" fmla="*/ 5391150 w 6858000"/>
              <a:gd name="connsiteY49" fmla="*/ 1238250 h 6010000"/>
              <a:gd name="connsiteX50" fmla="*/ 5429250 w 6858000"/>
              <a:gd name="connsiteY50" fmla="*/ 1352550 h 6010000"/>
              <a:gd name="connsiteX51" fmla="*/ 5486400 w 6858000"/>
              <a:gd name="connsiteY51" fmla="*/ 1390650 h 6010000"/>
              <a:gd name="connsiteX52" fmla="*/ 5524500 w 6858000"/>
              <a:gd name="connsiteY52" fmla="*/ 1447800 h 6010000"/>
              <a:gd name="connsiteX53" fmla="*/ 5581650 w 6858000"/>
              <a:gd name="connsiteY53" fmla="*/ 1485900 h 6010000"/>
              <a:gd name="connsiteX54" fmla="*/ 5600700 w 6858000"/>
              <a:gd name="connsiteY54" fmla="*/ 1543050 h 6010000"/>
              <a:gd name="connsiteX55" fmla="*/ 5715000 w 6858000"/>
              <a:gd name="connsiteY55" fmla="*/ 1581150 h 6010000"/>
              <a:gd name="connsiteX56" fmla="*/ 5829300 w 6858000"/>
              <a:gd name="connsiteY56" fmla="*/ 1657350 h 6010000"/>
              <a:gd name="connsiteX57" fmla="*/ 5886450 w 6858000"/>
              <a:gd name="connsiteY57" fmla="*/ 1695450 h 6010000"/>
              <a:gd name="connsiteX58" fmla="*/ 5943600 w 6858000"/>
              <a:gd name="connsiteY58" fmla="*/ 1714500 h 6010000"/>
              <a:gd name="connsiteX59" fmla="*/ 6057900 w 6858000"/>
              <a:gd name="connsiteY59" fmla="*/ 1771650 h 6010000"/>
              <a:gd name="connsiteX60" fmla="*/ 6248400 w 6858000"/>
              <a:gd name="connsiteY60" fmla="*/ 1790700 h 6010000"/>
              <a:gd name="connsiteX61" fmla="*/ 6419850 w 6858000"/>
              <a:gd name="connsiteY61" fmla="*/ 1885950 h 6010000"/>
              <a:gd name="connsiteX62" fmla="*/ 6477000 w 6858000"/>
              <a:gd name="connsiteY62" fmla="*/ 1924050 h 6010000"/>
              <a:gd name="connsiteX63" fmla="*/ 6515100 w 6858000"/>
              <a:gd name="connsiteY63" fmla="*/ 2038350 h 6010000"/>
              <a:gd name="connsiteX64" fmla="*/ 6553200 w 6858000"/>
              <a:gd name="connsiteY64" fmla="*/ 2114550 h 6010000"/>
              <a:gd name="connsiteX65" fmla="*/ 6610350 w 6858000"/>
              <a:gd name="connsiteY65" fmla="*/ 2247900 h 6010000"/>
              <a:gd name="connsiteX66" fmla="*/ 6648450 w 6858000"/>
              <a:gd name="connsiteY66" fmla="*/ 2400300 h 6010000"/>
              <a:gd name="connsiteX67" fmla="*/ 6667500 w 6858000"/>
              <a:gd name="connsiteY67" fmla="*/ 2476500 h 6010000"/>
              <a:gd name="connsiteX68" fmla="*/ 6705600 w 6858000"/>
              <a:gd name="connsiteY68" fmla="*/ 2590800 h 6010000"/>
              <a:gd name="connsiteX69" fmla="*/ 6743700 w 6858000"/>
              <a:gd name="connsiteY69" fmla="*/ 2647950 h 6010000"/>
              <a:gd name="connsiteX70" fmla="*/ 6781800 w 6858000"/>
              <a:gd name="connsiteY70" fmla="*/ 2762250 h 6010000"/>
              <a:gd name="connsiteX71" fmla="*/ 6800850 w 6858000"/>
              <a:gd name="connsiteY71" fmla="*/ 2819400 h 6010000"/>
              <a:gd name="connsiteX72" fmla="*/ 6838950 w 6858000"/>
              <a:gd name="connsiteY72" fmla="*/ 2990850 h 6010000"/>
              <a:gd name="connsiteX73" fmla="*/ 6858000 w 6858000"/>
              <a:gd name="connsiteY73" fmla="*/ 3067050 h 6010000"/>
              <a:gd name="connsiteX74" fmla="*/ 6838950 w 6858000"/>
              <a:gd name="connsiteY74" fmla="*/ 3638550 h 6010000"/>
              <a:gd name="connsiteX75" fmla="*/ 6819900 w 6858000"/>
              <a:gd name="connsiteY75" fmla="*/ 3695700 h 6010000"/>
              <a:gd name="connsiteX76" fmla="*/ 6762750 w 6858000"/>
              <a:gd name="connsiteY76" fmla="*/ 3752850 h 6010000"/>
              <a:gd name="connsiteX77" fmla="*/ 6705600 w 6858000"/>
              <a:gd name="connsiteY77" fmla="*/ 3771900 h 6010000"/>
              <a:gd name="connsiteX78" fmla="*/ 6629400 w 6858000"/>
              <a:gd name="connsiteY78" fmla="*/ 3886200 h 6010000"/>
              <a:gd name="connsiteX79" fmla="*/ 6610350 w 6858000"/>
              <a:gd name="connsiteY79" fmla="*/ 3943350 h 6010000"/>
              <a:gd name="connsiteX80" fmla="*/ 6572250 w 6858000"/>
              <a:gd name="connsiteY80" fmla="*/ 4000500 h 6010000"/>
              <a:gd name="connsiteX81" fmla="*/ 6534150 w 6858000"/>
              <a:gd name="connsiteY81" fmla="*/ 4114800 h 6010000"/>
              <a:gd name="connsiteX82" fmla="*/ 6515100 w 6858000"/>
              <a:gd name="connsiteY82" fmla="*/ 4171950 h 6010000"/>
              <a:gd name="connsiteX83" fmla="*/ 6400800 w 6858000"/>
              <a:gd name="connsiteY83" fmla="*/ 4229100 h 6010000"/>
              <a:gd name="connsiteX84" fmla="*/ 6343650 w 6858000"/>
              <a:gd name="connsiteY84" fmla="*/ 4267200 h 6010000"/>
              <a:gd name="connsiteX85" fmla="*/ 6286500 w 6858000"/>
              <a:gd name="connsiteY85" fmla="*/ 4286250 h 6010000"/>
              <a:gd name="connsiteX86" fmla="*/ 6134100 w 6858000"/>
              <a:gd name="connsiteY86" fmla="*/ 4324350 h 6010000"/>
              <a:gd name="connsiteX87" fmla="*/ 5791200 w 6858000"/>
              <a:gd name="connsiteY87" fmla="*/ 4343400 h 6010000"/>
              <a:gd name="connsiteX88" fmla="*/ 5772150 w 6858000"/>
              <a:gd name="connsiteY88" fmla="*/ 4419600 h 6010000"/>
              <a:gd name="connsiteX89" fmla="*/ 5600700 w 6858000"/>
              <a:gd name="connsiteY89" fmla="*/ 4438650 h 6010000"/>
              <a:gd name="connsiteX90" fmla="*/ 5543550 w 6858000"/>
              <a:gd name="connsiteY90" fmla="*/ 4419600 h 6010000"/>
              <a:gd name="connsiteX91" fmla="*/ 5295900 w 6858000"/>
              <a:gd name="connsiteY91" fmla="*/ 4210050 h 6010000"/>
              <a:gd name="connsiteX92" fmla="*/ 5219700 w 6858000"/>
              <a:gd name="connsiteY92" fmla="*/ 4191000 h 6010000"/>
              <a:gd name="connsiteX93" fmla="*/ 5143500 w 6858000"/>
              <a:gd name="connsiteY93" fmla="*/ 4133850 h 6010000"/>
              <a:gd name="connsiteX94" fmla="*/ 5029200 w 6858000"/>
              <a:gd name="connsiteY94" fmla="*/ 4114800 h 6010000"/>
              <a:gd name="connsiteX95" fmla="*/ 4514850 w 6858000"/>
              <a:gd name="connsiteY95" fmla="*/ 4171950 h 6010000"/>
              <a:gd name="connsiteX96" fmla="*/ 4457700 w 6858000"/>
              <a:gd name="connsiteY96" fmla="*/ 4191000 h 6010000"/>
              <a:gd name="connsiteX97" fmla="*/ 4286250 w 6858000"/>
              <a:gd name="connsiteY97" fmla="*/ 4229100 h 6010000"/>
              <a:gd name="connsiteX98" fmla="*/ 4210050 w 6858000"/>
              <a:gd name="connsiteY98" fmla="*/ 4267200 h 6010000"/>
              <a:gd name="connsiteX99" fmla="*/ 4114800 w 6858000"/>
              <a:gd name="connsiteY99" fmla="*/ 4286250 h 6010000"/>
              <a:gd name="connsiteX100" fmla="*/ 4038600 w 6858000"/>
              <a:gd name="connsiteY100" fmla="*/ 4305300 h 6010000"/>
              <a:gd name="connsiteX101" fmla="*/ 3829050 w 6858000"/>
              <a:gd name="connsiteY101" fmla="*/ 4381500 h 6010000"/>
              <a:gd name="connsiteX102" fmla="*/ 3409950 w 6858000"/>
              <a:gd name="connsiteY102" fmla="*/ 4362450 h 6010000"/>
              <a:gd name="connsiteX103" fmla="*/ 3352800 w 6858000"/>
              <a:gd name="connsiteY103" fmla="*/ 4305300 h 6010000"/>
              <a:gd name="connsiteX104" fmla="*/ 3238500 w 6858000"/>
              <a:gd name="connsiteY104" fmla="*/ 4267200 h 6010000"/>
              <a:gd name="connsiteX105" fmla="*/ 3181350 w 6858000"/>
              <a:gd name="connsiteY105" fmla="*/ 4248150 h 6010000"/>
              <a:gd name="connsiteX106" fmla="*/ 2838450 w 6858000"/>
              <a:gd name="connsiteY106" fmla="*/ 4324350 h 6010000"/>
              <a:gd name="connsiteX107" fmla="*/ 2647950 w 6858000"/>
              <a:gd name="connsiteY107" fmla="*/ 4438650 h 6010000"/>
              <a:gd name="connsiteX108" fmla="*/ 2590800 w 6858000"/>
              <a:gd name="connsiteY108" fmla="*/ 4476750 h 6010000"/>
              <a:gd name="connsiteX109" fmla="*/ 2419350 w 6858000"/>
              <a:gd name="connsiteY109" fmla="*/ 4533900 h 6010000"/>
              <a:gd name="connsiteX110" fmla="*/ 2362200 w 6858000"/>
              <a:gd name="connsiteY110" fmla="*/ 4552950 h 6010000"/>
              <a:gd name="connsiteX111" fmla="*/ 2305050 w 6858000"/>
              <a:gd name="connsiteY111" fmla="*/ 4572000 h 6010000"/>
              <a:gd name="connsiteX112" fmla="*/ 2190750 w 6858000"/>
              <a:gd name="connsiteY112" fmla="*/ 4591050 h 6010000"/>
              <a:gd name="connsiteX113" fmla="*/ 2057400 w 6858000"/>
              <a:gd name="connsiteY113" fmla="*/ 4572000 h 6010000"/>
              <a:gd name="connsiteX114" fmla="*/ 2000250 w 6858000"/>
              <a:gd name="connsiteY114" fmla="*/ 4552950 h 6010000"/>
              <a:gd name="connsiteX115" fmla="*/ 1787857 w 6858000"/>
              <a:gd name="connsiteY115" fmla="*/ 4713880 h 6010000"/>
              <a:gd name="connsiteX116" fmla="*/ 1635457 w 6858000"/>
              <a:gd name="connsiteY116" fmla="*/ 4615787 h 6010000"/>
              <a:gd name="connsiteX117" fmla="*/ 1518598 w 6858000"/>
              <a:gd name="connsiteY117" fmla="*/ 4439218 h 6010000"/>
              <a:gd name="connsiteX118" fmla="*/ 1390650 w 6858000"/>
              <a:gd name="connsiteY118" fmla="*/ 4171950 h 6010000"/>
              <a:gd name="connsiteX119" fmla="*/ 1371600 w 6858000"/>
              <a:gd name="connsiteY119" fmla="*/ 4114800 h 6010000"/>
              <a:gd name="connsiteX120" fmla="*/ 1257300 w 6858000"/>
              <a:gd name="connsiteY120" fmla="*/ 4019550 h 6010000"/>
              <a:gd name="connsiteX121" fmla="*/ 1238534 w 6858000"/>
              <a:gd name="connsiteY121" fmla="*/ 4161430 h 6010000"/>
              <a:gd name="connsiteX122" fmla="*/ 1257584 w 6858000"/>
              <a:gd name="connsiteY122" fmla="*/ 4305300 h 6010000"/>
              <a:gd name="connsiteX123" fmla="*/ 1540775 w 6858000"/>
              <a:gd name="connsiteY123" fmla="*/ 4651043 h 6010000"/>
              <a:gd name="connsiteX124" fmla="*/ 1586837 w 6858000"/>
              <a:gd name="connsiteY124" fmla="*/ 4822493 h 6010000"/>
              <a:gd name="connsiteX125" fmla="*/ 1799514 w 6858000"/>
              <a:gd name="connsiteY125" fmla="*/ 5321489 h 6010000"/>
              <a:gd name="connsiteX126" fmla="*/ 1891921 w 6858000"/>
              <a:gd name="connsiteY126" fmla="*/ 5459389 h 6010000"/>
              <a:gd name="connsiteX0" fmla="*/ 1799514 w 6858000"/>
              <a:gd name="connsiteY0" fmla="*/ 5321489 h 5996651"/>
              <a:gd name="connsiteX1" fmla="*/ 0 w 6858000"/>
              <a:gd name="connsiteY1" fmla="*/ 5924550 h 5996651"/>
              <a:gd name="connsiteX2" fmla="*/ 0 w 6858000"/>
              <a:gd name="connsiteY2" fmla="*/ 3524250 h 5996651"/>
              <a:gd name="connsiteX3" fmla="*/ 114300 w 6858000"/>
              <a:gd name="connsiteY3" fmla="*/ 3505200 h 5996651"/>
              <a:gd name="connsiteX4" fmla="*/ 266700 w 6858000"/>
              <a:gd name="connsiteY4" fmla="*/ 3409950 h 5996651"/>
              <a:gd name="connsiteX5" fmla="*/ 400050 w 6858000"/>
              <a:gd name="connsiteY5" fmla="*/ 3371850 h 5996651"/>
              <a:gd name="connsiteX6" fmla="*/ 685800 w 6858000"/>
              <a:gd name="connsiteY6" fmla="*/ 3295650 h 5996651"/>
              <a:gd name="connsiteX7" fmla="*/ 857250 w 6858000"/>
              <a:gd name="connsiteY7" fmla="*/ 3295650 h 5996651"/>
              <a:gd name="connsiteX8" fmla="*/ 1009650 w 6858000"/>
              <a:gd name="connsiteY8" fmla="*/ 3371850 h 5996651"/>
              <a:gd name="connsiteX9" fmla="*/ 1162050 w 6858000"/>
              <a:gd name="connsiteY9" fmla="*/ 3429000 h 5996651"/>
              <a:gd name="connsiteX10" fmla="*/ 1352550 w 6858000"/>
              <a:gd name="connsiteY10" fmla="*/ 3467100 h 5996651"/>
              <a:gd name="connsiteX11" fmla="*/ 1504950 w 6858000"/>
              <a:gd name="connsiteY11" fmla="*/ 3448050 h 5996651"/>
              <a:gd name="connsiteX12" fmla="*/ 1695450 w 6858000"/>
              <a:gd name="connsiteY12" fmla="*/ 3390900 h 5996651"/>
              <a:gd name="connsiteX13" fmla="*/ 1905000 w 6858000"/>
              <a:gd name="connsiteY13" fmla="*/ 3314700 h 5996651"/>
              <a:gd name="connsiteX14" fmla="*/ 2000250 w 6858000"/>
              <a:gd name="connsiteY14" fmla="*/ 3105150 h 5996651"/>
              <a:gd name="connsiteX15" fmla="*/ 2095500 w 6858000"/>
              <a:gd name="connsiteY15" fmla="*/ 2857500 h 5996651"/>
              <a:gd name="connsiteX16" fmla="*/ 2228850 w 6858000"/>
              <a:gd name="connsiteY16" fmla="*/ 2495550 h 5996651"/>
              <a:gd name="connsiteX17" fmla="*/ 2266950 w 6858000"/>
              <a:gd name="connsiteY17" fmla="*/ 2362200 h 5996651"/>
              <a:gd name="connsiteX18" fmla="*/ 2343150 w 6858000"/>
              <a:gd name="connsiteY18" fmla="*/ 2171700 h 5996651"/>
              <a:gd name="connsiteX19" fmla="*/ 2381250 w 6858000"/>
              <a:gd name="connsiteY19" fmla="*/ 2019300 h 5996651"/>
              <a:gd name="connsiteX20" fmla="*/ 2362200 w 6858000"/>
              <a:gd name="connsiteY20" fmla="*/ 1771650 h 5996651"/>
              <a:gd name="connsiteX21" fmla="*/ 2362200 w 6858000"/>
              <a:gd name="connsiteY21" fmla="*/ 1543050 h 5996651"/>
              <a:gd name="connsiteX22" fmla="*/ 2400300 w 6858000"/>
              <a:gd name="connsiteY22" fmla="*/ 1390650 h 5996651"/>
              <a:gd name="connsiteX23" fmla="*/ 2400300 w 6858000"/>
              <a:gd name="connsiteY23" fmla="*/ 1390650 h 5996651"/>
              <a:gd name="connsiteX24" fmla="*/ 2438400 w 6858000"/>
              <a:gd name="connsiteY24" fmla="*/ 1181100 h 5996651"/>
              <a:gd name="connsiteX25" fmla="*/ 2438400 w 6858000"/>
              <a:gd name="connsiteY25" fmla="*/ 1181100 h 5996651"/>
              <a:gd name="connsiteX26" fmla="*/ 2228850 w 6858000"/>
              <a:gd name="connsiteY26" fmla="*/ 1295400 h 5996651"/>
              <a:gd name="connsiteX27" fmla="*/ 2076450 w 6858000"/>
              <a:gd name="connsiteY27" fmla="*/ 1238250 h 5996651"/>
              <a:gd name="connsiteX28" fmla="*/ 1924050 w 6858000"/>
              <a:gd name="connsiteY28" fmla="*/ 1238250 h 5996651"/>
              <a:gd name="connsiteX29" fmla="*/ 1885950 w 6858000"/>
              <a:gd name="connsiteY29" fmla="*/ 1257300 h 5996651"/>
              <a:gd name="connsiteX30" fmla="*/ 1790700 w 6858000"/>
              <a:gd name="connsiteY30" fmla="*/ 762000 h 5996651"/>
              <a:gd name="connsiteX31" fmla="*/ 1771650 w 6858000"/>
              <a:gd name="connsiteY31" fmla="*/ 476250 h 5996651"/>
              <a:gd name="connsiteX32" fmla="*/ 1771650 w 6858000"/>
              <a:gd name="connsiteY32" fmla="*/ 247650 h 5996651"/>
              <a:gd name="connsiteX33" fmla="*/ 1943100 w 6858000"/>
              <a:gd name="connsiteY33" fmla="*/ 95250 h 5996651"/>
              <a:gd name="connsiteX34" fmla="*/ 2247900 w 6858000"/>
              <a:gd name="connsiteY34" fmla="*/ 0 h 5996651"/>
              <a:gd name="connsiteX35" fmla="*/ 2495550 w 6858000"/>
              <a:gd name="connsiteY35" fmla="*/ 0 h 5996651"/>
              <a:gd name="connsiteX36" fmla="*/ 2743200 w 6858000"/>
              <a:gd name="connsiteY36" fmla="*/ 0 h 5996651"/>
              <a:gd name="connsiteX37" fmla="*/ 2971800 w 6858000"/>
              <a:gd name="connsiteY37" fmla="*/ 19050 h 5996651"/>
              <a:gd name="connsiteX38" fmla="*/ 3238500 w 6858000"/>
              <a:gd name="connsiteY38" fmla="*/ 19050 h 5996651"/>
              <a:gd name="connsiteX39" fmla="*/ 3409950 w 6858000"/>
              <a:gd name="connsiteY39" fmla="*/ 19050 h 5996651"/>
              <a:gd name="connsiteX40" fmla="*/ 3790950 w 6858000"/>
              <a:gd name="connsiteY40" fmla="*/ 76200 h 5996651"/>
              <a:gd name="connsiteX41" fmla="*/ 4000500 w 6858000"/>
              <a:gd name="connsiteY41" fmla="*/ 76200 h 5996651"/>
              <a:gd name="connsiteX42" fmla="*/ 4248150 w 6858000"/>
              <a:gd name="connsiteY42" fmla="*/ 57150 h 5996651"/>
              <a:gd name="connsiteX43" fmla="*/ 4629150 w 6858000"/>
              <a:gd name="connsiteY43" fmla="*/ 0 h 5996651"/>
              <a:gd name="connsiteX44" fmla="*/ 5029200 w 6858000"/>
              <a:gd name="connsiteY44" fmla="*/ 76200 h 5996651"/>
              <a:gd name="connsiteX45" fmla="*/ 5200650 w 6858000"/>
              <a:gd name="connsiteY45" fmla="*/ 152400 h 5996651"/>
              <a:gd name="connsiteX46" fmla="*/ 5276850 w 6858000"/>
              <a:gd name="connsiteY46" fmla="*/ 495300 h 5996651"/>
              <a:gd name="connsiteX47" fmla="*/ 5353050 w 6858000"/>
              <a:gd name="connsiteY47" fmla="*/ 876300 h 5996651"/>
              <a:gd name="connsiteX48" fmla="*/ 5353050 w 6858000"/>
              <a:gd name="connsiteY48" fmla="*/ 876300 h 5996651"/>
              <a:gd name="connsiteX49" fmla="*/ 5391150 w 6858000"/>
              <a:gd name="connsiteY49" fmla="*/ 1238250 h 5996651"/>
              <a:gd name="connsiteX50" fmla="*/ 5429250 w 6858000"/>
              <a:gd name="connsiteY50" fmla="*/ 1352550 h 5996651"/>
              <a:gd name="connsiteX51" fmla="*/ 5486400 w 6858000"/>
              <a:gd name="connsiteY51" fmla="*/ 1390650 h 5996651"/>
              <a:gd name="connsiteX52" fmla="*/ 5524500 w 6858000"/>
              <a:gd name="connsiteY52" fmla="*/ 1447800 h 5996651"/>
              <a:gd name="connsiteX53" fmla="*/ 5581650 w 6858000"/>
              <a:gd name="connsiteY53" fmla="*/ 1485900 h 5996651"/>
              <a:gd name="connsiteX54" fmla="*/ 5600700 w 6858000"/>
              <a:gd name="connsiteY54" fmla="*/ 1543050 h 5996651"/>
              <a:gd name="connsiteX55" fmla="*/ 5715000 w 6858000"/>
              <a:gd name="connsiteY55" fmla="*/ 1581150 h 5996651"/>
              <a:gd name="connsiteX56" fmla="*/ 5829300 w 6858000"/>
              <a:gd name="connsiteY56" fmla="*/ 1657350 h 5996651"/>
              <a:gd name="connsiteX57" fmla="*/ 5886450 w 6858000"/>
              <a:gd name="connsiteY57" fmla="*/ 1695450 h 5996651"/>
              <a:gd name="connsiteX58" fmla="*/ 5943600 w 6858000"/>
              <a:gd name="connsiteY58" fmla="*/ 1714500 h 5996651"/>
              <a:gd name="connsiteX59" fmla="*/ 6057900 w 6858000"/>
              <a:gd name="connsiteY59" fmla="*/ 1771650 h 5996651"/>
              <a:gd name="connsiteX60" fmla="*/ 6248400 w 6858000"/>
              <a:gd name="connsiteY60" fmla="*/ 1790700 h 5996651"/>
              <a:gd name="connsiteX61" fmla="*/ 6419850 w 6858000"/>
              <a:gd name="connsiteY61" fmla="*/ 1885950 h 5996651"/>
              <a:gd name="connsiteX62" fmla="*/ 6477000 w 6858000"/>
              <a:gd name="connsiteY62" fmla="*/ 1924050 h 5996651"/>
              <a:gd name="connsiteX63" fmla="*/ 6515100 w 6858000"/>
              <a:gd name="connsiteY63" fmla="*/ 2038350 h 5996651"/>
              <a:gd name="connsiteX64" fmla="*/ 6553200 w 6858000"/>
              <a:gd name="connsiteY64" fmla="*/ 2114550 h 5996651"/>
              <a:gd name="connsiteX65" fmla="*/ 6610350 w 6858000"/>
              <a:gd name="connsiteY65" fmla="*/ 2247900 h 5996651"/>
              <a:gd name="connsiteX66" fmla="*/ 6648450 w 6858000"/>
              <a:gd name="connsiteY66" fmla="*/ 2400300 h 5996651"/>
              <a:gd name="connsiteX67" fmla="*/ 6667500 w 6858000"/>
              <a:gd name="connsiteY67" fmla="*/ 2476500 h 5996651"/>
              <a:gd name="connsiteX68" fmla="*/ 6705600 w 6858000"/>
              <a:gd name="connsiteY68" fmla="*/ 2590800 h 5996651"/>
              <a:gd name="connsiteX69" fmla="*/ 6743700 w 6858000"/>
              <a:gd name="connsiteY69" fmla="*/ 2647950 h 5996651"/>
              <a:gd name="connsiteX70" fmla="*/ 6781800 w 6858000"/>
              <a:gd name="connsiteY70" fmla="*/ 2762250 h 5996651"/>
              <a:gd name="connsiteX71" fmla="*/ 6800850 w 6858000"/>
              <a:gd name="connsiteY71" fmla="*/ 2819400 h 5996651"/>
              <a:gd name="connsiteX72" fmla="*/ 6838950 w 6858000"/>
              <a:gd name="connsiteY72" fmla="*/ 2990850 h 5996651"/>
              <a:gd name="connsiteX73" fmla="*/ 6858000 w 6858000"/>
              <a:gd name="connsiteY73" fmla="*/ 3067050 h 5996651"/>
              <a:gd name="connsiteX74" fmla="*/ 6838950 w 6858000"/>
              <a:gd name="connsiteY74" fmla="*/ 3638550 h 5996651"/>
              <a:gd name="connsiteX75" fmla="*/ 6819900 w 6858000"/>
              <a:gd name="connsiteY75" fmla="*/ 3695700 h 5996651"/>
              <a:gd name="connsiteX76" fmla="*/ 6762750 w 6858000"/>
              <a:gd name="connsiteY76" fmla="*/ 3752850 h 5996651"/>
              <a:gd name="connsiteX77" fmla="*/ 6705600 w 6858000"/>
              <a:gd name="connsiteY77" fmla="*/ 3771900 h 5996651"/>
              <a:gd name="connsiteX78" fmla="*/ 6629400 w 6858000"/>
              <a:gd name="connsiteY78" fmla="*/ 3886200 h 5996651"/>
              <a:gd name="connsiteX79" fmla="*/ 6610350 w 6858000"/>
              <a:gd name="connsiteY79" fmla="*/ 3943350 h 5996651"/>
              <a:gd name="connsiteX80" fmla="*/ 6572250 w 6858000"/>
              <a:gd name="connsiteY80" fmla="*/ 4000500 h 5996651"/>
              <a:gd name="connsiteX81" fmla="*/ 6534150 w 6858000"/>
              <a:gd name="connsiteY81" fmla="*/ 4114800 h 5996651"/>
              <a:gd name="connsiteX82" fmla="*/ 6515100 w 6858000"/>
              <a:gd name="connsiteY82" fmla="*/ 4171950 h 5996651"/>
              <a:gd name="connsiteX83" fmla="*/ 6400800 w 6858000"/>
              <a:gd name="connsiteY83" fmla="*/ 4229100 h 5996651"/>
              <a:gd name="connsiteX84" fmla="*/ 6343650 w 6858000"/>
              <a:gd name="connsiteY84" fmla="*/ 4267200 h 5996651"/>
              <a:gd name="connsiteX85" fmla="*/ 6286500 w 6858000"/>
              <a:gd name="connsiteY85" fmla="*/ 4286250 h 5996651"/>
              <a:gd name="connsiteX86" fmla="*/ 6134100 w 6858000"/>
              <a:gd name="connsiteY86" fmla="*/ 4324350 h 5996651"/>
              <a:gd name="connsiteX87" fmla="*/ 5791200 w 6858000"/>
              <a:gd name="connsiteY87" fmla="*/ 4343400 h 5996651"/>
              <a:gd name="connsiteX88" fmla="*/ 5772150 w 6858000"/>
              <a:gd name="connsiteY88" fmla="*/ 4419600 h 5996651"/>
              <a:gd name="connsiteX89" fmla="*/ 5600700 w 6858000"/>
              <a:gd name="connsiteY89" fmla="*/ 4438650 h 5996651"/>
              <a:gd name="connsiteX90" fmla="*/ 5543550 w 6858000"/>
              <a:gd name="connsiteY90" fmla="*/ 4419600 h 5996651"/>
              <a:gd name="connsiteX91" fmla="*/ 5295900 w 6858000"/>
              <a:gd name="connsiteY91" fmla="*/ 4210050 h 5996651"/>
              <a:gd name="connsiteX92" fmla="*/ 5219700 w 6858000"/>
              <a:gd name="connsiteY92" fmla="*/ 4191000 h 5996651"/>
              <a:gd name="connsiteX93" fmla="*/ 5143500 w 6858000"/>
              <a:gd name="connsiteY93" fmla="*/ 4133850 h 5996651"/>
              <a:gd name="connsiteX94" fmla="*/ 5029200 w 6858000"/>
              <a:gd name="connsiteY94" fmla="*/ 4114800 h 5996651"/>
              <a:gd name="connsiteX95" fmla="*/ 4514850 w 6858000"/>
              <a:gd name="connsiteY95" fmla="*/ 4171950 h 5996651"/>
              <a:gd name="connsiteX96" fmla="*/ 4457700 w 6858000"/>
              <a:gd name="connsiteY96" fmla="*/ 4191000 h 5996651"/>
              <a:gd name="connsiteX97" fmla="*/ 4286250 w 6858000"/>
              <a:gd name="connsiteY97" fmla="*/ 4229100 h 5996651"/>
              <a:gd name="connsiteX98" fmla="*/ 4210050 w 6858000"/>
              <a:gd name="connsiteY98" fmla="*/ 4267200 h 5996651"/>
              <a:gd name="connsiteX99" fmla="*/ 4114800 w 6858000"/>
              <a:gd name="connsiteY99" fmla="*/ 4286250 h 5996651"/>
              <a:gd name="connsiteX100" fmla="*/ 4038600 w 6858000"/>
              <a:gd name="connsiteY100" fmla="*/ 4305300 h 5996651"/>
              <a:gd name="connsiteX101" fmla="*/ 3829050 w 6858000"/>
              <a:gd name="connsiteY101" fmla="*/ 4381500 h 5996651"/>
              <a:gd name="connsiteX102" fmla="*/ 3409950 w 6858000"/>
              <a:gd name="connsiteY102" fmla="*/ 4362450 h 5996651"/>
              <a:gd name="connsiteX103" fmla="*/ 3352800 w 6858000"/>
              <a:gd name="connsiteY103" fmla="*/ 4305300 h 5996651"/>
              <a:gd name="connsiteX104" fmla="*/ 3238500 w 6858000"/>
              <a:gd name="connsiteY104" fmla="*/ 4267200 h 5996651"/>
              <a:gd name="connsiteX105" fmla="*/ 3181350 w 6858000"/>
              <a:gd name="connsiteY105" fmla="*/ 4248150 h 5996651"/>
              <a:gd name="connsiteX106" fmla="*/ 2838450 w 6858000"/>
              <a:gd name="connsiteY106" fmla="*/ 4324350 h 5996651"/>
              <a:gd name="connsiteX107" fmla="*/ 2647950 w 6858000"/>
              <a:gd name="connsiteY107" fmla="*/ 4438650 h 5996651"/>
              <a:gd name="connsiteX108" fmla="*/ 2590800 w 6858000"/>
              <a:gd name="connsiteY108" fmla="*/ 4476750 h 5996651"/>
              <a:gd name="connsiteX109" fmla="*/ 2419350 w 6858000"/>
              <a:gd name="connsiteY109" fmla="*/ 4533900 h 5996651"/>
              <a:gd name="connsiteX110" fmla="*/ 2362200 w 6858000"/>
              <a:gd name="connsiteY110" fmla="*/ 4552950 h 5996651"/>
              <a:gd name="connsiteX111" fmla="*/ 2305050 w 6858000"/>
              <a:gd name="connsiteY111" fmla="*/ 4572000 h 5996651"/>
              <a:gd name="connsiteX112" fmla="*/ 2190750 w 6858000"/>
              <a:gd name="connsiteY112" fmla="*/ 4591050 h 5996651"/>
              <a:gd name="connsiteX113" fmla="*/ 2057400 w 6858000"/>
              <a:gd name="connsiteY113" fmla="*/ 4572000 h 5996651"/>
              <a:gd name="connsiteX114" fmla="*/ 2000250 w 6858000"/>
              <a:gd name="connsiteY114" fmla="*/ 4552950 h 5996651"/>
              <a:gd name="connsiteX115" fmla="*/ 1787857 w 6858000"/>
              <a:gd name="connsiteY115" fmla="*/ 4713880 h 5996651"/>
              <a:gd name="connsiteX116" fmla="*/ 1635457 w 6858000"/>
              <a:gd name="connsiteY116" fmla="*/ 4615787 h 5996651"/>
              <a:gd name="connsiteX117" fmla="*/ 1518598 w 6858000"/>
              <a:gd name="connsiteY117" fmla="*/ 4439218 h 5996651"/>
              <a:gd name="connsiteX118" fmla="*/ 1390650 w 6858000"/>
              <a:gd name="connsiteY118" fmla="*/ 4171950 h 5996651"/>
              <a:gd name="connsiteX119" fmla="*/ 1371600 w 6858000"/>
              <a:gd name="connsiteY119" fmla="*/ 4114800 h 5996651"/>
              <a:gd name="connsiteX120" fmla="*/ 1257300 w 6858000"/>
              <a:gd name="connsiteY120" fmla="*/ 4019550 h 5996651"/>
              <a:gd name="connsiteX121" fmla="*/ 1238534 w 6858000"/>
              <a:gd name="connsiteY121" fmla="*/ 4161430 h 5996651"/>
              <a:gd name="connsiteX122" fmla="*/ 1257584 w 6858000"/>
              <a:gd name="connsiteY122" fmla="*/ 4305300 h 5996651"/>
              <a:gd name="connsiteX123" fmla="*/ 1540775 w 6858000"/>
              <a:gd name="connsiteY123" fmla="*/ 4651043 h 5996651"/>
              <a:gd name="connsiteX124" fmla="*/ 1586837 w 6858000"/>
              <a:gd name="connsiteY124" fmla="*/ 4822493 h 5996651"/>
              <a:gd name="connsiteX125" fmla="*/ 1799514 w 6858000"/>
              <a:gd name="connsiteY125" fmla="*/ 5321489 h 5996651"/>
              <a:gd name="connsiteX0" fmla="*/ 1586837 w 6858000"/>
              <a:gd name="connsiteY0" fmla="*/ 4822493 h 5952458"/>
              <a:gd name="connsiteX1" fmla="*/ 0 w 6858000"/>
              <a:gd name="connsiteY1" fmla="*/ 5924550 h 5952458"/>
              <a:gd name="connsiteX2" fmla="*/ 0 w 6858000"/>
              <a:gd name="connsiteY2" fmla="*/ 3524250 h 5952458"/>
              <a:gd name="connsiteX3" fmla="*/ 114300 w 6858000"/>
              <a:gd name="connsiteY3" fmla="*/ 3505200 h 5952458"/>
              <a:gd name="connsiteX4" fmla="*/ 266700 w 6858000"/>
              <a:gd name="connsiteY4" fmla="*/ 3409950 h 5952458"/>
              <a:gd name="connsiteX5" fmla="*/ 400050 w 6858000"/>
              <a:gd name="connsiteY5" fmla="*/ 3371850 h 5952458"/>
              <a:gd name="connsiteX6" fmla="*/ 685800 w 6858000"/>
              <a:gd name="connsiteY6" fmla="*/ 3295650 h 5952458"/>
              <a:gd name="connsiteX7" fmla="*/ 857250 w 6858000"/>
              <a:gd name="connsiteY7" fmla="*/ 3295650 h 5952458"/>
              <a:gd name="connsiteX8" fmla="*/ 1009650 w 6858000"/>
              <a:gd name="connsiteY8" fmla="*/ 3371850 h 5952458"/>
              <a:gd name="connsiteX9" fmla="*/ 1162050 w 6858000"/>
              <a:gd name="connsiteY9" fmla="*/ 3429000 h 5952458"/>
              <a:gd name="connsiteX10" fmla="*/ 1352550 w 6858000"/>
              <a:gd name="connsiteY10" fmla="*/ 3467100 h 5952458"/>
              <a:gd name="connsiteX11" fmla="*/ 1504950 w 6858000"/>
              <a:gd name="connsiteY11" fmla="*/ 3448050 h 5952458"/>
              <a:gd name="connsiteX12" fmla="*/ 1695450 w 6858000"/>
              <a:gd name="connsiteY12" fmla="*/ 3390900 h 5952458"/>
              <a:gd name="connsiteX13" fmla="*/ 1905000 w 6858000"/>
              <a:gd name="connsiteY13" fmla="*/ 3314700 h 5952458"/>
              <a:gd name="connsiteX14" fmla="*/ 2000250 w 6858000"/>
              <a:gd name="connsiteY14" fmla="*/ 3105150 h 5952458"/>
              <a:gd name="connsiteX15" fmla="*/ 2095500 w 6858000"/>
              <a:gd name="connsiteY15" fmla="*/ 2857500 h 5952458"/>
              <a:gd name="connsiteX16" fmla="*/ 2228850 w 6858000"/>
              <a:gd name="connsiteY16" fmla="*/ 2495550 h 5952458"/>
              <a:gd name="connsiteX17" fmla="*/ 2266950 w 6858000"/>
              <a:gd name="connsiteY17" fmla="*/ 2362200 h 5952458"/>
              <a:gd name="connsiteX18" fmla="*/ 2343150 w 6858000"/>
              <a:gd name="connsiteY18" fmla="*/ 2171700 h 5952458"/>
              <a:gd name="connsiteX19" fmla="*/ 2381250 w 6858000"/>
              <a:gd name="connsiteY19" fmla="*/ 2019300 h 5952458"/>
              <a:gd name="connsiteX20" fmla="*/ 2362200 w 6858000"/>
              <a:gd name="connsiteY20" fmla="*/ 1771650 h 5952458"/>
              <a:gd name="connsiteX21" fmla="*/ 2362200 w 6858000"/>
              <a:gd name="connsiteY21" fmla="*/ 1543050 h 5952458"/>
              <a:gd name="connsiteX22" fmla="*/ 2400300 w 6858000"/>
              <a:gd name="connsiteY22" fmla="*/ 1390650 h 5952458"/>
              <a:gd name="connsiteX23" fmla="*/ 2400300 w 6858000"/>
              <a:gd name="connsiteY23" fmla="*/ 1390650 h 5952458"/>
              <a:gd name="connsiteX24" fmla="*/ 2438400 w 6858000"/>
              <a:gd name="connsiteY24" fmla="*/ 1181100 h 5952458"/>
              <a:gd name="connsiteX25" fmla="*/ 2438400 w 6858000"/>
              <a:gd name="connsiteY25" fmla="*/ 1181100 h 5952458"/>
              <a:gd name="connsiteX26" fmla="*/ 2228850 w 6858000"/>
              <a:gd name="connsiteY26" fmla="*/ 1295400 h 5952458"/>
              <a:gd name="connsiteX27" fmla="*/ 2076450 w 6858000"/>
              <a:gd name="connsiteY27" fmla="*/ 1238250 h 5952458"/>
              <a:gd name="connsiteX28" fmla="*/ 1924050 w 6858000"/>
              <a:gd name="connsiteY28" fmla="*/ 1238250 h 5952458"/>
              <a:gd name="connsiteX29" fmla="*/ 1885950 w 6858000"/>
              <a:gd name="connsiteY29" fmla="*/ 1257300 h 5952458"/>
              <a:gd name="connsiteX30" fmla="*/ 1790700 w 6858000"/>
              <a:gd name="connsiteY30" fmla="*/ 762000 h 5952458"/>
              <a:gd name="connsiteX31" fmla="*/ 1771650 w 6858000"/>
              <a:gd name="connsiteY31" fmla="*/ 476250 h 5952458"/>
              <a:gd name="connsiteX32" fmla="*/ 1771650 w 6858000"/>
              <a:gd name="connsiteY32" fmla="*/ 247650 h 5952458"/>
              <a:gd name="connsiteX33" fmla="*/ 1943100 w 6858000"/>
              <a:gd name="connsiteY33" fmla="*/ 95250 h 5952458"/>
              <a:gd name="connsiteX34" fmla="*/ 2247900 w 6858000"/>
              <a:gd name="connsiteY34" fmla="*/ 0 h 5952458"/>
              <a:gd name="connsiteX35" fmla="*/ 2495550 w 6858000"/>
              <a:gd name="connsiteY35" fmla="*/ 0 h 5952458"/>
              <a:gd name="connsiteX36" fmla="*/ 2743200 w 6858000"/>
              <a:gd name="connsiteY36" fmla="*/ 0 h 5952458"/>
              <a:gd name="connsiteX37" fmla="*/ 2971800 w 6858000"/>
              <a:gd name="connsiteY37" fmla="*/ 19050 h 5952458"/>
              <a:gd name="connsiteX38" fmla="*/ 3238500 w 6858000"/>
              <a:gd name="connsiteY38" fmla="*/ 19050 h 5952458"/>
              <a:gd name="connsiteX39" fmla="*/ 3409950 w 6858000"/>
              <a:gd name="connsiteY39" fmla="*/ 19050 h 5952458"/>
              <a:gd name="connsiteX40" fmla="*/ 3790950 w 6858000"/>
              <a:gd name="connsiteY40" fmla="*/ 76200 h 5952458"/>
              <a:gd name="connsiteX41" fmla="*/ 4000500 w 6858000"/>
              <a:gd name="connsiteY41" fmla="*/ 76200 h 5952458"/>
              <a:gd name="connsiteX42" fmla="*/ 4248150 w 6858000"/>
              <a:gd name="connsiteY42" fmla="*/ 57150 h 5952458"/>
              <a:gd name="connsiteX43" fmla="*/ 4629150 w 6858000"/>
              <a:gd name="connsiteY43" fmla="*/ 0 h 5952458"/>
              <a:gd name="connsiteX44" fmla="*/ 5029200 w 6858000"/>
              <a:gd name="connsiteY44" fmla="*/ 76200 h 5952458"/>
              <a:gd name="connsiteX45" fmla="*/ 5200650 w 6858000"/>
              <a:gd name="connsiteY45" fmla="*/ 152400 h 5952458"/>
              <a:gd name="connsiteX46" fmla="*/ 5276850 w 6858000"/>
              <a:gd name="connsiteY46" fmla="*/ 495300 h 5952458"/>
              <a:gd name="connsiteX47" fmla="*/ 5353050 w 6858000"/>
              <a:gd name="connsiteY47" fmla="*/ 876300 h 5952458"/>
              <a:gd name="connsiteX48" fmla="*/ 5353050 w 6858000"/>
              <a:gd name="connsiteY48" fmla="*/ 876300 h 5952458"/>
              <a:gd name="connsiteX49" fmla="*/ 5391150 w 6858000"/>
              <a:gd name="connsiteY49" fmla="*/ 1238250 h 5952458"/>
              <a:gd name="connsiteX50" fmla="*/ 5429250 w 6858000"/>
              <a:gd name="connsiteY50" fmla="*/ 1352550 h 5952458"/>
              <a:gd name="connsiteX51" fmla="*/ 5486400 w 6858000"/>
              <a:gd name="connsiteY51" fmla="*/ 1390650 h 5952458"/>
              <a:gd name="connsiteX52" fmla="*/ 5524500 w 6858000"/>
              <a:gd name="connsiteY52" fmla="*/ 1447800 h 5952458"/>
              <a:gd name="connsiteX53" fmla="*/ 5581650 w 6858000"/>
              <a:gd name="connsiteY53" fmla="*/ 1485900 h 5952458"/>
              <a:gd name="connsiteX54" fmla="*/ 5600700 w 6858000"/>
              <a:gd name="connsiteY54" fmla="*/ 1543050 h 5952458"/>
              <a:gd name="connsiteX55" fmla="*/ 5715000 w 6858000"/>
              <a:gd name="connsiteY55" fmla="*/ 1581150 h 5952458"/>
              <a:gd name="connsiteX56" fmla="*/ 5829300 w 6858000"/>
              <a:gd name="connsiteY56" fmla="*/ 1657350 h 5952458"/>
              <a:gd name="connsiteX57" fmla="*/ 5886450 w 6858000"/>
              <a:gd name="connsiteY57" fmla="*/ 1695450 h 5952458"/>
              <a:gd name="connsiteX58" fmla="*/ 5943600 w 6858000"/>
              <a:gd name="connsiteY58" fmla="*/ 1714500 h 5952458"/>
              <a:gd name="connsiteX59" fmla="*/ 6057900 w 6858000"/>
              <a:gd name="connsiteY59" fmla="*/ 1771650 h 5952458"/>
              <a:gd name="connsiteX60" fmla="*/ 6248400 w 6858000"/>
              <a:gd name="connsiteY60" fmla="*/ 1790700 h 5952458"/>
              <a:gd name="connsiteX61" fmla="*/ 6419850 w 6858000"/>
              <a:gd name="connsiteY61" fmla="*/ 1885950 h 5952458"/>
              <a:gd name="connsiteX62" fmla="*/ 6477000 w 6858000"/>
              <a:gd name="connsiteY62" fmla="*/ 1924050 h 5952458"/>
              <a:gd name="connsiteX63" fmla="*/ 6515100 w 6858000"/>
              <a:gd name="connsiteY63" fmla="*/ 2038350 h 5952458"/>
              <a:gd name="connsiteX64" fmla="*/ 6553200 w 6858000"/>
              <a:gd name="connsiteY64" fmla="*/ 2114550 h 5952458"/>
              <a:gd name="connsiteX65" fmla="*/ 6610350 w 6858000"/>
              <a:gd name="connsiteY65" fmla="*/ 2247900 h 5952458"/>
              <a:gd name="connsiteX66" fmla="*/ 6648450 w 6858000"/>
              <a:gd name="connsiteY66" fmla="*/ 2400300 h 5952458"/>
              <a:gd name="connsiteX67" fmla="*/ 6667500 w 6858000"/>
              <a:gd name="connsiteY67" fmla="*/ 2476500 h 5952458"/>
              <a:gd name="connsiteX68" fmla="*/ 6705600 w 6858000"/>
              <a:gd name="connsiteY68" fmla="*/ 2590800 h 5952458"/>
              <a:gd name="connsiteX69" fmla="*/ 6743700 w 6858000"/>
              <a:gd name="connsiteY69" fmla="*/ 2647950 h 5952458"/>
              <a:gd name="connsiteX70" fmla="*/ 6781800 w 6858000"/>
              <a:gd name="connsiteY70" fmla="*/ 2762250 h 5952458"/>
              <a:gd name="connsiteX71" fmla="*/ 6800850 w 6858000"/>
              <a:gd name="connsiteY71" fmla="*/ 2819400 h 5952458"/>
              <a:gd name="connsiteX72" fmla="*/ 6838950 w 6858000"/>
              <a:gd name="connsiteY72" fmla="*/ 2990850 h 5952458"/>
              <a:gd name="connsiteX73" fmla="*/ 6858000 w 6858000"/>
              <a:gd name="connsiteY73" fmla="*/ 3067050 h 5952458"/>
              <a:gd name="connsiteX74" fmla="*/ 6838950 w 6858000"/>
              <a:gd name="connsiteY74" fmla="*/ 3638550 h 5952458"/>
              <a:gd name="connsiteX75" fmla="*/ 6819900 w 6858000"/>
              <a:gd name="connsiteY75" fmla="*/ 3695700 h 5952458"/>
              <a:gd name="connsiteX76" fmla="*/ 6762750 w 6858000"/>
              <a:gd name="connsiteY76" fmla="*/ 3752850 h 5952458"/>
              <a:gd name="connsiteX77" fmla="*/ 6705600 w 6858000"/>
              <a:gd name="connsiteY77" fmla="*/ 3771900 h 5952458"/>
              <a:gd name="connsiteX78" fmla="*/ 6629400 w 6858000"/>
              <a:gd name="connsiteY78" fmla="*/ 3886200 h 5952458"/>
              <a:gd name="connsiteX79" fmla="*/ 6610350 w 6858000"/>
              <a:gd name="connsiteY79" fmla="*/ 3943350 h 5952458"/>
              <a:gd name="connsiteX80" fmla="*/ 6572250 w 6858000"/>
              <a:gd name="connsiteY80" fmla="*/ 4000500 h 5952458"/>
              <a:gd name="connsiteX81" fmla="*/ 6534150 w 6858000"/>
              <a:gd name="connsiteY81" fmla="*/ 4114800 h 5952458"/>
              <a:gd name="connsiteX82" fmla="*/ 6515100 w 6858000"/>
              <a:gd name="connsiteY82" fmla="*/ 4171950 h 5952458"/>
              <a:gd name="connsiteX83" fmla="*/ 6400800 w 6858000"/>
              <a:gd name="connsiteY83" fmla="*/ 4229100 h 5952458"/>
              <a:gd name="connsiteX84" fmla="*/ 6343650 w 6858000"/>
              <a:gd name="connsiteY84" fmla="*/ 4267200 h 5952458"/>
              <a:gd name="connsiteX85" fmla="*/ 6286500 w 6858000"/>
              <a:gd name="connsiteY85" fmla="*/ 4286250 h 5952458"/>
              <a:gd name="connsiteX86" fmla="*/ 6134100 w 6858000"/>
              <a:gd name="connsiteY86" fmla="*/ 4324350 h 5952458"/>
              <a:gd name="connsiteX87" fmla="*/ 5791200 w 6858000"/>
              <a:gd name="connsiteY87" fmla="*/ 4343400 h 5952458"/>
              <a:gd name="connsiteX88" fmla="*/ 5772150 w 6858000"/>
              <a:gd name="connsiteY88" fmla="*/ 4419600 h 5952458"/>
              <a:gd name="connsiteX89" fmla="*/ 5600700 w 6858000"/>
              <a:gd name="connsiteY89" fmla="*/ 4438650 h 5952458"/>
              <a:gd name="connsiteX90" fmla="*/ 5543550 w 6858000"/>
              <a:gd name="connsiteY90" fmla="*/ 4419600 h 5952458"/>
              <a:gd name="connsiteX91" fmla="*/ 5295900 w 6858000"/>
              <a:gd name="connsiteY91" fmla="*/ 4210050 h 5952458"/>
              <a:gd name="connsiteX92" fmla="*/ 5219700 w 6858000"/>
              <a:gd name="connsiteY92" fmla="*/ 4191000 h 5952458"/>
              <a:gd name="connsiteX93" fmla="*/ 5143500 w 6858000"/>
              <a:gd name="connsiteY93" fmla="*/ 4133850 h 5952458"/>
              <a:gd name="connsiteX94" fmla="*/ 5029200 w 6858000"/>
              <a:gd name="connsiteY94" fmla="*/ 4114800 h 5952458"/>
              <a:gd name="connsiteX95" fmla="*/ 4514850 w 6858000"/>
              <a:gd name="connsiteY95" fmla="*/ 4171950 h 5952458"/>
              <a:gd name="connsiteX96" fmla="*/ 4457700 w 6858000"/>
              <a:gd name="connsiteY96" fmla="*/ 4191000 h 5952458"/>
              <a:gd name="connsiteX97" fmla="*/ 4286250 w 6858000"/>
              <a:gd name="connsiteY97" fmla="*/ 4229100 h 5952458"/>
              <a:gd name="connsiteX98" fmla="*/ 4210050 w 6858000"/>
              <a:gd name="connsiteY98" fmla="*/ 4267200 h 5952458"/>
              <a:gd name="connsiteX99" fmla="*/ 4114800 w 6858000"/>
              <a:gd name="connsiteY99" fmla="*/ 4286250 h 5952458"/>
              <a:gd name="connsiteX100" fmla="*/ 4038600 w 6858000"/>
              <a:gd name="connsiteY100" fmla="*/ 4305300 h 5952458"/>
              <a:gd name="connsiteX101" fmla="*/ 3829050 w 6858000"/>
              <a:gd name="connsiteY101" fmla="*/ 4381500 h 5952458"/>
              <a:gd name="connsiteX102" fmla="*/ 3409950 w 6858000"/>
              <a:gd name="connsiteY102" fmla="*/ 4362450 h 5952458"/>
              <a:gd name="connsiteX103" fmla="*/ 3352800 w 6858000"/>
              <a:gd name="connsiteY103" fmla="*/ 4305300 h 5952458"/>
              <a:gd name="connsiteX104" fmla="*/ 3238500 w 6858000"/>
              <a:gd name="connsiteY104" fmla="*/ 4267200 h 5952458"/>
              <a:gd name="connsiteX105" fmla="*/ 3181350 w 6858000"/>
              <a:gd name="connsiteY105" fmla="*/ 4248150 h 5952458"/>
              <a:gd name="connsiteX106" fmla="*/ 2838450 w 6858000"/>
              <a:gd name="connsiteY106" fmla="*/ 4324350 h 5952458"/>
              <a:gd name="connsiteX107" fmla="*/ 2647950 w 6858000"/>
              <a:gd name="connsiteY107" fmla="*/ 4438650 h 5952458"/>
              <a:gd name="connsiteX108" fmla="*/ 2590800 w 6858000"/>
              <a:gd name="connsiteY108" fmla="*/ 4476750 h 5952458"/>
              <a:gd name="connsiteX109" fmla="*/ 2419350 w 6858000"/>
              <a:gd name="connsiteY109" fmla="*/ 4533900 h 5952458"/>
              <a:gd name="connsiteX110" fmla="*/ 2362200 w 6858000"/>
              <a:gd name="connsiteY110" fmla="*/ 4552950 h 5952458"/>
              <a:gd name="connsiteX111" fmla="*/ 2305050 w 6858000"/>
              <a:gd name="connsiteY111" fmla="*/ 4572000 h 5952458"/>
              <a:gd name="connsiteX112" fmla="*/ 2190750 w 6858000"/>
              <a:gd name="connsiteY112" fmla="*/ 4591050 h 5952458"/>
              <a:gd name="connsiteX113" fmla="*/ 2057400 w 6858000"/>
              <a:gd name="connsiteY113" fmla="*/ 4572000 h 5952458"/>
              <a:gd name="connsiteX114" fmla="*/ 2000250 w 6858000"/>
              <a:gd name="connsiteY114" fmla="*/ 4552950 h 5952458"/>
              <a:gd name="connsiteX115" fmla="*/ 1787857 w 6858000"/>
              <a:gd name="connsiteY115" fmla="*/ 4713880 h 5952458"/>
              <a:gd name="connsiteX116" fmla="*/ 1635457 w 6858000"/>
              <a:gd name="connsiteY116" fmla="*/ 4615787 h 5952458"/>
              <a:gd name="connsiteX117" fmla="*/ 1518598 w 6858000"/>
              <a:gd name="connsiteY117" fmla="*/ 4439218 h 5952458"/>
              <a:gd name="connsiteX118" fmla="*/ 1390650 w 6858000"/>
              <a:gd name="connsiteY118" fmla="*/ 4171950 h 5952458"/>
              <a:gd name="connsiteX119" fmla="*/ 1371600 w 6858000"/>
              <a:gd name="connsiteY119" fmla="*/ 4114800 h 5952458"/>
              <a:gd name="connsiteX120" fmla="*/ 1257300 w 6858000"/>
              <a:gd name="connsiteY120" fmla="*/ 4019550 h 5952458"/>
              <a:gd name="connsiteX121" fmla="*/ 1238534 w 6858000"/>
              <a:gd name="connsiteY121" fmla="*/ 4161430 h 5952458"/>
              <a:gd name="connsiteX122" fmla="*/ 1257584 w 6858000"/>
              <a:gd name="connsiteY122" fmla="*/ 4305300 h 5952458"/>
              <a:gd name="connsiteX123" fmla="*/ 1540775 w 6858000"/>
              <a:gd name="connsiteY123" fmla="*/ 4651043 h 5952458"/>
              <a:gd name="connsiteX124" fmla="*/ 1586837 w 6858000"/>
              <a:gd name="connsiteY124" fmla="*/ 4822493 h 5952458"/>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38534 w 6858000"/>
              <a:gd name="connsiteY121" fmla="*/ 4161430 h 5944524"/>
              <a:gd name="connsiteX122" fmla="*/ 1257584 w 6858000"/>
              <a:gd name="connsiteY122" fmla="*/ 4305300 h 5944524"/>
              <a:gd name="connsiteX123" fmla="*/ 1540775 w 6858000"/>
              <a:gd name="connsiteY123"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57584 w 6858000"/>
              <a:gd name="connsiteY121" fmla="*/ 4305300 h 5944524"/>
              <a:gd name="connsiteX122" fmla="*/ 1540775 w 6858000"/>
              <a:gd name="connsiteY122"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584 w 6858000"/>
              <a:gd name="connsiteY120" fmla="*/ 4305300 h 5944524"/>
              <a:gd name="connsiteX121" fmla="*/ 1540775 w 6858000"/>
              <a:gd name="connsiteY121"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540775 w 6858000"/>
              <a:gd name="connsiteY120" fmla="*/ 4651043 h 5944524"/>
              <a:gd name="connsiteX0" fmla="*/ 1371600 w 6858000"/>
              <a:gd name="connsiteY0" fmla="*/ 4114800 h 5928862"/>
              <a:gd name="connsiteX1" fmla="*/ 0 w 6858000"/>
              <a:gd name="connsiteY1" fmla="*/ 5924550 h 5928862"/>
              <a:gd name="connsiteX2" fmla="*/ 0 w 6858000"/>
              <a:gd name="connsiteY2" fmla="*/ 3524250 h 5928862"/>
              <a:gd name="connsiteX3" fmla="*/ 114300 w 6858000"/>
              <a:gd name="connsiteY3" fmla="*/ 3505200 h 5928862"/>
              <a:gd name="connsiteX4" fmla="*/ 266700 w 6858000"/>
              <a:gd name="connsiteY4" fmla="*/ 3409950 h 5928862"/>
              <a:gd name="connsiteX5" fmla="*/ 400050 w 6858000"/>
              <a:gd name="connsiteY5" fmla="*/ 3371850 h 5928862"/>
              <a:gd name="connsiteX6" fmla="*/ 685800 w 6858000"/>
              <a:gd name="connsiteY6" fmla="*/ 3295650 h 5928862"/>
              <a:gd name="connsiteX7" fmla="*/ 857250 w 6858000"/>
              <a:gd name="connsiteY7" fmla="*/ 3295650 h 5928862"/>
              <a:gd name="connsiteX8" fmla="*/ 1009650 w 6858000"/>
              <a:gd name="connsiteY8" fmla="*/ 3371850 h 5928862"/>
              <a:gd name="connsiteX9" fmla="*/ 1162050 w 6858000"/>
              <a:gd name="connsiteY9" fmla="*/ 3429000 h 5928862"/>
              <a:gd name="connsiteX10" fmla="*/ 1352550 w 6858000"/>
              <a:gd name="connsiteY10" fmla="*/ 3467100 h 5928862"/>
              <a:gd name="connsiteX11" fmla="*/ 1504950 w 6858000"/>
              <a:gd name="connsiteY11" fmla="*/ 3448050 h 5928862"/>
              <a:gd name="connsiteX12" fmla="*/ 1695450 w 6858000"/>
              <a:gd name="connsiteY12" fmla="*/ 3390900 h 5928862"/>
              <a:gd name="connsiteX13" fmla="*/ 1905000 w 6858000"/>
              <a:gd name="connsiteY13" fmla="*/ 3314700 h 5928862"/>
              <a:gd name="connsiteX14" fmla="*/ 2000250 w 6858000"/>
              <a:gd name="connsiteY14" fmla="*/ 3105150 h 5928862"/>
              <a:gd name="connsiteX15" fmla="*/ 2095500 w 6858000"/>
              <a:gd name="connsiteY15" fmla="*/ 2857500 h 5928862"/>
              <a:gd name="connsiteX16" fmla="*/ 2228850 w 6858000"/>
              <a:gd name="connsiteY16" fmla="*/ 2495550 h 5928862"/>
              <a:gd name="connsiteX17" fmla="*/ 2266950 w 6858000"/>
              <a:gd name="connsiteY17" fmla="*/ 2362200 h 5928862"/>
              <a:gd name="connsiteX18" fmla="*/ 2343150 w 6858000"/>
              <a:gd name="connsiteY18" fmla="*/ 2171700 h 5928862"/>
              <a:gd name="connsiteX19" fmla="*/ 2381250 w 6858000"/>
              <a:gd name="connsiteY19" fmla="*/ 2019300 h 5928862"/>
              <a:gd name="connsiteX20" fmla="*/ 2362200 w 6858000"/>
              <a:gd name="connsiteY20" fmla="*/ 1771650 h 5928862"/>
              <a:gd name="connsiteX21" fmla="*/ 2362200 w 6858000"/>
              <a:gd name="connsiteY21" fmla="*/ 1543050 h 5928862"/>
              <a:gd name="connsiteX22" fmla="*/ 2400300 w 6858000"/>
              <a:gd name="connsiteY22" fmla="*/ 1390650 h 5928862"/>
              <a:gd name="connsiteX23" fmla="*/ 2400300 w 6858000"/>
              <a:gd name="connsiteY23" fmla="*/ 1390650 h 5928862"/>
              <a:gd name="connsiteX24" fmla="*/ 2438400 w 6858000"/>
              <a:gd name="connsiteY24" fmla="*/ 1181100 h 5928862"/>
              <a:gd name="connsiteX25" fmla="*/ 2438400 w 6858000"/>
              <a:gd name="connsiteY25" fmla="*/ 1181100 h 5928862"/>
              <a:gd name="connsiteX26" fmla="*/ 2228850 w 6858000"/>
              <a:gd name="connsiteY26" fmla="*/ 1295400 h 5928862"/>
              <a:gd name="connsiteX27" fmla="*/ 2076450 w 6858000"/>
              <a:gd name="connsiteY27" fmla="*/ 1238250 h 5928862"/>
              <a:gd name="connsiteX28" fmla="*/ 1924050 w 6858000"/>
              <a:gd name="connsiteY28" fmla="*/ 1238250 h 5928862"/>
              <a:gd name="connsiteX29" fmla="*/ 1885950 w 6858000"/>
              <a:gd name="connsiteY29" fmla="*/ 1257300 h 5928862"/>
              <a:gd name="connsiteX30" fmla="*/ 1790700 w 6858000"/>
              <a:gd name="connsiteY30" fmla="*/ 762000 h 5928862"/>
              <a:gd name="connsiteX31" fmla="*/ 1771650 w 6858000"/>
              <a:gd name="connsiteY31" fmla="*/ 476250 h 5928862"/>
              <a:gd name="connsiteX32" fmla="*/ 1771650 w 6858000"/>
              <a:gd name="connsiteY32" fmla="*/ 247650 h 5928862"/>
              <a:gd name="connsiteX33" fmla="*/ 1943100 w 6858000"/>
              <a:gd name="connsiteY33" fmla="*/ 95250 h 5928862"/>
              <a:gd name="connsiteX34" fmla="*/ 2247900 w 6858000"/>
              <a:gd name="connsiteY34" fmla="*/ 0 h 5928862"/>
              <a:gd name="connsiteX35" fmla="*/ 2495550 w 6858000"/>
              <a:gd name="connsiteY35" fmla="*/ 0 h 5928862"/>
              <a:gd name="connsiteX36" fmla="*/ 2743200 w 6858000"/>
              <a:gd name="connsiteY36" fmla="*/ 0 h 5928862"/>
              <a:gd name="connsiteX37" fmla="*/ 2971800 w 6858000"/>
              <a:gd name="connsiteY37" fmla="*/ 19050 h 5928862"/>
              <a:gd name="connsiteX38" fmla="*/ 3238500 w 6858000"/>
              <a:gd name="connsiteY38" fmla="*/ 19050 h 5928862"/>
              <a:gd name="connsiteX39" fmla="*/ 3409950 w 6858000"/>
              <a:gd name="connsiteY39" fmla="*/ 19050 h 5928862"/>
              <a:gd name="connsiteX40" fmla="*/ 3790950 w 6858000"/>
              <a:gd name="connsiteY40" fmla="*/ 76200 h 5928862"/>
              <a:gd name="connsiteX41" fmla="*/ 4000500 w 6858000"/>
              <a:gd name="connsiteY41" fmla="*/ 76200 h 5928862"/>
              <a:gd name="connsiteX42" fmla="*/ 4248150 w 6858000"/>
              <a:gd name="connsiteY42" fmla="*/ 57150 h 5928862"/>
              <a:gd name="connsiteX43" fmla="*/ 4629150 w 6858000"/>
              <a:gd name="connsiteY43" fmla="*/ 0 h 5928862"/>
              <a:gd name="connsiteX44" fmla="*/ 5029200 w 6858000"/>
              <a:gd name="connsiteY44" fmla="*/ 76200 h 5928862"/>
              <a:gd name="connsiteX45" fmla="*/ 5200650 w 6858000"/>
              <a:gd name="connsiteY45" fmla="*/ 152400 h 5928862"/>
              <a:gd name="connsiteX46" fmla="*/ 5276850 w 6858000"/>
              <a:gd name="connsiteY46" fmla="*/ 495300 h 5928862"/>
              <a:gd name="connsiteX47" fmla="*/ 5353050 w 6858000"/>
              <a:gd name="connsiteY47" fmla="*/ 876300 h 5928862"/>
              <a:gd name="connsiteX48" fmla="*/ 5353050 w 6858000"/>
              <a:gd name="connsiteY48" fmla="*/ 876300 h 5928862"/>
              <a:gd name="connsiteX49" fmla="*/ 5391150 w 6858000"/>
              <a:gd name="connsiteY49" fmla="*/ 1238250 h 5928862"/>
              <a:gd name="connsiteX50" fmla="*/ 5429250 w 6858000"/>
              <a:gd name="connsiteY50" fmla="*/ 1352550 h 5928862"/>
              <a:gd name="connsiteX51" fmla="*/ 5486400 w 6858000"/>
              <a:gd name="connsiteY51" fmla="*/ 1390650 h 5928862"/>
              <a:gd name="connsiteX52" fmla="*/ 5524500 w 6858000"/>
              <a:gd name="connsiteY52" fmla="*/ 1447800 h 5928862"/>
              <a:gd name="connsiteX53" fmla="*/ 5581650 w 6858000"/>
              <a:gd name="connsiteY53" fmla="*/ 1485900 h 5928862"/>
              <a:gd name="connsiteX54" fmla="*/ 5600700 w 6858000"/>
              <a:gd name="connsiteY54" fmla="*/ 1543050 h 5928862"/>
              <a:gd name="connsiteX55" fmla="*/ 5715000 w 6858000"/>
              <a:gd name="connsiteY55" fmla="*/ 1581150 h 5928862"/>
              <a:gd name="connsiteX56" fmla="*/ 5829300 w 6858000"/>
              <a:gd name="connsiteY56" fmla="*/ 1657350 h 5928862"/>
              <a:gd name="connsiteX57" fmla="*/ 5886450 w 6858000"/>
              <a:gd name="connsiteY57" fmla="*/ 1695450 h 5928862"/>
              <a:gd name="connsiteX58" fmla="*/ 5943600 w 6858000"/>
              <a:gd name="connsiteY58" fmla="*/ 1714500 h 5928862"/>
              <a:gd name="connsiteX59" fmla="*/ 6057900 w 6858000"/>
              <a:gd name="connsiteY59" fmla="*/ 1771650 h 5928862"/>
              <a:gd name="connsiteX60" fmla="*/ 6248400 w 6858000"/>
              <a:gd name="connsiteY60" fmla="*/ 1790700 h 5928862"/>
              <a:gd name="connsiteX61" fmla="*/ 6419850 w 6858000"/>
              <a:gd name="connsiteY61" fmla="*/ 1885950 h 5928862"/>
              <a:gd name="connsiteX62" fmla="*/ 6477000 w 6858000"/>
              <a:gd name="connsiteY62" fmla="*/ 1924050 h 5928862"/>
              <a:gd name="connsiteX63" fmla="*/ 6515100 w 6858000"/>
              <a:gd name="connsiteY63" fmla="*/ 2038350 h 5928862"/>
              <a:gd name="connsiteX64" fmla="*/ 6553200 w 6858000"/>
              <a:gd name="connsiteY64" fmla="*/ 2114550 h 5928862"/>
              <a:gd name="connsiteX65" fmla="*/ 6610350 w 6858000"/>
              <a:gd name="connsiteY65" fmla="*/ 2247900 h 5928862"/>
              <a:gd name="connsiteX66" fmla="*/ 6648450 w 6858000"/>
              <a:gd name="connsiteY66" fmla="*/ 2400300 h 5928862"/>
              <a:gd name="connsiteX67" fmla="*/ 6667500 w 6858000"/>
              <a:gd name="connsiteY67" fmla="*/ 2476500 h 5928862"/>
              <a:gd name="connsiteX68" fmla="*/ 6705600 w 6858000"/>
              <a:gd name="connsiteY68" fmla="*/ 2590800 h 5928862"/>
              <a:gd name="connsiteX69" fmla="*/ 6743700 w 6858000"/>
              <a:gd name="connsiteY69" fmla="*/ 2647950 h 5928862"/>
              <a:gd name="connsiteX70" fmla="*/ 6781800 w 6858000"/>
              <a:gd name="connsiteY70" fmla="*/ 2762250 h 5928862"/>
              <a:gd name="connsiteX71" fmla="*/ 6800850 w 6858000"/>
              <a:gd name="connsiteY71" fmla="*/ 2819400 h 5928862"/>
              <a:gd name="connsiteX72" fmla="*/ 6838950 w 6858000"/>
              <a:gd name="connsiteY72" fmla="*/ 2990850 h 5928862"/>
              <a:gd name="connsiteX73" fmla="*/ 6858000 w 6858000"/>
              <a:gd name="connsiteY73" fmla="*/ 3067050 h 5928862"/>
              <a:gd name="connsiteX74" fmla="*/ 6838950 w 6858000"/>
              <a:gd name="connsiteY74" fmla="*/ 3638550 h 5928862"/>
              <a:gd name="connsiteX75" fmla="*/ 6819900 w 6858000"/>
              <a:gd name="connsiteY75" fmla="*/ 3695700 h 5928862"/>
              <a:gd name="connsiteX76" fmla="*/ 6762750 w 6858000"/>
              <a:gd name="connsiteY76" fmla="*/ 3752850 h 5928862"/>
              <a:gd name="connsiteX77" fmla="*/ 6705600 w 6858000"/>
              <a:gd name="connsiteY77" fmla="*/ 3771900 h 5928862"/>
              <a:gd name="connsiteX78" fmla="*/ 6629400 w 6858000"/>
              <a:gd name="connsiteY78" fmla="*/ 3886200 h 5928862"/>
              <a:gd name="connsiteX79" fmla="*/ 6610350 w 6858000"/>
              <a:gd name="connsiteY79" fmla="*/ 3943350 h 5928862"/>
              <a:gd name="connsiteX80" fmla="*/ 6572250 w 6858000"/>
              <a:gd name="connsiteY80" fmla="*/ 4000500 h 5928862"/>
              <a:gd name="connsiteX81" fmla="*/ 6534150 w 6858000"/>
              <a:gd name="connsiteY81" fmla="*/ 4114800 h 5928862"/>
              <a:gd name="connsiteX82" fmla="*/ 6515100 w 6858000"/>
              <a:gd name="connsiteY82" fmla="*/ 4171950 h 5928862"/>
              <a:gd name="connsiteX83" fmla="*/ 6400800 w 6858000"/>
              <a:gd name="connsiteY83" fmla="*/ 4229100 h 5928862"/>
              <a:gd name="connsiteX84" fmla="*/ 6343650 w 6858000"/>
              <a:gd name="connsiteY84" fmla="*/ 4267200 h 5928862"/>
              <a:gd name="connsiteX85" fmla="*/ 6286500 w 6858000"/>
              <a:gd name="connsiteY85" fmla="*/ 4286250 h 5928862"/>
              <a:gd name="connsiteX86" fmla="*/ 6134100 w 6858000"/>
              <a:gd name="connsiteY86" fmla="*/ 4324350 h 5928862"/>
              <a:gd name="connsiteX87" fmla="*/ 5791200 w 6858000"/>
              <a:gd name="connsiteY87" fmla="*/ 4343400 h 5928862"/>
              <a:gd name="connsiteX88" fmla="*/ 5772150 w 6858000"/>
              <a:gd name="connsiteY88" fmla="*/ 4419600 h 5928862"/>
              <a:gd name="connsiteX89" fmla="*/ 5600700 w 6858000"/>
              <a:gd name="connsiteY89" fmla="*/ 4438650 h 5928862"/>
              <a:gd name="connsiteX90" fmla="*/ 5543550 w 6858000"/>
              <a:gd name="connsiteY90" fmla="*/ 4419600 h 5928862"/>
              <a:gd name="connsiteX91" fmla="*/ 5295900 w 6858000"/>
              <a:gd name="connsiteY91" fmla="*/ 4210050 h 5928862"/>
              <a:gd name="connsiteX92" fmla="*/ 5219700 w 6858000"/>
              <a:gd name="connsiteY92" fmla="*/ 4191000 h 5928862"/>
              <a:gd name="connsiteX93" fmla="*/ 5143500 w 6858000"/>
              <a:gd name="connsiteY93" fmla="*/ 4133850 h 5928862"/>
              <a:gd name="connsiteX94" fmla="*/ 5029200 w 6858000"/>
              <a:gd name="connsiteY94" fmla="*/ 4114800 h 5928862"/>
              <a:gd name="connsiteX95" fmla="*/ 4514850 w 6858000"/>
              <a:gd name="connsiteY95" fmla="*/ 4171950 h 5928862"/>
              <a:gd name="connsiteX96" fmla="*/ 4457700 w 6858000"/>
              <a:gd name="connsiteY96" fmla="*/ 4191000 h 5928862"/>
              <a:gd name="connsiteX97" fmla="*/ 4286250 w 6858000"/>
              <a:gd name="connsiteY97" fmla="*/ 4229100 h 5928862"/>
              <a:gd name="connsiteX98" fmla="*/ 4210050 w 6858000"/>
              <a:gd name="connsiteY98" fmla="*/ 4267200 h 5928862"/>
              <a:gd name="connsiteX99" fmla="*/ 4114800 w 6858000"/>
              <a:gd name="connsiteY99" fmla="*/ 4286250 h 5928862"/>
              <a:gd name="connsiteX100" fmla="*/ 4038600 w 6858000"/>
              <a:gd name="connsiteY100" fmla="*/ 4305300 h 5928862"/>
              <a:gd name="connsiteX101" fmla="*/ 3829050 w 6858000"/>
              <a:gd name="connsiteY101" fmla="*/ 4381500 h 5928862"/>
              <a:gd name="connsiteX102" fmla="*/ 3409950 w 6858000"/>
              <a:gd name="connsiteY102" fmla="*/ 4362450 h 5928862"/>
              <a:gd name="connsiteX103" fmla="*/ 3352800 w 6858000"/>
              <a:gd name="connsiteY103" fmla="*/ 4305300 h 5928862"/>
              <a:gd name="connsiteX104" fmla="*/ 3238500 w 6858000"/>
              <a:gd name="connsiteY104" fmla="*/ 4267200 h 5928862"/>
              <a:gd name="connsiteX105" fmla="*/ 3181350 w 6858000"/>
              <a:gd name="connsiteY105" fmla="*/ 4248150 h 5928862"/>
              <a:gd name="connsiteX106" fmla="*/ 2838450 w 6858000"/>
              <a:gd name="connsiteY106" fmla="*/ 4324350 h 5928862"/>
              <a:gd name="connsiteX107" fmla="*/ 2647950 w 6858000"/>
              <a:gd name="connsiteY107" fmla="*/ 4438650 h 5928862"/>
              <a:gd name="connsiteX108" fmla="*/ 2590800 w 6858000"/>
              <a:gd name="connsiteY108" fmla="*/ 4476750 h 5928862"/>
              <a:gd name="connsiteX109" fmla="*/ 2419350 w 6858000"/>
              <a:gd name="connsiteY109" fmla="*/ 4533900 h 5928862"/>
              <a:gd name="connsiteX110" fmla="*/ 2362200 w 6858000"/>
              <a:gd name="connsiteY110" fmla="*/ 4552950 h 5928862"/>
              <a:gd name="connsiteX111" fmla="*/ 2305050 w 6858000"/>
              <a:gd name="connsiteY111" fmla="*/ 4572000 h 5928862"/>
              <a:gd name="connsiteX112" fmla="*/ 2190750 w 6858000"/>
              <a:gd name="connsiteY112" fmla="*/ 4591050 h 5928862"/>
              <a:gd name="connsiteX113" fmla="*/ 2057400 w 6858000"/>
              <a:gd name="connsiteY113" fmla="*/ 4572000 h 5928862"/>
              <a:gd name="connsiteX114" fmla="*/ 2000250 w 6858000"/>
              <a:gd name="connsiteY114" fmla="*/ 4552950 h 5928862"/>
              <a:gd name="connsiteX115" fmla="*/ 1787857 w 6858000"/>
              <a:gd name="connsiteY115" fmla="*/ 4713880 h 5928862"/>
              <a:gd name="connsiteX116" fmla="*/ 1635457 w 6858000"/>
              <a:gd name="connsiteY116" fmla="*/ 4615787 h 5928862"/>
              <a:gd name="connsiteX117" fmla="*/ 1518598 w 6858000"/>
              <a:gd name="connsiteY117" fmla="*/ 4439218 h 5928862"/>
              <a:gd name="connsiteX118" fmla="*/ 1390650 w 6858000"/>
              <a:gd name="connsiteY118" fmla="*/ 4171950 h 5928862"/>
              <a:gd name="connsiteX119" fmla="*/ 1371600 w 6858000"/>
              <a:gd name="connsiteY119" fmla="*/ 4114800 h 5928862"/>
              <a:gd name="connsiteX0" fmla="*/ 1371600 w 6858000"/>
              <a:gd name="connsiteY0" fmla="*/ 4114800 h 4713880"/>
              <a:gd name="connsiteX1" fmla="*/ 0 w 6858000"/>
              <a:gd name="connsiteY1" fmla="*/ 3524250 h 4713880"/>
              <a:gd name="connsiteX2" fmla="*/ 114300 w 6858000"/>
              <a:gd name="connsiteY2" fmla="*/ 3505200 h 4713880"/>
              <a:gd name="connsiteX3" fmla="*/ 266700 w 6858000"/>
              <a:gd name="connsiteY3" fmla="*/ 3409950 h 4713880"/>
              <a:gd name="connsiteX4" fmla="*/ 400050 w 6858000"/>
              <a:gd name="connsiteY4" fmla="*/ 3371850 h 4713880"/>
              <a:gd name="connsiteX5" fmla="*/ 685800 w 6858000"/>
              <a:gd name="connsiteY5" fmla="*/ 3295650 h 4713880"/>
              <a:gd name="connsiteX6" fmla="*/ 857250 w 6858000"/>
              <a:gd name="connsiteY6" fmla="*/ 3295650 h 4713880"/>
              <a:gd name="connsiteX7" fmla="*/ 1009650 w 6858000"/>
              <a:gd name="connsiteY7" fmla="*/ 3371850 h 4713880"/>
              <a:gd name="connsiteX8" fmla="*/ 1162050 w 6858000"/>
              <a:gd name="connsiteY8" fmla="*/ 3429000 h 4713880"/>
              <a:gd name="connsiteX9" fmla="*/ 1352550 w 6858000"/>
              <a:gd name="connsiteY9" fmla="*/ 3467100 h 4713880"/>
              <a:gd name="connsiteX10" fmla="*/ 1504950 w 6858000"/>
              <a:gd name="connsiteY10" fmla="*/ 3448050 h 4713880"/>
              <a:gd name="connsiteX11" fmla="*/ 1695450 w 6858000"/>
              <a:gd name="connsiteY11" fmla="*/ 3390900 h 4713880"/>
              <a:gd name="connsiteX12" fmla="*/ 1905000 w 6858000"/>
              <a:gd name="connsiteY12" fmla="*/ 3314700 h 4713880"/>
              <a:gd name="connsiteX13" fmla="*/ 2000250 w 6858000"/>
              <a:gd name="connsiteY13" fmla="*/ 3105150 h 4713880"/>
              <a:gd name="connsiteX14" fmla="*/ 2095500 w 6858000"/>
              <a:gd name="connsiteY14" fmla="*/ 2857500 h 4713880"/>
              <a:gd name="connsiteX15" fmla="*/ 2228850 w 6858000"/>
              <a:gd name="connsiteY15" fmla="*/ 2495550 h 4713880"/>
              <a:gd name="connsiteX16" fmla="*/ 2266950 w 6858000"/>
              <a:gd name="connsiteY16" fmla="*/ 2362200 h 4713880"/>
              <a:gd name="connsiteX17" fmla="*/ 2343150 w 6858000"/>
              <a:gd name="connsiteY17" fmla="*/ 2171700 h 4713880"/>
              <a:gd name="connsiteX18" fmla="*/ 2381250 w 6858000"/>
              <a:gd name="connsiteY18" fmla="*/ 2019300 h 4713880"/>
              <a:gd name="connsiteX19" fmla="*/ 2362200 w 6858000"/>
              <a:gd name="connsiteY19" fmla="*/ 1771650 h 4713880"/>
              <a:gd name="connsiteX20" fmla="*/ 2362200 w 6858000"/>
              <a:gd name="connsiteY20" fmla="*/ 1543050 h 4713880"/>
              <a:gd name="connsiteX21" fmla="*/ 2400300 w 6858000"/>
              <a:gd name="connsiteY21" fmla="*/ 1390650 h 4713880"/>
              <a:gd name="connsiteX22" fmla="*/ 2400300 w 6858000"/>
              <a:gd name="connsiteY22" fmla="*/ 1390650 h 4713880"/>
              <a:gd name="connsiteX23" fmla="*/ 2438400 w 6858000"/>
              <a:gd name="connsiteY23" fmla="*/ 1181100 h 4713880"/>
              <a:gd name="connsiteX24" fmla="*/ 2438400 w 6858000"/>
              <a:gd name="connsiteY24" fmla="*/ 1181100 h 4713880"/>
              <a:gd name="connsiteX25" fmla="*/ 2228850 w 6858000"/>
              <a:gd name="connsiteY25" fmla="*/ 1295400 h 4713880"/>
              <a:gd name="connsiteX26" fmla="*/ 2076450 w 6858000"/>
              <a:gd name="connsiteY26" fmla="*/ 1238250 h 4713880"/>
              <a:gd name="connsiteX27" fmla="*/ 1924050 w 6858000"/>
              <a:gd name="connsiteY27" fmla="*/ 1238250 h 4713880"/>
              <a:gd name="connsiteX28" fmla="*/ 1885950 w 6858000"/>
              <a:gd name="connsiteY28" fmla="*/ 1257300 h 4713880"/>
              <a:gd name="connsiteX29" fmla="*/ 1790700 w 6858000"/>
              <a:gd name="connsiteY29" fmla="*/ 762000 h 4713880"/>
              <a:gd name="connsiteX30" fmla="*/ 1771650 w 6858000"/>
              <a:gd name="connsiteY30" fmla="*/ 476250 h 4713880"/>
              <a:gd name="connsiteX31" fmla="*/ 1771650 w 6858000"/>
              <a:gd name="connsiteY31" fmla="*/ 247650 h 4713880"/>
              <a:gd name="connsiteX32" fmla="*/ 1943100 w 6858000"/>
              <a:gd name="connsiteY32" fmla="*/ 95250 h 4713880"/>
              <a:gd name="connsiteX33" fmla="*/ 2247900 w 6858000"/>
              <a:gd name="connsiteY33" fmla="*/ 0 h 4713880"/>
              <a:gd name="connsiteX34" fmla="*/ 2495550 w 6858000"/>
              <a:gd name="connsiteY34" fmla="*/ 0 h 4713880"/>
              <a:gd name="connsiteX35" fmla="*/ 2743200 w 6858000"/>
              <a:gd name="connsiteY35" fmla="*/ 0 h 4713880"/>
              <a:gd name="connsiteX36" fmla="*/ 2971800 w 6858000"/>
              <a:gd name="connsiteY36" fmla="*/ 19050 h 4713880"/>
              <a:gd name="connsiteX37" fmla="*/ 3238500 w 6858000"/>
              <a:gd name="connsiteY37" fmla="*/ 19050 h 4713880"/>
              <a:gd name="connsiteX38" fmla="*/ 3409950 w 6858000"/>
              <a:gd name="connsiteY38" fmla="*/ 19050 h 4713880"/>
              <a:gd name="connsiteX39" fmla="*/ 3790950 w 6858000"/>
              <a:gd name="connsiteY39" fmla="*/ 76200 h 4713880"/>
              <a:gd name="connsiteX40" fmla="*/ 4000500 w 6858000"/>
              <a:gd name="connsiteY40" fmla="*/ 76200 h 4713880"/>
              <a:gd name="connsiteX41" fmla="*/ 4248150 w 6858000"/>
              <a:gd name="connsiteY41" fmla="*/ 57150 h 4713880"/>
              <a:gd name="connsiteX42" fmla="*/ 4629150 w 6858000"/>
              <a:gd name="connsiteY42" fmla="*/ 0 h 4713880"/>
              <a:gd name="connsiteX43" fmla="*/ 5029200 w 6858000"/>
              <a:gd name="connsiteY43" fmla="*/ 76200 h 4713880"/>
              <a:gd name="connsiteX44" fmla="*/ 5200650 w 6858000"/>
              <a:gd name="connsiteY44" fmla="*/ 152400 h 4713880"/>
              <a:gd name="connsiteX45" fmla="*/ 5276850 w 6858000"/>
              <a:gd name="connsiteY45" fmla="*/ 495300 h 4713880"/>
              <a:gd name="connsiteX46" fmla="*/ 5353050 w 6858000"/>
              <a:gd name="connsiteY46" fmla="*/ 876300 h 4713880"/>
              <a:gd name="connsiteX47" fmla="*/ 5353050 w 6858000"/>
              <a:gd name="connsiteY47" fmla="*/ 876300 h 4713880"/>
              <a:gd name="connsiteX48" fmla="*/ 5391150 w 6858000"/>
              <a:gd name="connsiteY48" fmla="*/ 1238250 h 4713880"/>
              <a:gd name="connsiteX49" fmla="*/ 5429250 w 6858000"/>
              <a:gd name="connsiteY49" fmla="*/ 1352550 h 4713880"/>
              <a:gd name="connsiteX50" fmla="*/ 5486400 w 6858000"/>
              <a:gd name="connsiteY50" fmla="*/ 1390650 h 4713880"/>
              <a:gd name="connsiteX51" fmla="*/ 5524500 w 6858000"/>
              <a:gd name="connsiteY51" fmla="*/ 1447800 h 4713880"/>
              <a:gd name="connsiteX52" fmla="*/ 5581650 w 6858000"/>
              <a:gd name="connsiteY52" fmla="*/ 1485900 h 4713880"/>
              <a:gd name="connsiteX53" fmla="*/ 5600700 w 6858000"/>
              <a:gd name="connsiteY53" fmla="*/ 1543050 h 4713880"/>
              <a:gd name="connsiteX54" fmla="*/ 5715000 w 6858000"/>
              <a:gd name="connsiteY54" fmla="*/ 1581150 h 4713880"/>
              <a:gd name="connsiteX55" fmla="*/ 5829300 w 6858000"/>
              <a:gd name="connsiteY55" fmla="*/ 1657350 h 4713880"/>
              <a:gd name="connsiteX56" fmla="*/ 5886450 w 6858000"/>
              <a:gd name="connsiteY56" fmla="*/ 1695450 h 4713880"/>
              <a:gd name="connsiteX57" fmla="*/ 5943600 w 6858000"/>
              <a:gd name="connsiteY57" fmla="*/ 1714500 h 4713880"/>
              <a:gd name="connsiteX58" fmla="*/ 6057900 w 6858000"/>
              <a:gd name="connsiteY58" fmla="*/ 1771650 h 4713880"/>
              <a:gd name="connsiteX59" fmla="*/ 6248400 w 6858000"/>
              <a:gd name="connsiteY59" fmla="*/ 1790700 h 4713880"/>
              <a:gd name="connsiteX60" fmla="*/ 6419850 w 6858000"/>
              <a:gd name="connsiteY60" fmla="*/ 1885950 h 4713880"/>
              <a:gd name="connsiteX61" fmla="*/ 6477000 w 6858000"/>
              <a:gd name="connsiteY61" fmla="*/ 1924050 h 4713880"/>
              <a:gd name="connsiteX62" fmla="*/ 6515100 w 6858000"/>
              <a:gd name="connsiteY62" fmla="*/ 2038350 h 4713880"/>
              <a:gd name="connsiteX63" fmla="*/ 6553200 w 6858000"/>
              <a:gd name="connsiteY63" fmla="*/ 2114550 h 4713880"/>
              <a:gd name="connsiteX64" fmla="*/ 6610350 w 6858000"/>
              <a:gd name="connsiteY64" fmla="*/ 2247900 h 4713880"/>
              <a:gd name="connsiteX65" fmla="*/ 6648450 w 6858000"/>
              <a:gd name="connsiteY65" fmla="*/ 2400300 h 4713880"/>
              <a:gd name="connsiteX66" fmla="*/ 6667500 w 6858000"/>
              <a:gd name="connsiteY66" fmla="*/ 2476500 h 4713880"/>
              <a:gd name="connsiteX67" fmla="*/ 6705600 w 6858000"/>
              <a:gd name="connsiteY67" fmla="*/ 2590800 h 4713880"/>
              <a:gd name="connsiteX68" fmla="*/ 6743700 w 6858000"/>
              <a:gd name="connsiteY68" fmla="*/ 2647950 h 4713880"/>
              <a:gd name="connsiteX69" fmla="*/ 6781800 w 6858000"/>
              <a:gd name="connsiteY69" fmla="*/ 2762250 h 4713880"/>
              <a:gd name="connsiteX70" fmla="*/ 6800850 w 6858000"/>
              <a:gd name="connsiteY70" fmla="*/ 2819400 h 4713880"/>
              <a:gd name="connsiteX71" fmla="*/ 6838950 w 6858000"/>
              <a:gd name="connsiteY71" fmla="*/ 2990850 h 4713880"/>
              <a:gd name="connsiteX72" fmla="*/ 6858000 w 6858000"/>
              <a:gd name="connsiteY72" fmla="*/ 3067050 h 4713880"/>
              <a:gd name="connsiteX73" fmla="*/ 6838950 w 6858000"/>
              <a:gd name="connsiteY73" fmla="*/ 3638550 h 4713880"/>
              <a:gd name="connsiteX74" fmla="*/ 6819900 w 6858000"/>
              <a:gd name="connsiteY74" fmla="*/ 3695700 h 4713880"/>
              <a:gd name="connsiteX75" fmla="*/ 6762750 w 6858000"/>
              <a:gd name="connsiteY75" fmla="*/ 3752850 h 4713880"/>
              <a:gd name="connsiteX76" fmla="*/ 6705600 w 6858000"/>
              <a:gd name="connsiteY76" fmla="*/ 3771900 h 4713880"/>
              <a:gd name="connsiteX77" fmla="*/ 6629400 w 6858000"/>
              <a:gd name="connsiteY77" fmla="*/ 3886200 h 4713880"/>
              <a:gd name="connsiteX78" fmla="*/ 6610350 w 6858000"/>
              <a:gd name="connsiteY78" fmla="*/ 3943350 h 4713880"/>
              <a:gd name="connsiteX79" fmla="*/ 6572250 w 6858000"/>
              <a:gd name="connsiteY79" fmla="*/ 4000500 h 4713880"/>
              <a:gd name="connsiteX80" fmla="*/ 6534150 w 6858000"/>
              <a:gd name="connsiteY80" fmla="*/ 4114800 h 4713880"/>
              <a:gd name="connsiteX81" fmla="*/ 6515100 w 6858000"/>
              <a:gd name="connsiteY81" fmla="*/ 4171950 h 4713880"/>
              <a:gd name="connsiteX82" fmla="*/ 6400800 w 6858000"/>
              <a:gd name="connsiteY82" fmla="*/ 4229100 h 4713880"/>
              <a:gd name="connsiteX83" fmla="*/ 6343650 w 6858000"/>
              <a:gd name="connsiteY83" fmla="*/ 4267200 h 4713880"/>
              <a:gd name="connsiteX84" fmla="*/ 6286500 w 6858000"/>
              <a:gd name="connsiteY84" fmla="*/ 4286250 h 4713880"/>
              <a:gd name="connsiteX85" fmla="*/ 6134100 w 6858000"/>
              <a:gd name="connsiteY85" fmla="*/ 4324350 h 4713880"/>
              <a:gd name="connsiteX86" fmla="*/ 5791200 w 6858000"/>
              <a:gd name="connsiteY86" fmla="*/ 4343400 h 4713880"/>
              <a:gd name="connsiteX87" fmla="*/ 5772150 w 6858000"/>
              <a:gd name="connsiteY87" fmla="*/ 4419600 h 4713880"/>
              <a:gd name="connsiteX88" fmla="*/ 5600700 w 6858000"/>
              <a:gd name="connsiteY88" fmla="*/ 4438650 h 4713880"/>
              <a:gd name="connsiteX89" fmla="*/ 5543550 w 6858000"/>
              <a:gd name="connsiteY89" fmla="*/ 4419600 h 4713880"/>
              <a:gd name="connsiteX90" fmla="*/ 5295900 w 6858000"/>
              <a:gd name="connsiteY90" fmla="*/ 4210050 h 4713880"/>
              <a:gd name="connsiteX91" fmla="*/ 5219700 w 6858000"/>
              <a:gd name="connsiteY91" fmla="*/ 4191000 h 4713880"/>
              <a:gd name="connsiteX92" fmla="*/ 5143500 w 6858000"/>
              <a:gd name="connsiteY92" fmla="*/ 4133850 h 4713880"/>
              <a:gd name="connsiteX93" fmla="*/ 5029200 w 6858000"/>
              <a:gd name="connsiteY93" fmla="*/ 4114800 h 4713880"/>
              <a:gd name="connsiteX94" fmla="*/ 4514850 w 6858000"/>
              <a:gd name="connsiteY94" fmla="*/ 4171950 h 4713880"/>
              <a:gd name="connsiteX95" fmla="*/ 4457700 w 6858000"/>
              <a:gd name="connsiteY95" fmla="*/ 4191000 h 4713880"/>
              <a:gd name="connsiteX96" fmla="*/ 4286250 w 6858000"/>
              <a:gd name="connsiteY96" fmla="*/ 4229100 h 4713880"/>
              <a:gd name="connsiteX97" fmla="*/ 4210050 w 6858000"/>
              <a:gd name="connsiteY97" fmla="*/ 4267200 h 4713880"/>
              <a:gd name="connsiteX98" fmla="*/ 4114800 w 6858000"/>
              <a:gd name="connsiteY98" fmla="*/ 4286250 h 4713880"/>
              <a:gd name="connsiteX99" fmla="*/ 4038600 w 6858000"/>
              <a:gd name="connsiteY99" fmla="*/ 4305300 h 4713880"/>
              <a:gd name="connsiteX100" fmla="*/ 3829050 w 6858000"/>
              <a:gd name="connsiteY100" fmla="*/ 4381500 h 4713880"/>
              <a:gd name="connsiteX101" fmla="*/ 3409950 w 6858000"/>
              <a:gd name="connsiteY101" fmla="*/ 4362450 h 4713880"/>
              <a:gd name="connsiteX102" fmla="*/ 3352800 w 6858000"/>
              <a:gd name="connsiteY102" fmla="*/ 4305300 h 4713880"/>
              <a:gd name="connsiteX103" fmla="*/ 3238500 w 6858000"/>
              <a:gd name="connsiteY103" fmla="*/ 4267200 h 4713880"/>
              <a:gd name="connsiteX104" fmla="*/ 3181350 w 6858000"/>
              <a:gd name="connsiteY104" fmla="*/ 4248150 h 4713880"/>
              <a:gd name="connsiteX105" fmla="*/ 2838450 w 6858000"/>
              <a:gd name="connsiteY105" fmla="*/ 4324350 h 4713880"/>
              <a:gd name="connsiteX106" fmla="*/ 2647950 w 6858000"/>
              <a:gd name="connsiteY106" fmla="*/ 4438650 h 4713880"/>
              <a:gd name="connsiteX107" fmla="*/ 2590800 w 6858000"/>
              <a:gd name="connsiteY107" fmla="*/ 4476750 h 4713880"/>
              <a:gd name="connsiteX108" fmla="*/ 2419350 w 6858000"/>
              <a:gd name="connsiteY108" fmla="*/ 4533900 h 4713880"/>
              <a:gd name="connsiteX109" fmla="*/ 2362200 w 6858000"/>
              <a:gd name="connsiteY109" fmla="*/ 4552950 h 4713880"/>
              <a:gd name="connsiteX110" fmla="*/ 2305050 w 6858000"/>
              <a:gd name="connsiteY110" fmla="*/ 4572000 h 4713880"/>
              <a:gd name="connsiteX111" fmla="*/ 2190750 w 6858000"/>
              <a:gd name="connsiteY111" fmla="*/ 4591050 h 4713880"/>
              <a:gd name="connsiteX112" fmla="*/ 2057400 w 6858000"/>
              <a:gd name="connsiteY112" fmla="*/ 4572000 h 4713880"/>
              <a:gd name="connsiteX113" fmla="*/ 2000250 w 6858000"/>
              <a:gd name="connsiteY113" fmla="*/ 4552950 h 4713880"/>
              <a:gd name="connsiteX114" fmla="*/ 1787857 w 6858000"/>
              <a:gd name="connsiteY114" fmla="*/ 4713880 h 4713880"/>
              <a:gd name="connsiteX115" fmla="*/ 1635457 w 6858000"/>
              <a:gd name="connsiteY115" fmla="*/ 4615787 h 4713880"/>
              <a:gd name="connsiteX116" fmla="*/ 1518598 w 6858000"/>
              <a:gd name="connsiteY116" fmla="*/ 4439218 h 4713880"/>
              <a:gd name="connsiteX117" fmla="*/ 1390650 w 6858000"/>
              <a:gd name="connsiteY117" fmla="*/ 4171950 h 4713880"/>
              <a:gd name="connsiteX118" fmla="*/ 1371600 w 6858000"/>
              <a:gd name="connsiteY118" fmla="*/ 4114800 h 4713880"/>
              <a:gd name="connsiteX0" fmla="*/ 1257300 w 6743700"/>
              <a:gd name="connsiteY0" fmla="*/ 4114800 h 4713880"/>
              <a:gd name="connsiteX1" fmla="*/ 0 w 6743700"/>
              <a:gd name="connsiteY1" fmla="*/ 3505200 h 4713880"/>
              <a:gd name="connsiteX2" fmla="*/ 152400 w 6743700"/>
              <a:gd name="connsiteY2" fmla="*/ 3409950 h 4713880"/>
              <a:gd name="connsiteX3" fmla="*/ 285750 w 6743700"/>
              <a:gd name="connsiteY3" fmla="*/ 3371850 h 4713880"/>
              <a:gd name="connsiteX4" fmla="*/ 571500 w 6743700"/>
              <a:gd name="connsiteY4" fmla="*/ 3295650 h 4713880"/>
              <a:gd name="connsiteX5" fmla="*/ 742950 w 6743700"/>
              <a:gd name="connsiteY5" fmla="*/ 3295650 h 4713880"/>
              <a:gd name="connsiteX6" fmla="*/ 895350 w 6743700"/>
              <a:gd name="connsiteY6" fmla="*/ 3371850 h 4713880"/>
              <a:gd name="connsiteX7" fmla="*/ 1047750 w 6743700"/>
              <a:gd name="connsiteY7" fmla="*/ 3429000 h 4713880"/>
              <a:gd name="connsiteX8" fmla="*/ 1238250 w 6743700"/>
              <a:gd name="connsiteY8" fmla="*/ 3467100 h 4713880"/>
              <a:gd name="connsiteX9" fmla="*/ 1390650 w 6743700"/>
              <a:gd name="connsiteY9" fmla="*/ 3448050 h 4713880"/>
              <a:gd name="connsiteX10" fmla="*/ 1581150 w 6743700"/>
              <a:gd name="connsiteY10" fmla="*/ 3390900 h 4713880"/>
              <a:gd name="connsiteX11" fmla="*/ 1790700 w 6743700"/>
              <a:gd name="connsiteY11" fmla="*/ 3314700 h 4713880"/>
              <a:gd name="connsiteX12" fmla="*/ 1885950 w 6743700"/>
              <a:gd name="connsiteY12" fmla="*/ 3105150 h 4713880"/>
              <a:gd name="connsiteX13" fmla="*/ 1981200 w 6743700"/>
              <a:gd name="connsiteY13" fmla="*/ 2857500 h 4713880"/>
              <a:gd name="connsiteX14" fmla="*/ 2114550 w 6743700"/>
              <a:gd name="connsiteY14" fmla="*/ 2495550 h 4713880"/>
              <a:gd name="connsiteX15" fmla="*/ 2152650 w 6743700"/>
              <a:gd name="connsiteY15" fmla="*/ 2362200 h 4713880"/>
              <a:gd name="connsiteX16" fmla="*/ 2228850 w 6743700"/>
              <a:gd name="connsiteY16" fmla="*/ 2171700 h 4713880"/>
              <a:gd name="connsiteX17" fmla="*/ 2266950 w 6743700"/>
              <a:gd name="connsiteY17" fmla="*/ 2019300 h 4713880"/>
              <a:gd name="connsiteX18" fmla="*/ 2247900 w 6743700"/>
              <a:gd name="connsiteY18" fmla="*/ 1771650 h 4713880"/>
              <a:gd name="connsiteX19" fmla="*/ 2247900 w 6743700"/>
              <a:gd name="connsiteY19" fmla="*/ 1543050 h 4713880"/>
              <a:gd name="connsiteX20" fmla="*/ 2286000 w 6743700"/>
              <a:gd name="connsiteY20" fmla="*/ 1390650 h 4713880"/>
              <a:gd name="connsiteX21" fmla="*/ 2286000 w 6743700"/>
              <a:gd name="connsiteY21" fmla="*/ 1390650 h 4713880"/>
              <a:gd name="connsiteX22" fmla="*/ 2324100 w 6743700"/>
              <a:gd name="connsiteY22" fmla="*/ 1181100 h 4713880"/>
              <a:gd name="connsiteX23" fmla="*/ 2324100 w 6743700"/>
              <a:gd name="connsiteY23" fmla="*/ 1181100 h 4713880"/>
              <a:gd name="connsiteX24" fmla="*/ 2114550 w 6743700"/>
              <a:gd name="connsiteY24" fmla="*/ 1295400 h 4713880"/>
              <a:gd name="connsiteX25" fmla="*/ 1962150 w 6743700"/>
              <a:gd name="connsiteY25" fmla="*/ 1238250 h 4713880"/>
              <a:gd name="connsiteX26" fmla="*/ 1809750 w 6743700"/>
              <a:gd name="connsiteY26" fmla="*/ 1238250 h 4713880"/>
              <a:gd name="connsiteX27" fmla="*/ 1771650 w 6743700"/>
              <a:gd name="connsiteY27" fmla="*/ 1257300 h 4713880"/>
              <a:gd name="connsiteX28" fmla="*/ 1676400 w 6743700"/>
              <a:gd name="connsiteY28" fmla="*/ 762000 h 4713880"/>
              <a:gd name="connsiteX29" fmla="*/ 1657350 w 6743700"/>
              <a:gd name="connsiteY29" fmla="*/ 476250 h 4713880"/>
              <a:gd name="connsiteX30" fmla="*/ 1657350 w 6743700"/>
              <a:gd name="connsiteY30" fmla="*/ 247650 h 4713880"/>
              <a:gd name="connsiteX31" fmla="*/ 1828800 w 6743700"/>
              <a:gd name="connsiteY31" fmla="*/ 95250 h 4713880"/>
              <a:gd name="connsiteX32" fmla="*/ 2133600 w 6743700"/>
              <a:gd name="connsiteY32" fmla="*/ 0 h 4713880"/>
              <a:gd name="connsiteX33" fmla="*/ 2381250 w 6743700"/>
              <a:gd name="connsiteY33" fmla="*/ 0 h 4713880"/>
              <a:gd name="connsiteX34" fmla="*/ 2628900 w 6743700"/>
              <a:gd name="connsiteY34" fmla="*/ 0 h 4713880"/>
              <a:gd name="connsiteX35" fmla="*/ 2857500 w 6743700"/>
              <a:gd name="connsiteY35" fmla="*/ 19050 h 4713880"/>
              <a:gd name="connsiteX36" fmla="*/ 3124200 w 6743700"/>
              <a:gd name="connsiteY36" fmla="*/ 19050 h 4713880"/>
              <a:gd name="connsiteX37" fmla="*/ 3295650 w 6743700"/>
              <a:gd name="connsiteY37" fmla="*/ 19050 h 4713880"/>
              <a:gd name="connsiteX38" fmla="*/ 3676650 w 6743700"/>
              <a:gd name="connsiteY38" fmla="*/ 76200 h 4713880"/>
              <a:gd name="connsiteX39" fmla="*/ 3886200 w 6743700"/>
              <a:gd name="connsiteY39" fmla="*/ 76200 h 4713880"/>
              <a:gd name="connsiteX40" fmla="*/ 4133850 w 6743700"/>
              <a:gd name="connsiteY40" fmla="*/ 57150 h 4713880"/>
              <a:gd name="connsiteX41" fmla="*/ 4514850 w 6743700"/>
              <a:gd name="connsiteY41" fmla="*/ 0 h 4713880"/>
              <a:gd name="connsiteX42" fmla="*/ 4914900 w 6743700"/>
              <a:gd name="connsiteY42" fmla="*/ 76200 h 4713880"/>
              <a:gd name="connsiteX43" fmla="*/ 5086350 w 6743700"/>
              <a:gd name="connsiteY43" fmla="*/ 152400 h 4713880"/>
              <a:gd name="connsiteX44" fmla="*/ 5162550 w 6743700"/>
              <a:gd name="connsiteY44" fmla="*/ 495300 h 4713880"/>
              <a:gd name="connsiteX45" fmla="*/ 5238750 w 6743700"/>
              <a:gd name="connsiteY45" fmla="*/ 876300 h 4713880"/>
              <a:gd name="connsiteX46" fmla="*/ 5238750 w 6743700"/>
              <a:gd name="connsiteY46" fmla="*/ 876300 h 4713880"/>
              <a:gd name="connsiteX47" fmla="*/ 5276850 w 6743700"/>
              <a:gd name="connsiteY47" fmla="*/ 1238250 h 4713880"/>
              <a:gd name="connsiteX48" fmla="*/ 5314950 w 6743700"/>
              <a:gd name="connsiteY48" fmla="*/ 1352550 h 4713880"/>
              <a:gd name="connsiteX49" fmla="*/ 5372100 w 6743700"/>
              <a:gd name="connsiteY49" fmla="*/ 1390650 h 4713880"/>
              <a:gd name="connsiteX50" fmla="*/ 5410200 w 6743700"/>
              <a:gd name="connsiteY50" fmla="*/ 1447800 h 4713880"/>
              <a:gd name="connsiteX51" fmla="*/ 5467350 w 6743700"/>
              <a:gd name="connsiteY51" fmla="*/ 1485900 h 4713880"/>
              <a:gd name="connsiteX52" fmla="*/ 5486400 w 6743700"/>
              <a:gd name="connsiteY52" fmla="*/ 1543050 h 4713880"/>
              <a:gd name="connsiteX53" fmla="*/ 5600700 w 6743700"/>
              <a:gd name="connsiteY53" fmla="*/ 1581150 h 4713880"/>
              <a:gd name="connsiteX54" fmla="*/ 5715000 w 6743700"/>
              <a:gd name="connsiteY54" fmla="*/ 1657350 h 4713880"/>
              <a:gd name="connsiteX55" fmla="*/ 5772150 w 6743700"/>
              <a:gd name="connsiteY55" fmla="*/ 1695450 h 4713880"/>
              <a:gd name="connsiteX56" fmla="*/ 5829300 w 6743700"/>
              <a:gd name="connsiteY56" fmla="*/ 1714500 h 4713880"/>
              <a:gd name="connsiteX57" fmla="*/ 5943600 w 6743700"/>
              <a:gd name="connsiteY57" fmla="*/ 1771650 h 4713880"/>
              <a:gd name="connsiteX58" fmla="*/ 6134100 w 6743700"/>
              <a:gd name="connsiteY58" fmla="*/ 1790700 h 4713880"/>
              <a:gd name="connsiteX59" fmla="*/ 6305550 w 6743700"/>
              <a:gd name="connsiteY59" fmla="*/ 1885950 h 4713880"/>
              <a:gd name="connsiteX60" fmla="*/ 6362700 w 6743700"/>
              <a:gd name="connsiteY60" fmla="*/ 1924050 h 4713880"/>
              <a:gd name="connsiteX61" fmla="*/ 6400800 w 6743700"/>
              <a:gd name="connsiteY61" fmla="*/ 2038350 h 4713880"/>
              <a:gd name="connsiteX62" fmla="*/ 6438900 w 6743700"/>
              <a:gd name="connsiteY62" fmla="*/ 2114550 h 4713880"/>
              <a:gd name="connsiteX63" fmla="*/ 6496050 w 6743700"/>
              <a:gd name="connsiteY63" fmla="*/ 2247900 h 4713880"/>
              <a:gd name="connsiteX64" fmla="*/ 6534150 w 6743700"/>
              <a:gd name="connsiteY64" fmla="*/ 2400300 h 4713880"/>
              <a:gd name="connsiteX65" fmla="*/ 6553200 w 6743700"/>
              <a:gd name="connsiteY65" fmla="*/ 2476500 h 4713880"/>
              <a:gd name="connsiteX66" fmla="*/ 6591300 w 6743700"/>
              <a:gd name="connsiteY66" fmla="*/ 2590800 h 4713880"/>
              <a:gd name="connsiteX67" fmla="*/ 6629400 w 6743700"/>
              <a:gd name="connsiteY67" fmla="*/ 2647950 h 4713880"/>
              <a:gd name="connsiteX68" fmla="*/ 6667500 w 6743700"/>
              <a:gd name="connsiteY68" fmla="*/ 2762250 h 4713880"/>
              <a:gd name="connsiteX69" fmla="*/ 6686550 w 6743700"/>
              <a:gd name="connsiteY69" fmla="*/ 2819400 h 4713880"/>
              <a:gd name="connsiteX70" fmla="*/ 6724650 w 6743700"/>
              <a:gd name="connsiteY70" fmla="*/ 2990850 h 4713880"/>
              <a:gd name="connsiteX71" fmla="*/ 6743700 w 6743700"/>
              <a:gd name="connsiteY71" fmla="*/ 3067050 h 4713880"/>
              <a:gd name="connsiteX72" fmla="*/ 6724650 w 6743700"/>
              <a:gd name="connsiteY72" fmla="*/ 3638550 h 4713880"/>
              <a:gd name="connsiteX73" fmla="*/ 6705600 w 6743700"/>
              <a:gd name="connsiteY73" fmla="*/ 3695700 h 4713880"/>
              <a:gd name="connsiteX74" fmla="*/ 6648450 w 6743700"/>
              <a:gd name="connsiteY74" fmla="*/ 3752850 h 4713880"/>
              <a:gd name="connsiteX75" fmla="*/ 6591300 w 6743700"/>
              <a:gd name="connsiteY75" fmla="*/ 3771900 h 4713880"/>
              <a:gd name="connsiteX76" fmla="*/ 6515100 w 6743700"/>
              <a:gd name="connsiteY76" fmla="*/ 3886200 h 4713880"/>
              <a:gd name="connsiteX77" fmla="*/ 6496050 w 6743700"/>
              <a:gd name="connsiteY77" fmla="*/ 3943350 h 4713880"/>
              <a:gd name="connsiteX78" fmla="*/ 6457950 w 6743700"/>
              <a:gd name="connsiteY78" fmla="*/ 4000500 h 4713880"/>
              <a:gd name="connsiteX79" fmla="*/ 6419850 w 6743700"/>
              <a:gd name="connsiteY79" fmla="*/ 4114800 h 4713880"/>
              <a:gd name="connsiteX80" fmla="*/ 6400800 w 6743700"/>
              <a:gd name="connsiteY80" fmla="*/ 4171950 h 4713880"/>
              <a:gd name="connsiteX81" fmla="*/ 6286500 w 6743700"/>
              <a:gd name="connsiteY81" fmla="*/ 4229100 h 4713880"/>
              <a:gd name="connsiteX82" fmla="*/ 6229350 w 6743700"/>
              <a:gd name="connsiteY82" fmla="*/ 4267200 h 4713880"/>
              <a:gd name="connsiteX83" fmla="*/ 6172200 w 6743700"/>
              <a:gd name="connsiteY83" fmla="*/ 4286250 h 4713880"/>
              <a:gd name="connsiteX84" fmla="*/ 6019800 w 6743700"/>
              <a:gd name="connsiteY84" fmla="*/ 4324350 h 4713880"/>
              <a:gd name="connsiteX85" fmla="*/ 5676900 w 6743700"/>
              <a:gd name="connsiteY85" fmla="*/ 4343400 h 4713880"/>
              <a:gd name="connsiteX86" fmla="*/ 5657850 w 6743700"/>
              <a:gd name="connsiteY86" fmla="*/ 4419600 h 4713880"/>
              <a:gd name="connsiteX87" fmla="*/ 5486400 w 6743700"/>
              <a:gd name="connsiteY87" fmla="*/ 4438650 h 4713880"/>
              <a:gd name="connsiteX88" fmla="*/ 5429250 w 6743700"/>
              <a:gd name="connsiteY88" fmla="*/ 4419600 h 4713880"/>
              <a:gd name="connsiteX89" fmla="*/ 5181600 w 6743700"/>
              <a:gd name="connsiteY89" fmla="*/ 4210050 h 4713880"/>
              <a:gd name="connsiteX90" fmla="*/ 5105400 w 6743700"/>
              <a:gd name="connsiteY90" fmla="*/ 4191000 h 4713880"/>
              <a:gd name="connsiteX91" fmla="*/ 5029200 w 6743700"/>
              <a:gd name="connsiteY91" fmla="*/ 4133850 h 4713880"/>
              <a:gd name="connsiteX92" fmla="*/ 4914900 w 6743700"/>
              <a:gd name="connsiteY92" fmla="*/ 4114800 h 4713880"/>
              <a:gd name="connsiteX93" fmla="*/ 4400550 w 6743700"/>
              <a:gd name="connsiteY93" fmla="*/ 4171950 h 4713880"/>
              <a:gd name="connsiteX94" fmla="*/ 4343400 w 6743700"/>
              <a:gd name="connsiteY94" fmla="*/ 4191000 h 4713880"/>
              <a:gd name="connsiteX95" fmla="*/ 4171950 w 6743700"/>
              <a:gd name="connsiteY95" fmla="*/ 4229100 h 4713880"/>
              <a:gd name="connsiteX96" fmla="*/ 4095750 w 6743700"/>
              <a:gd name="connsiteY96" fmla="*/ 4267200 h 4713880"/>
              <a:gd name="connsiteX97" fmla="*/ 4000500 w 6743700"/>
              <a:gd name="connsiteY97" fmla="*/ 4286250 h 4713880"/>
              <a:gd name="connsiteX98" fmla="*/ 3924300 w 6743700"/>
              <a:gd name="connsiteY98" fmla="*/ 4305300 h 4713880"/>
              <a:gd name="connsiteX99" fmla="*/ 3714750 w 6743700"/>
              <a:gd name="connsiteY99" fmla="*/ 4381500 h 4713880"/>
              <a:gd name="connsiteX100" fmla="*/ 3295650 w 6743700"/>
              <a:gd name="connsiteY100" fmla="*/ 4362450 h 4713880"/>
              <a:gd name="connsiteX101" fmla="*/ 3238500 w 6743700"/>
              <a:gd name="connsiteY101" fmla="*/ 4305300 h 4713880"/>
              <a:gd name="connsiteX102" fmla="*/ 3124200 w 6743700"/>
              <a:gd name="connsiteY102" fmla="*/ 4267200 h 4713880"/>
              <a:gd name="connsiteX103" fmla="*/ 3067050 w 6743700"/>
              <a:gd name="connsiteY103" fmla="*/ 4248150 h 4713880"/>
              <a:gd name="connsiteX104" fmla="*/ 2724150 w 6743700"/>
              <a:gd name="connsiteY104" fmla="*/ 4324350 h 4713880"/>
              <a:gd name="connsiteX105" fmla="*/ 2533650 w 6743700"/>
              <a:gd name="connsiteY105" fmla="*/ 4438650 h 4713880"/>
              <a:gd name="connsiteX106" fmla="*/ 2476500 w 6743700"/>
              <a:gd name="connsiteY106" fmla="*/ 4476750 h 4713880"/>
              <a:gd name="connsiteX107" fmla="*/ 2305050 w 6743700"/>
              <a:gd name="connsiteY107" fmla="*/ 4533900 h 4713880"/>
              <a:gd name="connsiteX108" fmla="*/ 2247900 w 6743700"/>
              <a:gd name="connsiteY108" fmla="*/ 4552950 h 4713880"/>
              <a:gd name="connsiteX109" fmla="*/ 2190750 w 6743700"/>
              <a:gd name="connsiteY109" fmla="*/ 4572000 h 4713880"/>
              <a:gd name="connsiteX110" fmla="*/ 2076450 w 6743700"/>
              <a:gd name="connsiteY110" fmla="*/ 4591050 h 4713880"/>
              <a:gd name="connsiteX111" fmla="*/ 1943100 w 6743700"/>
              <a:gd name="connsiteY111" fmla="*/ 4572000 h 4713880"/>
              <a:gd name="connsiteX112" fmla="*/ 1885950 w 6743700"/>
              <a:gd name="connsiteY112" fmla="*/ 4552950 h 4713880"/>
              <a:gd name="connsiteX113" fmla="*/ 1673557 w 6743700"/>
              <a:gd name="connsiteY113" fmla="*/ 4713880 h 4713880"/>
              <a:gd name="connsiteX114" fmla="*/ 1521157 w 6743700"/>
              <a:gd name="connsiteY114" fmla="*/ 4615787 h 4713880"/>
              <a:gd name="connsiteX115" fmla="*/ 1404298 w 6743700"/>
              <a:gd name="connsiteY115" fmla="*/ 4439218 h 4713880"/>
              <a:gd name="connsiteX116" fmla="*/ 1276350 w 6743700"/>
              <a:gd name="connsiteY116" fmla="*/ 4171950 h 4713880"/>
              <a:gd name="connsiteX117" fmla="*/ 1257300 w 6743700"/>
              <a:gd name="connsiteY117" fmla="*/ 4114800 h 4713880"/>
              <a:gd name="connsiteX0" fmla="*/ 1104900 w 6591300"/>
              <a:gd name="connsiteY0" fmla="*/ 4114800 h 4713880"/>
              <a:gd name="connsiteX1" fmla="*/ 0 w 6591300"/>
              <a:gd name="connsiteY1" fmla="*/ 3409950 h 4713880"/>
              <a:gd name="connsiteX2" fmla="*/ 133350 w 6591300"/>
              <a:gd name="connsiteY2" fmla="*/ 3371850 h 4713880"/>
              <a:gd name="connsiteX3" fmla="*/ 419100 w 6591300"/>
              <a:gd name="connsiteY3" fmla="*/ 3295650 h 4713880"/>
              <a:gd name="connsiteX4" fmla="*/ 590550 w 6591300"/>
              <a:gd name="connsiteY4" fmla="*/ 3295650 h 4713880"/>
              <a:gd name="connsiteX5" fmla="*/ 742950 w 6591300"/>
              <a:gd name="connsiteY5" fmla="*/ 3371850 h 4713880"/>
              <a:gd name="connsiteX6" fmla="*/ 895350 w 6591300"/>
              <a:gd name="connsiteY6" fmla="*/ 3429000 h 4713880"/>
              <a:gd name="connsiteX7" fmla="*/ 1085850 w 6591300"/>
              <a:gd name="connsiteY7" fmla="*/ 3467100 h 4713880"/>
              <a:gd name="connsiteX8" fmla="*/ 1238250 w 6591300"/>
              <a:gd name="connsiteY8" fmla="*/ 3448050 h 4713880"/>
              <a:gd name="connsiteX9" fmla="*/ 1428750 w 6591300"/>
              <a:gd name="connsiteY9" fmla="*/ 3390900 h 4713880"/>
              <a:gd name="connsiteX10" fmla="*/ 1638300 w 6591300"/>
              <a:gd name="connsiteY10" fmla="*/ 3314700 h 4713880"/>
              <a:gd name="connsiteX11" fmla="*/ 1733550 w 6591300"/>
              <a:gd name="connsiteY11" fmla="*/ 3105150 h 4713880"/>
              <a:gd name="connsiteX12" fmla="*/ 1828800 w 6591300"/>
              <a:gd name="connsiteY12" fmla="*/ 2857500 h 4713880"/>
              <a:gd name="connsiteX13" fmla="*/ 1962150 w 6591300"/>
              <a:gd name="connsiteY13" fmla="*/ 2495550 h 4713880"/>
              <a:gd name="connsiteX14" fmla="*/ 2000250 w 6591300"/>
              <a:gd name="connsiteY14" fmla="*/ 2362200 h 4713880"/>
              <a:gd name="connsiteX15" fmla="*/ 2076450 w 6591300"/>
              <a:gd name="connsiteY15" fmla="*/ 2171700 h 4713880"/>
              <a:gd name="connsiteX16" fmla="*/ 2114550 w 6591300"/>
              <a:gd name="connsiteY16" fmla="*/ 2019300 h 4713880"/>
              <a:gd name="connsiteX17" fmla="*/ 2095500 w 6591300"/>
              <a:gd name="connsiteY17" fmla="*/ 1771650 h 4713880"/>
              <a:gd name="connsiteX18" fmla="*/ 2095500 w 6591300"/>
              <a:gd name="connsiteY18" fmla="*/ 1543050 h 4713880"/>
              <a:gd name="connsiteX19" fmla="*/ 2133600 w 6591300"/>
              <a:gd name="connsiteY19" fmla="*/ 1390650 h 4713880"/>
              <a:gd name="connsiteX20" fmla="*/ 2133600 w 6591300"/>
              <a:gd name="connsiteY20" fmla="*/ 1390650 h 4713880"/>
              <a:gd name="connsiteX21" fmla="*/ 2171700 w 6591300"/>
              <a:gd name="connsiteY21" fmla="*/ 1181100 h 4713880"/>
              <a:gd name="connsiteX22" fmla="*/ 2171700 w 6591300"/>
              <a:gd name="connsiteY22" fmla="*/ 1181100 h 4713880"/>
              <a:gd name="connsiteX23" fmla="*/ 1962150 w 6591300"/>
              <a:gd name="connsiteY23" fmla="*/ 1295400 h 4713880"/>
              <a:gd name="connsiteX24" fmla="*/ 1809750 w 6591300"/>
              <a:gd name="connsiteY24" fmla="*/ 1238250 h 4713880"/>
              <a:gd name="connsiteX25" fmla="*/ 1657350 w 6591300"/>
              <a:gd name="connsiteY25" fmla="*/ 1238250 h 4713880"/>
              <a:gd name="connsiteX26" fmla="*/ 1619250 w 6591300"/>
              <a:gd name="connsiteY26" fmla="*/ 1257300 h 4713880"/>
              <a:gd name="connsiteX27" fmla="*/ 1524000 w 6591300"/>
              <a:gd name="connsiteY27" fmla="*/ 762000 h 4713880"/>
              <a:gd name="connsiteX28" fmla="*/ 1504950 w 6591300"/>
              <a:gd name="connsiteY28" fmla="*/ 476250 h 4713880"/>
              <a:gd name="connsiteX29" fmla="*/ 1504950 w 6591300"/>
              <a:gd name="connsiteY29" fmla="*/ 247650 h 4713880"/>
              <a:gd name="connsiteX30" fmla="*/ 1676400 w 6591300"/>
              <a:gd name="connsiteY30" fmla="*/ 95250 h 4713880"/>
              <a:gd name="connsiteX31" fmla="*/ 1981200 w 6591300"/>
              <a:gd name="connsiteY31" fmla="*/ 0 h 4713880"/>
              <a:gd name="connsiteX32" fmla="*/ 2228850 w 6591300"/>
              <a:gd name="connsiteY32" fmla="*/ 0 h 4713880"/>
              <a:gd name="connsiteX33" fmla="*/ 2476500 w 6591300"/>
              <a:gd name="connsiteY33" fmla="*/ 0 h 4713880"/>
              <a:gd name="connsiteX34" fmla="*/ 2705100 w 6591300"/>
              <a:gd name="connsiteY34" fmla="*/ 19050 h 4713880"/>
              <a:gd name="connsiteX35" fmla="*/ 2971800 w 6591300"/>
              <a:gd name="connsiteY35" fmla="*/ 19050 h 4713880"/>
              <a:gd name="connsiteX36" fmla="*/ 3143250 w 6591300"/>
              <a:gd name="connsiteY36" fmla="*/ 19050 h 4713880"/>
              <a:gd name="connsiteX37" fmla="*/ 3524250 w 6591300"/>
              <a:gd name="connsiteY37" fmla="*/ 76200 h 4713880"/>
              <a:gd name="connsiteX38" fmla="*/ 3733800 w 6591300"/>
              <a:gd name="connsiteY38" fmla="*/ 76200 h 4713880"/>
              <a:gd name="connsiteX39" fmla="*/ 3981450 w 6591300"/>
              <a:gd name="connsiteY39" fmla="*/ 57150 h 4713880"/>
              <a:gd name="connsiteX40" fmla="*/ 4362450 w 6591300"/>
              <a:gd name="connsiteY40" fmla="*/ 0 h 4713880"/>
              <a:gd name="connsiteX41" fmla="*/ 4762500 w 6591300"/>
              <a:gd name="connsiteY41" fmla="*/ 76200 h 4713880"/>
              <a:gd name="connsiteX42" fmla="*/ 4933950 w 6591300"/>
              <a:gd name="connsiteY42" fmla="*/ 152400 h 4713880"/>
              <a:gd name="connsiteX43" fmla="*/ 5010150 w 6591300"/>
              <a:gd name="connsiteY43" fmla="*/ 495300 h 4713880"/>
              <a:gd name="connsiteX44" fmla="*/ 5086350 w 6591300"/>
              <a:gd name="connsiteY44" fmla="*/ 876300 h 4713880"/>
              <a:gd name="connsiteX45" fmla="*/ 5086350 w 6591300"/>
              <a:gd name="connsiteY45" fmla="*/ 876300 h 4713880"/>
              <a:gd name="connsiteX46" fmla="*/ 5124450 w 6591300"/>
              <a:gd name="connsiteY46" fmla="*/ 1238250 h 4713880"/>
              <a:gd name="connsiteX47" fmla="*/ 5162550 w 6591300"/>
              <a:gd name="connsiteY47" fmla="*/ 1352550 h 4713880"/>
              <a:gd name="connsiteX48" fmla="*/ 5219700 w 6591300"/>
              <a:gd name="connsiteY48" fmla="*/ 1390650 h 4713880"/>
              <a:gd name="connsiteX49" fmla="*/ 5257800 w 6591300"/>
              <a:gd name="connsiteY49" fmla="*/ 1447800 h 4713880"/>
              <a:gd name="connsiteX50" fmla="*/ 5314950 w 6591300"/>
              <a:gd name="connsiteY50" fmla="*/ 1485900 h 4713880"/>
              <a:gd name="connsiteX51" fmla="*/ 5334000 w 6591300"/>
              <a:gd name="connsiteY51" fmla="*/ 1543050 h 4713880"/>
              <a:gd name="connsiteX52" fmla="*/ 5448300 w 6591300"/>
              <a:gd name="connsiteY52" fmla="*/ 1581150 h 4713880"/>
              <a:gd name="connsiteX53" fmla="*/ 5562600 w 6591300"/>
              <a:gd name="connsiteY53" fmla="*/ 1657350 h 4713880"/>
              <a:gd name="connsiteX54" fmla="*/ 5619750 w 6591300"/>
              <a:gd name="connsiteY54" fmla="*/ 1695450 h 4713880"/>
              <a:gd name="connsiteX55" fmla="*/ 5676900 w 6591300"/>
              <a:gd name="connsiteY55" fmla="*/ 1714500 h 4713880"/>
              <a:gd name="connsiteX56" fmla="*/ 5791200 w 6591300"/>
              <a:gd name="connsiteY56" fmla="*/ 1771650 h 4713880"/>
              <a:gd name="connsiteX57" fmla="*/ 5981700 w 6591300"/>
              <a:gd name="connsiteY57" fmla="*/ 1790700 h 4713880"/>
              <a:gd name="connsiteX58" fmla="*/ 6153150 w 6591300"/>
              <a:gd name="connsiteY58" fmla="*/ 1885950 h 4713880"/>
              <a:gd name="connsiteX59" fmla="*/ 6210300 w 6591300"/>
              <a:gd name="connsiteY59" fmla="*/ 1924050 h 4713880"/>
              <a:gd name="connsiteX60" fmla="*/ 6248400 w 6591300"/>
              <a:gd name="connsiteY60" fmla="*/ 2038350 h 4713880"/>
              <a:gd name="connsiteX61" fmla="*/ 6286500 w 6591300"/>
              <a:gd name="connsiteY61" fmla="*/ 2114550 h 4713880"/>
              <a:gd name="connsiteX62" fmla="*/ 6343650 w 6591300"/>
              <a:gd name="connsiteY62" fmla="*/ 2247900 h 4713880"/>
              <a:gd name="connsiteX63" fmla="*/ 6381750 w 6591300"/>
              <a:gd name="connsiteY63" fmla="*/ 2400300 h 4713880"/>
              <a:gd name="connsiteX64" fmla="*/ 6400800 w 6591300"/>
              <a:gd name="connsiteY64" fmla="*/ 2476500 h 4713880"/>
              <a:gd name="connsiteX65" fmla="*/ 6438900 w 6591300"/>
              <a:gd name="connsiteY65" fmla="*/ 2590800 h 4713880"/>
              <a:gd name="connsiteX66" fmla="*/ 6477000 w 6591300"/>
              <a:gd name="connsiteY66" fmla="*/ 2647950 h 4713880"/>
              <a:gd name="connsiteX67" fmla="*/ 6515100 w 6591300"/>
              <a:gd name="connsiteY67" fmla="*/ 2762250 h 4713880"/>
              <a:gd name="connsiteX68" fmla="*/ 6534150 w 6591300"/>
              <a:gd name="connsiteY68" fmla="*/ 2819400 h 4713880"/>
              <a:gd name="connsiteX69" fmla="*/ 6572250 w 6591300"/>
              <a:gd name="connsiteY69" fmla="*/ 2990850 h 4713880"/>
              <a:gd name="connsiteX70" fmla="*/ 6591300 w 6591300"/>
              <a:gd name="connsiteY70" fmla="*/ 3067050 h 4713880"/>
              <a:gd name="connsiteX71" fmla="*/ 6572250 w 6591300"/>
              <a:gd name="connsiteY71" fmla="*/ 3638550 h 4713880"/>
              <a:gd name="connsiteX72" fmla="*/ 6553200 w 6591300"/>
              <a:gd name="connsiteY72" fmla="*/ 3695700 h 4713880"/>
              <a:gd name="connsiteX73" fmla="*/ 6496050 w 6591300"/>
              <a:gd name="connsiteY73" fmla="*/ 3752850 h 4713880"/>
              <a:gd name="connsiteX74" fmla="*/ 6438900 w 6591300"/>
              <a:gd name="connsiteY74" fmla="*/ 3771900 h 4713880"/>
              <a:gd name="connsiteX75" fmla="*/ 6362700 w 6591300"/>
              <a:gd name="connsiteY75" fmla="*/ 3886200 h 4713880"/>
              <a:gd name="connsiteX76" fmla="*/ 6343650 w 6591300"/>
              <a:gd name="connsiteY76" fmla="*/ 3943350 h 4713880"/>
              <a:gd name="connsiteX77" fmla="*/ 6305550 w 6591300"/>
              <a:gd name="connsiteY77" fmla="*/ 4000500 h 4713880"/>
              <a:gd name="connsiteX78" fmla="*/ 6267450 w 6591300"/>
              <a:gd name="connsiteY78" fmla="*/ 4114800 h 4713880"/>
              <a:gd name="connsiteX79" fmla="*/ 6248400 w 6591300"/>
              <a:gd name="connsiteY79" fmla="*/ 4171950 h 4713880"/>
              <a:gd name="connsiteX80" fmla="*/ 6134100 w 6591300"/>
              <a:gd name="connsiteY80" fmla="*/ 4229100 h 4713880"/>
              <a:gd name="connsiteX81" fmla="*/ 6076950 w 6591300"/>
              <a:gd name="connsiteY81" fmla="*/ 4267200 h 4713880"/>
              <a:gd name="connsiteX82" fmla="*/ 6019800 w 6591300"/>
              <a:gd name="connsiteY82" fmla="*/ 4286250 h 4713880"/>
              <a:gd name="connsiteX83" fmla="*/ 5867400 w 6591300"/>
              <a:gd name="connsiteY83" fmla="*/ 4324350 h 4713880"/>
              <a:gd name="connsiteX84" fmla="*/ 5524500 w 6591300"/>
              <a:gd name="connsiteY84" fmla="*/ 4343400 h 4713880"/>
              <a:gd name="connsiteX85" fmla="*/ 5505450 w 6591300"/>
              <a:gd name="connsiteY85" fmla="*/ 4419600 h 4713880"/>
              <a:gd name="connsiteX86" fmla="*/ 5334000 w 6591300"/>
              <a:gd name="connsiteY86" fmla="*/ 4438650 h 4713880"/>
              <a:gd name="connsiteX87" fmla="*/ 5276850 w 6591300"/>
              <a:gd name="connsiteY87" fmla="*/ 4419600 h 4713880"/>
              <a:gd name="connsiteX88" fmla="*/ 5029200 w 6591300"/>
              <a:gd name="connsiteY88" fmla="*/ 4210050 h 4713880"/>
              <a:gd name="connsiteX89" fmla="*/ 4953000 w 6591300"/>
              <a:gd name="connsiteY89" fmla="*/ 4191000 h 4713880"/>
              <a:gd name="connsiteX90" fmla="*/ 4876800 w 6591300"/>
              <a:gd name="connsiteY90" fmla="*/ 4133850 h 4713880"/>
              <a:gd name="connsiteX91" fmla="*/ 4762500 w 6591300"/>
              <a:gd name="connsiteY91" fmla="*/ 4114800 h 4713880"/>
              <a:gd name="connsiteX92" fmla="*/ 4248150 w 6591300"/>
              <a:gd name="connsiteY92" fmla="*/ 4171950 h 4713880"/>
              <a:gd name="connsiteX93" fmla="*/ 4191000 w 6591300"/>
              <a:gd name="connsiteY93" fmla="*/ 4191000 h 4713880"/>
              <a:gd name="connsiteX94" fmla="*/ 4019550 w 6591300"/>
              <a:gd name="connsiteY94" fmla="*/ 4229100 h 4713880"/>
              <a:gd name="connsiteX95" fmla="*/ 3943350 w 6591300"/>
              <a:gd name="connsiteY95" fmla="*/ 4267200 h 4713880"/>
              <a:gd name="connsiteX96" fmla="*/ 3848100 w 6591300"/>
              <a:gd name="connsiteY96" fmla="*/ 4286250 h 4713880"/>
              <a:gd name="connsiteX97" fmla="*/ 3771900 w 6591300"/>
              <a:gd name="connsiteY97" fmla="*/ 4305300 h 4713880"/>
              <a:gd name="connsiteX98" fmla="*/ 3562350 w 6591300"/>
              <a:gd name="connsiteY98" fmla="*/ 4381500 h 4713880"/>
              <a:gd name="connsiteX99" fmla="*/ 3143250 w 6591300"/>
              <a:gd name="connsiteY99" fmla="*/ 4362450 h 4713880"/>
              <a:gd name="connsiteX100" fmla="*/ 3086100 w 6591300"/>
              <a:gd name="connsiteY100" fmla="*/ 4305300 h 4713880"/>
              <a:gd name="connsiteX101" fmla="*/ 2971800 w 6591300"/>
              <a:gd name="connsiteY101" fmla="*/ 4267200 h 4713880"/>
              <a:gd name="connsiteX102" fmla="*/ 2914650 w 6591300"/>
              <a:gd name="connsiteY102" fmla="*/ 4248150 h 4713880"/>
              <a:gd name="connsiteX103" fmla="*/ 2571750 w 6591300"/>
              <a:gd name="connsiteY103" fmla="*/ 4324350 h 4713880"/>
              <a:gd name="connsiteX104" fmla="*/ 2381250 w 6591300"/>
              <a:gd name="connsiteY104" fmla="*/ 4438650 h 4713880"/>
              <a:gd name="connsiteX105" fmla="*/ 2324100 w 6591300"/>
              <a:gd name="connsiteY105" fmla="*/ 4476750 h 4713880"/>
              <a:gd name="connsiteX106" fmla="*/ 2152650 w 6591300"/>
              <a:gd name="connsiteY106" fmla="*/ 4533900 h 4713880"/>
              <a:gd name="connsiteX107" fmla="*/ 2095500 w 6591300"/>
              <a:gd name="connsiteY107" fmla="*/ 4552950 h 4713880"/>
              <a:gd name="connsiteX108" fmla="*/ 2038350 w 6591300"/>
              <a:gd name="connsiteY108" fmla="*/ 4572000 h 4713880"/>
              <a:gd name="connsiteX109" fmla="*/ 1924050 w 6591300"/>
              <a:gd name="connsiteY109" fmla="*/ 4591050 h 4713880"/>
              <a:gd name="connsiteX110" fmla="*/ 1790700 w 6591300"/>
              <a:gd name="connsiteY110" fmla="*/ 4572000 h 4713880"/>
              <a:gd name="connsiteX111" fmla="*/ 1733550 w 6591300"/>
              <a:gd name="connsiteY111" fmla="*/ 4552950 h 4713880"/>
              <a:gd name="connsiteX112" fmla="*/ 1521157 w 6591300"/>
              <a:gd name="connsiteY112" fmla="*/ 4713880 h 4713880"/>
              <a:gd name="connsiteX113" fmla="*/ 1368757 w 6591300"/>
              <a:gd name="connsiteY113" fmla="*/ 4615787 h 4713880"/>
              <a:gd name="connsiteX114" fmla="*/ 1251898 w 6591300"/>
              <a:gd name="connsiteY114" fmla="*/ 4439218 h 4713880"/>
              <a:gd name="connsiteX115" fmla="*/ 1123950 w 6591300"/>
              <a:gd name="connsiteY115" fmla="*/ 4171950 h 4713880"/>
              <a:gd name="connsiteX116" fmla="*/ 1104900 w 6591300"/>
              <a:gd name="connsiteY116" fmla="*/ 4114800 h 4713880"/>
              <a:gd name="connsiteX0" fmla="*/ 996835 w 6483235"/>
              <a:gd name="connsiteY0" fmla="*/ 4114800 h 4713880"/>
              <a:gd name="connsiteX1" fmla="*/ 25285 w 6483235"/>
              <a:gd name="connsiteY1" fmla="*/ 3371850 h 4713880"/>
              <a:gd name="connsiteX2" fmla="*/ 311035 w 6483235"/>
              <a:gd name="connsiteY2" fmla="*/ 3295650 h 4713880"/>
              <a:gd name="connsiteX3" fmla="*/ 482485 w 6483235"/>
              <a:gd name="connsiteY3" fmla="*/ 3295650 h 4713880"/>
              <a:gd name="connsiteX4" fmla="*/ 634885 w 6483235"/>
              <a:gd name="connsiteY4" fmla="*/ 3371850 h 4713880"/>
              <a:gd name="connsiteX5" fmla="*/ 787285 w 6483235"/>
              <a:gd name="connsiteY5" fmla="*/ 3429000 h 4713880"/>
              <a:gd name="connsiteX6" fmla="*/ 977785 w 6483235"/>
              <a:gd name="connsiteY6" fmla="*/ 3467100 h 4713880"/>
              <a:gd name="connsiteX7" fmla="*/ 1130185 w 6483235"/>
              <a:gd name="connsiteY7" fmla="*/ 3448050 h 4713880"/>
              <a:gd name="connsiteX8" fmla="*/ 1320685 w 6483235"/>
              <a:gd name="connsiteY8" fmla="*/ 3390900 h 4713880"/>
              <a:gd name="connsiteX9" fmla="*/ 1530235 w 6483235"/>
              <a:gd name="connsiteY9" fmla="*/ 3314700 h 4713880"/>
              <a:gd name="connsiteX10" fmla="*/ 1625485 w 6483235"/>
              <a:gd name="connsiteY10" fmla="*/ 3105150 h 4713880"/>
              <a:gd name="connsiteX11" fmla="*/ 1720735 w 6483235"/>
              <a:gd name="connsiteY11" fmla="*/ 2857500 h 4713880"/>
              <a:gd name="connsiteX12" fmla="*/ 1854085 w 6483235"/>
              <a:gd name="connsiteY12" fmla="*/ 2495550 h 4713880"/>
              <a:gd name="connsiteX13" fmla="*/ 1892185 w 6483235"/>
              <a:gd name="connsiteY13" fmla="*/ 2362200 h 4713880"/>
              <a:gd name="connsiteX14" fmla="*/ 1968385 w 6483235"/>
              <a:gd name="connsiteY14" fmla="*/ 2171700 h 4713880"/>
              <a:gd name="connsiteX15" fmla="*/ 2006485 w 6483235"/>
              <a:gd name="connsiteY15" fmla="*/ 2019300 h 4713880"/>
              <a:gd name="connsiteX16" fmla="*/ 1987435 w 6483235"/>
              <a:gd name="connsiteY16" fmla="*/ 1771650 h 4713880"/>
              <a:gd name="connsiteX17" fmla="*/ 1987435 w 6483235"/>
              <a:gd name="connsiteY17" fmla="*/ 1543050 h 4713880"/>
              <a:gd name="connsiteX18" fmla="*/ 2025535 w 6483235"/>
              <a:gd name="connsiteY18" fmla="*/ 1390650 h 4713880"/>
              <a:gd name="connsiteX19" fmla="*/ 2025535 w 6483235"/>
              <a:gd name="connsiteY19" fmla="*/ 1390650 h 4713880"/>
              <a:gd name="connsiteX20" fmla="*/ 2063635 w 6483235"/>
              <a:gd name="connsiteY20" fmla="*/ 1181100 h 4713880"/>
              <a:gd name="connsiteX21" fmla="*/ 2063635 w 6483235"/>
              <a:gd name="connsiteY21" fmla="*/ 1181100 h 4713880"/>
              <a:gd name="connsiteX22" fmla="*/ 1854085 w 6483235"/>
              <a:gd name="connsiteY22" fmla="*/ 1295400 h 4713880"/>
              <a:gd name="connsiteX23" fmla="*/ 1701685 w 6483235"/>
              <a:gd name="connsiteY23" fmla="*/ 1238250 h 4713880"/>
              <a:gd name="connsiteX24" fmla="*/ 1549285 w 6483235"/>
              <a:gd name="connsiteY24" fmla="*/ 1238250 h 4713880"/>
              <a:gd name="connsiteX25" fmla="*/ 1511185 w 6483235"/>
              <a:gd name="connsiteY25" fmla="*/ 1257300 h 4713880"/>
              <a:gd name="connsiteX26" fmla="*/ 1415935 w 6483235"/>
              <a:gd name="connsiteY26" fmla="*/ 762000 h 4713880"/>
              <a:gd name="connsiteX27" fmla="*/ 1396885 w 6483235"/>
              <a:gd name="connsiteY27" fmla="*/ 476250 h 4713880"/>
              <a:gd name="connsiteX28" fmla="*/ 1396885 w 6483235"/>
              <a:gd name="connsiteY28" fmla="*/ 247650 h 4713880"/>
              <a:gd name="connsiteX29" fmla="*/ 1568335 w 6483235"/>
              <a:gd name="connsiteY29" fmla="*/ 95250 h 4713880"/>
              <a:gd name="connsiteX30" fmla="*/ 1873135 w 6483235"/>
              <a:gd name="connsiteY30" fmla="*/ 0 h 4713880"/>
              <a:gd name="connsiteX31" fmla="*/ 2120785 w 6483235"/>
              <a:gd name="connsiteY31" fmla="*/ 0 h 4713880"/>
              <a:gd name="connsiteX32" fmla="*/ 2368435 w 6483235"/>
              <a:gd name="connsiteY32" fmla="*/ 0 h 4713880"/>
              <a:gd name="connsiteX33" fmla="*/ 2597035 w 6483235"/>
              <a:gd name="connsiteY33" fmla="*/ 19050 h 4713880"/>
              <a:gd name="connsiteX34" fmla="*/ 2863735 w 6483235"/>
              <a:gd name="connsiteY34" fmla="*/ 19050 h 4713880"/>
              <a:gd name="connsiteX35" fmla="*/ 3035185 w 6483235"/>
              <a:gd name="connsiteY35" fmla="*/ 19050 h 4713880"/>
              <a:gd name="connsiteX36" fmla="*/ 3416185 w 6483235"/>
              <a:gd name="connsiteY36" fmla="*/ 76200 h 4713880"/>
              <a:gd name="connsiteX37" fmla="*/ 3625735 w 6483235"/>
              <a:gd name="connsiteY37" fmla="*/ 76200 h 4713880"/>
              <a:gd name="connsiteX38" fmla="*/ 3873385 w 6483235"/>
              <a:gd name="connsiteY38" fmla="*/ 57150 h 4713880"/>
              <a:gd name="connsiteX39" fmla="*/ 4254385 w 6483235"/>
              <a:gd name="connsiteY39" fmla="*/ 0 h 4713880"/>
              <a:gd name="connsiteX40" fmla="*/ 4654435 w 6483235"/>
              <a:gd name="connsiteY40" fmla="*/ 76200 h 4713880"/>
              <a:gd name="connsiteX41" fmla="*/ 4825885 w 6483235"/>
              <a:gd name="connsiteY41" fmla="*/ 152400 h 4713880"/>
              <a:gd name="connsiteX42" fmla="*/ 4902085 w 6483235"/>
              <a:gd name="connsiteY42" fmla="*/ 495300 h 4713880"/>
              <a:gd name="connsiteX43" fmla="*/ 4978285 w 6483235"/>
              <a:gd name="connsiteY43" fmla="*/ 876300 h 4713880"/>
              <a:gd name="connsiteX44" fmla="*/ 4978285 w 6483235"/>
              <a:gd name="connsiteY44" fmla="*/ 876300 h 4713880"/>
              <a:gd name="connsiteX45" fmla="*/ 5016385 w 6483235"/>
              <a:gd name="connsiteY45" fmla="*/ 1238250 h 4713880"/>
              <a:gd name="connsiteX46" fmla="*/ 5054485 w 6483235"/>
              <a:gd name="connsiteY46" fmla="*/ 1352550 h 4713880"/>
              <a:gd name="connsiteX47" fmla="*/ 5111635 w 6483235"/>
              <a:gd name="connsiteY47" fmla="*/ 1390650 h 4713880"/>
              <a:gd name="connsiteX48" fmla="*/ 5149735 w 6483235"/>
              <a:gd name="connsiteY48" fmla="*/ 1447800 h 4713880"/>
              <a:gd name="connsiteX49" fmla="*/ 5206885 w 6483235"/>
              <a:gd name="connsiteY49" fmla="*/ 1485900 h 4713880"/>
              <a:gd name="connsiteX50" fmla="*/ 5225935 w 6483235"/>
              <a:gd name="connsiteY50" fmla="*/ 1543050 h 4713880"/>
              <a:gd name="connsiteX51" fmla="*/ 5340235 w 6483235"/>
              <a:gd name="connsiteY51" fmla="*/ 1581150 h 4713880"/>
              <a:gd name="connsiteX52" fmla="*/ 5454535 w 6483235"/>
              <a:gd name="connsiteY52" fmla="*/ 1657350 h 4713880"/>
              <a:gd name="connsiteX53" fmla="*/ 5511685 w 6483235"/>
              <a:gd name="connsiteY53" fmla="*/ 1695450 h 4713880"/>
              <a:gd name="connsiteX54" fmla="*/ 5568835 w 6483235"/>
              <a:gd name="connsiteY54" fmla="*/ 1714500 h 4713880"/>
              <a:gd name="connsiteX55" fmla="*/ 5683135 w 6483235"/>
              <a:gd name="connsiteY55" fmla="*/ 1771650 h 4713880"/>
              <a:gd name="connsiteX56" fmla="*/ 5873635 w 6483235"/>
              <a:gd name="connsiteY56" fmla="*/ 1790700 h 4713880"/>
              <a:gd name="connsiteX57" fmla="*/ 6045085 w 6483235"/>
              <a:gd name="connsiteY57" fmla="*/ 1885950 h 4713880"/>
              <a:gd name="connsiteX58" fmla="*/ 6102235 w 6483235"/>
              <a:gd name="connsiteY58" fmla="*/ 1924050 h 4713880"/>
              <a:gd name="connsiteX59" fmla="*/ 6140335 w 6483235"/>
              <a:gd name="connsiteY59" fmla="*/ 2038350 h 4713880"/>
              <a:gd name="connsiteX60" fmla="*/ 6178435 w 6483235"/>
              <a:gd name="connsiteY60" fmla="*/ 2114550 h 4713880"/>
              <a:gd name="connsiteX61" fmla="*/ 6235585 w 6483235"/>
              <a:gd name="connsiteY61" fmla="*/ 2247900 h 4713880"/>
              <a:gd name="connsiteX62" fmla="*/ 6273685 w 6483235"/>
              <a:gd name="connsiteY62" fmla="*/ 2400300 h 4713880"/>
              <a:gd name="connsiteX63" fmla="*/ 6292735 w 6483235"/>
              <a:gd name="connsiteY63" fmla="*/ 2476500 h 4713880"/>
              <a:gd name="connsiteX64" fmla="*/ 6330835 w 6483235"/>
              <a:gd name="connsiteY64" fmla="*/ 2590800 h 4713880"/>
              <a:gd name="connsiteX65" fmla="*/ 6368935 w 6483235"/>
              <a:gd name="connsiteY65" fmla="*/ 2647950 h 4713880"/>
              <a:gd name="connsiteX66" fmla="*/ 6407035 w 6483235"/>
              <a:gd name="connsiteY66" fmla="*/ 2762250 h 4713880"/>
              <a:gd name="connsiteX67" fmla="*/ 6426085 w 6483235"/>
              <a:gd name="connsiteY67" fmla="*/ 2819400 h 4713880"/>
              <a:gd name="connsiteX68" fmla="*/ 6464185 w 6483235"/>
              <a:gd name="connsiteY68" fmla="*/ 2990850 h 4713880"/>
              <a:gd name="connsiteX69" fmla="*/ 6483235 w 6483235"/>
              <a:gd name="connsiteY69" fmla="*/ 3067050 h 4713880"/>
              <a:gd name="connsiteX70" fmla="*/ 6464185 w 6483235"/>
              <a:gd name="connsiteY70" fmla="*/ 3638550 h 4713880"/>
              <a:gd name="connsiteX71" fmla="*/ 6445135 w 6483235"/>
              <a:gd name="connsiteY71" fmla="*/ 3695700 h 4713880"/>
              <a:gd name="connsiteX72" fmla="*/ 6387985 w 6483235"/>
              <a:gd name="connsiteY72" fmla="*/ 3752850 h 4713880"/>
              <a:gd name="connsiteX73" fmla="*/ 6330835 w 6483235"/>
              <a:gd name="connsiteY73" fmla="*/ 3771900 h 4713880"/>
              <a:gd name="connsiteX74" fmla="*/ 6254635 w 6483235"/>
              <a:gd name="connsiteY74" fmla="*/ 3886200 h 4713880"/>
              <a:gd name="connsiteX75" fmla="*/ 6235585 w 6483235"/>
              <a:gd name="connsiteY75" fmla="*/ 3943350 h 4713880"/>
              <a:gd name="connsiteX76" fmla="*/ 6197485 w 6483235"/>
              <a:gd name="connsiteY76" fmla="*/ 4000500 h 4713880"/>
              <a:gd name="connsiteX77" fmla="*/ 6159385 w 6483235"/>
              <a:gd name="connsiteY77" fmla="*/ 4114800 h 4713880"/>
              <a:gd name="connsiteX78" fmla="*/ 6140335 w 6483235"/>
              <a:gd name="connsiteY78" fmla="*/ 4171950 h 4713880"/>
              <a:gd name="connsiteX79" fmla="*/ 6026035 w 6483235"/>
              <a:gd name="connsiteY79" fmla="*/ 4229100 h 4713880"/>
              <a:gd name="connsiteX80" fmla="*/ 5968885 w 6483235"/>
              <a:gd name="connsiteY80" fmla="*/ 4267200 h 4713880"/>
              <a:gd name="connsiteX81" fmla="*/ 5911735 w 6483235"/>
              <a:gd name="connsiteY81" fmla="*/ 4286250 h 4713880"/>
              <a:gd name="connsiteX82" fmla="*/ 5759335 w 6483235"/>
              <a:gd name="connsiteY82" fmla="*/ 4324350 h 4713880"/>
              <a:gd name="connsiteX83" fmla="*/ 5416435 w 6483235"/>
              <a:gd name="connsiteY83" fmla="*/ 4343400 h 4713880"/>
              <a:gd name="connsiteX84" fmla="*/ 5397385 w 6483235"/>
              <a:gd name="connsiteY84" fmla="*/ 4419600 h 4713880"/>
              <a:gd name="connsiteX85" fmla="*/ 5225935 w 6483235"/>
              <a:gd name="connsiteY85" fmla="*/ 4438650 h 4713880"/>
              <a:gd name="connsiteX86" fmla="*/ 5168785 w 6483235"/>
              <a:gd name="connsiteY86" fmla="*/ 4419600 h 4713880"/>
              <a:gd name="connsiteX87" fmla="*/ 4921135 w 6483235"/>
              <a:gd name="connsiteY87" fmla="*/ 4210050 h 4713880"/>
              <a:gd name="connsiteX88" fmla="*/ 4844935 w 6483235"/>
              <a:gd name="connsiteY88" fmla="*/ 4191000 h 4713880"/>
              <a:gd name="connsiteX89" fmla="*/ 4768735 w 6483235"/>
              <a:gd name="connsiteY89" fmla="*/ 4133850 h 4713880"/>
              <a:gd name="connsiteX90" fmla="*/ 4654435 w 6483235"/>
              <a:gd name="connsiteY90" fmla="*/ 4114800 h 4713880"/>
              <a:gd name="connsiteX91" fmla="*/ 4140085 w 6483235"/>
              <a:gd name="connsiteY91" fmla="*/ 4171950 h 4713880"/>
              <a:gd name="connsiteX92" fmla="*/ 4082935 w 6483235"/>
              <a:gd name="connsiteY92" fmla="*/ 4191000 h 4713880"/>
              <a:gd name="connsiteX93" fmla="*/ 3911485 w 6483235"/>
              <a:gd name="connsiteY93" fmla="*/ 4229100 h 4713880"/>
              <a:gd name="connsiteX94" fmla="*/ 3835285 w 6483235"/>
              <a:gd name="connsiteY94" fmla="*/ 4267200 h 4713880"/>
              <a:gd name="connsiteX95" fmla="*/ 3740035 w 6483235"/>
              <a:gd name="connsiteY95" fmla="*/ 4286250 h 4713880"/>
              <a:gd name="connsiteX96" fmla="*/ 3663835 w 6483235"/>
              <a:gd name="connsiteY96" fmla="*/ 4305300 h 4713880"/>
              <a:gd name="connsiteX97" fmla="*/ 3454285 w 6483235"/>
              <a:gd name="connsiteY97" fmla="*/ 4381500 h 4713880"/>
              <a:gd name="connsiteX98" fmla="*/ 3035185 w 6483235"/>
              <a:gd name="connsiteY98" fmla="*/ 4362450 h 4713880"/>
              <a:gd name="connsiteX99" fmla="*/ 2978035 w 6483235"/>
              <a:gd name="connsiteY99" fmla="*/ 4305300 h 4713880"/>
              <a:gd name="connsiteX100" fmla="*/ 2863735 w 6483235"/>
              <a:gd name="connsiteY100" fmla="*/ 4267200 h 4713880"/>
              <a:gd name="connsiteX101" fmla="*/ 2806585 w 6483235"/>
              <a:gd name="connsiteY101" fmla="*/ 4248150 h 4713880"/>
              <a:gd name="connsiteX102" fmla="*/ 2463685 w 6483235"/>
              <a:gd name="connsiteY102" fmla="*/ 4324350 h 4713880"/>
              <a:gd name="connsiteX103" fmla="*/ 2273185 w 6483235"/>
              <a:gd name="connsiteY103" fmla="*/ 4438650 h 4713880"/>
              <a:gd name="connsiteX104" fmla="*/ 2216035 w 6483235"/>
              <a:gd name="connsiteY104" fmla="*/ 4476750 h 4713880"/>
              <a:gd name="connsiteX105" fmla="*/ 2044585 w 6483235"/>
              <a:gd name="connsiteY105" fmla="*/ 4533900 h 4713880"/>
              <a:gd name="connsiteX106" fmla="*/ 1987435 w 6483235"/>
              <a:gd name="connsiteY106" fmla="*/ 4552950 h 4713880"/>
              <a:gd name="connsiteX107" fmla="*/ 1930285 w 6483235"/>
              <a:gd name="connsiteY107" fmla="*/ 4572000 h 4713880"/>
              <a:gd name="connsiteX108" fmla="*/ 1815985 w 6483235"/>
              <a:gd name="connsiteY108" fmla="*/ 4591050 h 4713880"/>
              <a:gd name="connsiteX109" fmla="*/ 1682635 w 6483235"/>
              <a:gd name="connsiteY109" fmla="*/ 4572000 h 4713880"/>
              <a:gd name="connsiteX110" fmla="*/ 1625485 w 6483235"/>
              <a:gd name="connsiteY110" fmla="*/ 4552950 h 4713880"/>
              <a:gd name="connsiteX111" fmla="*/ 1413092 w 6483235"/>
              <a:gd name="connsiteY111" fmla="*/ 4713880 h 4713880"/>
              <a:gd name="connsiteX112" fmla="*/ 1260692 w 6483235"/>
              <a:gd name="connsiteY112" fmla="*/ 4615787 h 4713880"/>
              <a:gd name="connsiteX113" fmla="*/ 1143833 w 6483235"/>
              <a:gd name="connsiteY113" fmla="*/ 4439218 h 4713880"/>
              <a:gd name="connsiteX114" fmla="*/ 1015885 w 6483235"/>
              <a:gd name="connsiteY114" fmla="*/ 4171950 h 4713880"/>
              <a:gd name="connsiteX115" fmla="*/ 996835 w 6483235"/>
              <a:gd name="connsiteY115" fmla="*/ 4114800 h 4713880"/>
              <a:gd name="connsiteX0" fmla="*/ 685800 w 6172200"/>
              <a:gd name="connsiteY0" fmla="*/ 4114800 h 4713880"/>
              <a:gd name="connsiteX1" fmla="*/ 0 w 6172200"/>
              <a:gd name="connsiteY1" fmla="*/ 3295650 h 4713880"/>
              <a:gd name="connsiteX2" fmla="*/ 171450 w 6172200"/>
              <a:gd name="connsiteY2" fmla="*/ 3295650 h 4713880"/>
              <a:gd name="connsiteX3" fmla="*/ 323850 w 6172200"/>
              <a:gd name="connsiteY3" fmla="*/ 3371850 h 4713880"/>
              <a:gd name="connsiteX4" fmla="*/ 476250 w 6172200"/>
              <a:gd name="connsiteY4" fmla="*/ 3429000 h 4713880"/>
              <a:gd name="connsiteX5" fmla="*/ 666750 w 6172200"/>
              <a:gd name="connsiteY5" fmla="*/ 3467100 h 4713880"/>
              <a:gd name="connsiteX6" fmla="*/ 819150 w 6172200"/>
              <a:gd name="connsiteY6" fmla="*/ 3448050 h 4713880"/>
              <a:gd name="connsiteX7" fmla="*/ 1009650 w 6172200"/>
              <a:gd name="connsiteY7" fmla="*/ 3390900 h 4713880"/>
              <a:gd name="connsiteX8" fmla="*/ 1219200 w 6172200"/>
              <a:gd name="connsiteY8" fmla="*/ 3314700 h 4713880"/>
              <a:gd name="connsiteX9" fmla="*/ 1314450 w 6172200"/>
              <a:gd name="connsiteY9" fmla="*/ 3105150 h 4713880"/>
              <a:gd name="connsiteX10" fmla="*/ 1409700 w 6172200"/>
              <a:gd name="connsiteY10" fmla="*/ 2857500 h 4713880"/>
              <a:gd name="connsiteX11" fmla="*/ 1543050 w 6172200"/>
              <a:gd name="connsiteY11" fmla="*/ 2495550 h 4713880"/>
              <a:gd name="connsiteX12" fmla="*/ 1581150 w 6172200"/>
              <a:gd name="connsiteY12" fmla="*/ 2362200 h 4713880"/>
              <a:gd name="connsiteX13" fmla="*/ 1657350 w 6172200"/>
              <a:gd name="connsiteY13" fmla="*/ 2171700 h 4713880"/>
              <a:gd name="connsiteX14" fmla="*/ 1695450 w 6172200"/>
              <a:gd name="connsiteY14" fmla="*/ 2019300 h 4713880"/>
              <a:gd name="connsiteX15" fmla="*/ 1676400 w 6172200"/>
              <a:gd name="connsiteY15" fmla="*/ 1771650 h 4713880"/>
              <a:gd name="connsiteX16" fmla="*/ 1676400 w 6172200"/>
              <a:gd name="connsiteY16" fmla="*/ 1543050 h 4713880"/>
              <a:gd name="connsiteX17" fmla="*/ 1714500 w 6172200"/>
              <a:gd name="connsiteY17" fmla="*/ 1390650 h 4713880"/>
              <a:gd name="connsiteX18" fmla="*/ 1714500 w 6172200"/>
              <a:gd name="connsiteY18" fmla="*/ 1390650 h 4713880"/>
              <a:gd name="connsiteX19" fmla="*/ 1752600 w 6172200"/>
              <a:gd name="connsiteY19" fmla="*/ 1181100 h 4713880"/>
              <a:gd name="connsiteX20" fmla="*/ 1752600 w 6172200"/>
              <a:gd name="connsiteY20" fmla="*/ 1181100 h 4713880"/>
              <a:gd name="connsiteX21" fmla="*/ 1543050 w 6172200"/>
              <a:gd name="connsiteY21" fmla="*/ 1295400 h 4713880"/>
              <a:gd name="connsiteX22" fmla="*/ 1390650 w 6172200"/>
              <a:gd name="connsiteY22" fmla="*/ 1238250 h 4713880"/>
              <a:gd name="connsiteX23" fmla="*/ 1238250 w 6172200"/>
              <a:gd name="connsiteY23" fmla="*/ 1238250 h 4713880"/>
              <a:gd name="connsiteX24" fmla="*/ 1200150 w 6172200"/>
              <a:gd name="connsiteY24" fmla="*/ 1257300 h 4713880"/>
              <a:gd name="connsiteX25" fmla="*/ 1104900 w 6172200"/>
              <a:gd name="connsiteY25" fmla="*/ 762000 h 4713880"/>
              <a:gd name="connsiteX26" fmla="*/ 1085850 w 6172200"/>
              <a:gd name="connsiteY26" fmla="*/ 476250 h 4713880"/>
              <a:gd name="connsiteX27" fmla="*/ 1085850 w 6172200"/>
              <a:gd name="connsiteY27" fmla="*/ 247650 h 4713880"/>
              <a:gd name="connsiteX28" fmla="*/ 1257300 w 6172200"/>
              <a:gd name="connsiteY28" fmla="*/ 95250 h 4713880"/>
              <a:gd name="connsiteX29" fmla="*/ 1562100 w 6172200"/>
              <a:gd name="connsiteY29" fmla="*/ 0 h 4713880"/>
              <a:gd name="connsiteX30" fmla="*/ 1809750 w 6172200"/>
              <a:gd name="connsiteY30" fmla="*/ 0 h 4713880"/>
              <a:gd name="connsiteX31" fmla="*/ 2057400 w 6172200"/>
              <a:gd name="connsiteY31" fmla="*/ 0 h 4713880"/>
              <a:gd name="connsiteX32" fmla="*/ 2286000 w 6172200"/>
              <a:gd name="connsiteY32" fmla="*/ 19050 h 4713880"/>
              <a:gd name="connsiteX33" fmla="*/ 2552700 w 6172200"/>
              <a:gd name="connsiteY33" fmla="*/ 19050 h 4713880"/>
              <a:gd name="connsiteX34" fmla="*/ 2724150 w 6172200"/>
              <a:gd name="connsiteY34" fmla="*/ 19050 h 4713880"/>
              <a:gd name="connsiteX35" fmla="*/ 3105150 w 6172200"/>
              <a:gd name="connsiteY35" fmla="*/ 76200 h 4713880"/>
              <a:gd name="connsiteX36" fmla="*/ 3314700 w 6172200"/>
              <a:gd name="connsiteY36" fmla="*/ 76200 h 4713880"/>
              <a:gd name="connsiteX37" fmla="*/ 3562350 w 6172200"/>
              <a:gd name="connsiteY37" fmla="*/ 57150 h 4713880"/>
              <a:gd name="connsiteX38" fmla="*/ 3943350 w 6172200"/>
              <a:gd name="connsiteY38" fmla="*/ 0 h 4713880"/>
              <a:gd name="connsiteX39" fmla="*/ 4343400 w 6172200"/>
              <a:gd name="connsiteY39" fmla="*/ 76200 h 4713880"/>
              <a:gd name="connsiteX40" fmla="*/ 4514850 w 6172200"/>
              <a:gd name="connsiteY40" fmla="*/ 152400 h 4713880"/>
              <a:gd name="connsiteX41" fmla="*/ 4591050 w 6172200"/>
              <a:gd name="connsiteY41" fmla="*/ 495300 h 4713880"/>
              <a:gd name="connsiteX42" fmla="*/ 4667250 w 6172200"/>
              <a:gd name="connsiteY42" fmla="*/ 876300 h 4713880"/>
              <a:gd name="connsiteX43" fmla="*/ 4667250 w 6172200"/>
              <a:gd name="connsiteY43" fmla="*/ 876300 h 4713880"/>
              <a:gd name="connsiteX44" fmla="*/ 4705350 w 6172200"/>
              <a:gd name="connsiteY44" fmla="*/ 1238250 h 4713880"/>
              <a:gd name="connsiteX45" fmla="*/ 4743450 w 6172200"/>
              <a:gd name="connsiteY45" fmla="*/ 1352550 h 4713880"/>
              <a:gd name="connsiteX46" fmla="*/ 4800600 w 6172200"/>
              <a:gd name="connsiteY46" fmla="*/ 1390650 h 4713880"/>
              <a:gd name="connsiteX47" fmla="*/ 4838700 w 6172200"/>
              <a:gd name="connsiteY47" fmla="*/ 1447800 h 4713880"/>
              <a:gd name="connsiteX48" fmla="*/ 4895850 w 6172200"/>
              <a:gd name="connsiteY48" fmla="*/ 1485900 h 4713880"/>
              <a:gd name="connsiteX49" fmla="*/ 4914900 w 6172200"/>
              <a:gd name="connsiteY49" fmla="*/ 1543050 h 4713880"/>
              <a:gd name="connsiteX50" fmla="*/ 5029200 w 6172200"/>
              <a:gd name="connsiteY50" fmla="*/ 1581150 h 4713880"/>
              <a:gd name="connsiteX51" fmla="*/ 5143500 w 6172200"/>
              <a:gd name="connsiteY51" fmla="*/ 1657350 h 4713880"/>
              <a:gd name="connsiteX52" fmla="*/ 5200650 w 6172200"/>
              <a:gd name="connsiteY52" fmla="*/ 1695450 h 4713880"/>
              <a:gd name="connsiteX53" fmla="*/ 5257800 w 6172200"/>
              <a:gd name="connsiteY53" fmla="*/ 1714500 h 4713880"/>
              <a:gd name="connsiteX54" fmla="*/ 5372100 w 6172200"/>
              <a:gd name="connsiteY54" fmla="*/ 1771650 h 4713880"/>
              <a:gd name="connsiteX55" fmla="*/ 5562600 w 6172200"/>
              <a:gd name="connsiteY55" fmla="*/ 1790700 h 4713880"/>
              <a:gd name="connsiteX56" fmla="*/ 5734050 w 6172200"/>
              <a:gd name="connsiteY56" fmla="*/ 1885950 h 4713880"/>
              <a:gd name="connsiteX57" fmla="*/ 5791200 w 6172200"/>
              <a:gd name="connsiteY57" fmla="*/ 1924050 h 4713880"/>
              <a:gd name="connsiteX58" fmla="*/ 5829300 w 6172200"/>
              <a:gd name="connsiteY58" fmla="*/ 2038350 h 4713880"/>
              <a:gd name="connsiteX59" fmla="*/ 5867400 w 6172200"/>
              <a:gd name="connsiteY59" fmla="*/ 2114550 h 4713880"/>
              <a:gd name="connsiteX60" fmla="*/ 5924550 w 6172200"/>
              <a:gd name="connsiteY60" fmla="*/ 2247900 h 4713880"/>
              <a:gd name="connsiteX61" fmla="*/ 5962650 w 6172200"/>
              <a:gd name="connsiteY61" fmla="*/ 2400300 h 4713880"/>
              <a:gd name="connsiteX62" fmla="*/ 5981700 w 6172200"/>
              <a:gd name="connsiteY62" fmla="*/ 2476500 h 4713880"/>
              <a:gd name="connsiteX63" fmla="*/ 6019800 w 6172200"/>
              <a:gd name="connsiteY63" fmla="*/ 2590800 h 4713880"/>
              <a:gd name="connsiteX64" fmla="*/ 6057900 w 6172200"/>
              <a:gd name="connsiteY64" fmla="*/ 2647950 h 4713880"/>
              <a:gd name="connsiteX65" fmla="*/ 6096000 w 6172200"/>
              <a:gd name="connsiteY65" fmla="*/ 2762250 h 4713880"/>
              <a:gd name="connsiteX66" fmla="*/ 6115050 w 6172200"/>
              <a:gd name="connsiteY66" fmla="*/ 2819400 h 4713880"/>
              <a:gd name="connsiteX67" fmla="*/ 6153150 w 6172200"/>
              <a:gd name="connsiteY67" fmla="*/ 2990850 h 4713880"/>
              <a:gd name="connsiteX68" fmla="*/ 6172200 w 6172200"/>
              <a:gd name="connsiteY68" fmla="*/ 3067050 h 4713880"/>
              <a:gd name="connsiteX69" fmla="*/ 6153150 w 6172200"/>
              <a:gd name="connsiteY69" fmla="*/ 3638550 h 4713880"/>
              <a:gd name="connsiteX70" fmla="*/ 6134100 w 6172200"/>
              <a:gd name="connsiteY70" fmla="*/ 3695700 h 4713880"/>
              <a:gd name="connsiteX71" fmla="*/ 6076950 w 6172200"/>
              <a:gd name="connsiteY71" fmla="*/ 3752850 h 4713880"/>
              <a:gd name="connsiteX72" fmla="*/ 6019800 w 6172200"/>
              <a:gd name="connsiteY72" fmla="*/ 3771900 h 4713880"/>
              <a:gd name="connsiteX73" fmla="*/ 5943600 w 6172200"/>
              <a:gd name="connsiteY73" fmla="*/ 3886200 h 4713880"/>
              <a:gd name="connsiteX74" fmla="*/ 5924550 w 6172200"/>
              <a:gd name="connsiteY74" fmla="*/ 3943350 h 4713880"/>
              <a:gd name="connsiteX75" fmla="*/ 5886450 w 6172200"/>
              <a:gd name="connsiteY75" fmla="*/ 4000500 h 4713880"/>
              <a:gd name="connsiteX76" fmla="*/ 5848350 w 6172200"/>
              <a:gd name="connsiteY76" fmla="*/ 4114800 h 4713880"/>
              <a:gd name="connsiteX77" fmla="*/ 5829300 w 6172200"/>
              <a:gd name="connsiteY77" fmla="*/ 4171950 h 4713880"/>
              <a:gd name="connsiteX78" fmla="*/ 5715000 w 6172200"/>
              <a:gd name="connsiteY78" fmla="*/ 4229100 h 4713880"/>
              <a:gd name="connsiteX79" fmla="*/ 5657850 w 6172200"/>
              <a:gd name="connsiteY79" fmla="*/ 4267200 h 4713880"/>
              <a:gd name="connsiteX80" fmla="*/ 5600700 w 6172200"/>
              <a:gd name="connsiteY80" fmla="*/ 4286250 h 4713880"/>
              <a:gd name="connsiteX81" fmla="*/ 5448300 w 6172200"/>
              <a:gd name="connsiteY81" fmla="*/ 4324350 h 4713880"/>
              <a:gd name="connsiteX82" fmla="*/ 5105400 w 6172200"/>
              <a:gd name="connsiteY82" fmla="*/ 4343400 h 4713880"/>
              <a:gd name="connsiteX83" fmla="*/ 5086350 w 6172200"/>
              <a:gd name="connsiteY83" fmla="*/ 4419600 h 4713880"/>
              <a:gd name="connsiteX84" fmla="*/ 4914900 w 6172200"/>
              <a:gd name="connsiteY84" fmla="*/ 4438650 h 4713880"/>
              <a:gd name="connsiteX85" fmla="*/ 4857750 w 6172200"/>
              <a:gd name="connsiteY85" fmla="*/ 4419600 h 4713880"/>
              <a:gd name="connsiteX86" fmla="*/ 4610100 w 6172200"/>
              <a:gd name="connsiteY86" fmla="*/ 4210050 h 4713880"/>
              <a:gd name="connsiteX87" fmla="*/ 4533900 w 6172200"/>
              <a:gd name="connsiteY87" fmla="*/ 4191000 h 4713880"/>
              <a:gd name="connsiteX88" fmla="*/ 4457700 w 6172200"/>
              <a:gd name="connsiteY88" fmla="*/ 4133850 h 4713880"/>
              <a:gd name="connsiteX89" fmla="*/ 4343400 w 6172200"/>
              <a:gd name="connsiteY89" fmla="*/ 4114800 h 4713880"/>
              <a:gd name="connsiteX90" fmla="*/ 3829050 w 6172200"/>
              <a:gd name="connsiteY90" fmla="*/ 4171950 h 4713880"/>
              <a:gd name="connsiteX91" fmla="*/ 3771900 w 6172200"/>
              <a:gd name="connsiteY91" fmla="*/ 4191000 h 4713880"/>
              <a:gd name="connsiteX92" fmla="*/ 3600450 w 6172200"/>
              <a:gd name="connsiteY92" fmla="*/ 4229100 h 4713880"/>
              <a:gd name="connsiteX93" fmla="*/ 3524250 w 6172200"/>
              <a:gd name="connsiteY93" fmla="*/ 4267200 h 4713880"/>
              <a:gd name="connsiteX94" fmla="*/ 3429000 w 6172200"/>
              <a:gd name="connsiteY94" fmla="*/ 4286250 h 4713880"/>
              <a:gd name="connsiteX95" fmla="*/ 3352800 w 6172200"/>
              <a:gd name="connsiteY95" fmla="*/ 4305300 h 4713880"/>
              <a:gd name="connsiteX96" fmla="*/ 3143250 w 6172200"/>
              <a:gd name="connsiteY96" fmla="*/ 4381500 h 4713880"/>
              <a:gd name="connsiteX97" fmla="*/ 2724150 w 6172200"/>
              <a:gd name="connsiteY97" fmla="*/ 4362450 h 4713880"/>
              <a:gd name="connsiteX98" fmla="*/ 2667000 w 6172200"/>
              <a:gd name="connsiteY98" fmla="*/ 4305300 h 4713880"/>
              <a:gd name="connsiteX99" fmla="*/ 2552700 w 6172200"/>
              <a:gd name="connsiteY99" fmla="*/ 4267200 h 4713880"/>
              <a:gd name="connsiteX100" fmla="*/ 2495550 w 6172200"/>
              <a:gd name="connsiteY100" fmla="*/ 4248150 h 4713880"/>
              <a:gd name="connsiteX101" fmla="*/ 2152650 w 6172200"/>
              <a:gd name="connsiteY101" fmla="*/ 4324350 h 4713880"/>
              <a:gd name="connsiteX102" fmla="*/ 1962150 w 6172200"/>
              <a:gd name="connsiteY102" fmla="*/ 4438650 h 4713880"/>
              <a:gd name="connsiteX103" fmla="*/ 1905000 w 6172200"/>
              <a:gd name="connsiteY103" fmla="*/ 4476750 h 4713880"/>
              <a:gd name="connsiteX104" fmla="*/ 1733550 w 6172200"/>
              <a:gd name="connsiteY104" fmla="*/ 4533900 h 4713880"/>
              <a:gd name="connsiteX105" fmla="*/ 1676400 w 6172200"/>
              <a:gd name="connsiteY105" fmla="*/ 4552950 h 4713880"/>
              <a:gd name="connsiteX106" fmla="*/ 1619250 w 6172200"/>
              <a:gd name="connsiteY106" fmla="*/ 4572000 h 4713880"/>
              <a:gd name="connsiteX107" fmla="*/ 1504950 w 6172200"/>
              <a:gd name="connsiteY107" fmla="*/ 4591050 h 4713880"/>
              <a:gd name="connsiteX108" fmla="*/ 1371600 w 6172200"/>
              <a:gd name="connsiteY108" fmla="*/ 4572000 h 4713880"/>
              <a:gd name="connsiteX109" fmla="*/ 1314450 w 6172200"/>
              <a:gd name="connsiteY109" fmla="*/ 4552950 h 4713880"/>
              <a:gd name="connsiteX110" fmla="*/ 1102057 w 6172200"/>
              <a:gd name="connsiteY110" fmla="*/ 4713880 h 4713880"/>
              <a:gd name="connsiteX111" fmla="*/ 949657 w 6172200"/>
              <a:gd name="connsiteY111" fmla="*/ 4615787 h 4713880"/>
              <a:gd name="connsiteX112" fmla="*/ 832798 w 6172200"/>
              <a:gd name="connsiteY112" fmla="*/ 4439218 h 4713880"/>
              <a:gd name="connsiteX113" fmla="*/ 704850 w 6172200"/>
              <a:gd name="connsiteY113" fmla="*/ 4171950 h 4713880"/>
              <a:gd name="connsiteX114" fmla="*/ 685800 w 6172200"/>
              <a:gd name="connsiteY114" fmla="*/ 4114800 h 4713880"/>
              <a:gd name="connsiteX0" fmla="*/ 514350 w 6000750"/>
              <a:gd name="connsiteY0" fmla="*/ 4114800 h 4713880"/>
              <a:gd name="connsiteX1" fmla="*/ 0 w 6000750"/>
              <a:gd name="connsiteY1" fmla="*/ 3295650 h 4713880"/>
              <a:gd name="connsiteX2" fmla="*/ 152400 w 6000750"/>
              <a:gd name="connsiteY2" fmla="*/ 3371850 h 4713880"/>
              <a:gd name="connsiteX3" fmla="*/ 304800 w 6000750"/>
              <a:gd name="connsiteY3" fmla="*/ 3429000 h 4713880"/>
              <a:gd name="connsiteX4" fmla="*/ 495300 w 6000750"/>
              <a:gd name="connsiteY4" fmla="*/ 3467100 h 4713880"/>
              <a:gd name="connsiteX5" fmla="*/ 647700 w 6000750"/>
              <a:gd name="connsiteY5" fmla="*/ 3448050 h 4713880"/>
              <a:gd name="connsiteX6" fmla="*/ 838200 w 6000750"/>
              <a:gd name="connsiteY6" fmla="*/ 3390900 h 4713880"/>
              <a:gd name="connsiteX7" fmla="*/ 1047750 w 6000750"/>
              <a:gd name="connsiteY7" fmla="*/ 3314700 h 4713880"/>
              <a:gd name="connsiteX8" fmla="*/ 1143000 w 6000750"/>
              <a:gd name="connsiteY8" fmla="*/ 3105150 h 4713880"/>
              <a:gd name="connsiteX9" fmla="*/ 1238250 w 6000750"/>
              <a:gd name="connsiteY9" fmla="*/ 2857500 h 4713880"/>
              <a:gd name="connsiteX10" fmla="*/ 1371600 w 6000750"/>
              <a:gd name="connsiteY10" fmla="*/ 2495550 h 4713880"/>
              <a:gd name="connsiteX11" fmla="*/ 1409700 w 6000750"/>
              <a:gd name="connsiteY11" fmla="*/ 2362200 h 4713880"/>
              <a:gd name="connsiteX12" fmla="*/ 1485900 w 6000750"/>
              <a:gd name="connsiteY12" fmla="*/ 2171700 h 4713880"/>
              <a:gd name="connsiteX13" fmla="*/ 1524000 w 6000750"/>
              <a:gd name="connsiteY13" fmla="*/ 2019300 h 4713880"/>
              <a:gd name="connsiteX14" fmla="*/ 1504950 w 6000750"/>
              <a:gd name="connsiteY14" fmla="*/ 1771650 h 4713880"/>
              <a:gd name="connsiteX15" fmla="*/ 1504950 w 6000750"/>
              <a:gd name="connsiteY15" fmla="*/ 1543050 h 4713880"/>
              <a:gd name="connsiteX16" fmla="*/ 1543050 w 6000750"/>
              <a:gd name="connsiteY16" fmla="*/ 1390650 h 4713880"/>
              <a:gd name="connsiteX17" fmla="*/ 1543050 w 6000750"/>
              <a:gd name="connsiteY17" fmla="*/ 1390650 h 4713880"/>
              <a:gd name="connsiteX18" fmla="*/ 1581150 w 6000750"/>
              <a:gd name="connsiteY18" fmla="*/ 1181100 h 4713880"/>
              <a:gd name="connsiteX19" fmla="*/ 1581150 w 6000750"/>
              <a:gd name="connsiteY19" fmla="*/ 1181100 h 4713880"/>
              <a:gd name="connsiteX20" fmla="*/ 1371600 w 6000750"/>
              <a:gd name="connsiteY20" fmla="*/ 1295400 h 4713880"/>
              <a:gd name="connsiteX21" fmla="*/ 1219200 w 6000750"/>
              <a:gd name="connsiteY21" fmla="*/ 1238250 h 4713880"/>
              <a:gd name="connsiteX22" fmla="*/ 1066800 w 6000750"/>
              <a:gd name="connsiteY22" fmla="*/ 1238250 h 4713880"/>
              <a:gd name="connsiteX23" fmla="*/ 1028700 w 6000750"/>
              <a:gd name="connsiteY23" fmla="*/ 1257300 h 4713880"/>
              <a:gd name="connsiteX24" fmla="*/ 933450 w 6000750"/>
              <a:gd name="connsiteY24" fmla="*/ 762000 h 4713880"/>
              <a:gd name="connsiteX25" fmla="*/ 914400 w 6000750"/>
              <a:gd name="connsiteY25" fmla="*/ 476250 h 4713880"/>
              <a:gd name="connsiteX26" fmla="*/ 914400 w 6000750"/>
              <a:gd name="connsiteY26" fmla="*/ 247650 h 4713880"/>
              <a:gd name="connsiteX27" fmla="*/ 1085850 w 6000750"/>
              <a:gd name="connsiteY27" fmla="*/ 95250 h 4713880"/>
              <a:gd name="connsiteX28" fmla="*/ 1390650 w 6000750"/>
              <a:gd name="connsiteY28" fmla="*/ 0 h 4713880"/>
              <a:gd name="connsiteX29" fmla="*/ 1638300 w 6000750"/>
              <a:gd name="connsiteY29" fmla="*/ 0 h 4713880"/>
              <a:gd name="connsiteX30" fmla="*/ 1885950 w 6000750"/>
              <a:gd name="connsiteY30" fmla="*/ 0 h 4713880"/>
              <a:gd name="connsiteX31" fmla="*/ 2114550 w 6000750"/>
              <a:gd name="connsiteY31" fmla="*/ 19050 h 4713880"/>
              <a:gd name="connsiteX32" fmla="*/ 2381250 w 6000750"/>
              <a:gd name="connsiteY32" fmla="*/ 19050 h 4713880"/>
              <a:gd name="connsiteX33" fmla="*/ 2552700 w 6000750"/>
              <a:gd name="connsiteY33" fmla="*/ 19050 h 4713880"/>
              <a:gd name="connsiteX34" fmla="*/ 2933700 w 6000750"/>
              <a:gd name="connsiteY34" fmla="*/ 76200 h 4713880"/>
              <a:gd name="connsiteX35" fmla="*/ 3143250 w 6000750"/>
              <a:gd name="connsiteY35" fmla="*/ 76200 h 4713880"/>
              <a:gd name="connsiteX36" fmla="*/ 3390900 w 6000750"/>
              <a:gd name="connsiteY36" fmla="*/ 57150 h 4713880"/>
              <a:gd name="connsiteX37" fmla="*/ 3771900 w 6000750"/>
              <a:gd name="connsiteY37" fmla="*/ 0 h 4713880"/>
              <a:gd name="connsiteX38" fmla="*/ 4171950 w 6000750"/>
              <a:gd name="connsiteY38" fmla="*/ 76200 h 4713880"/>
              <a:gd name="connsiteX39" fmla="*/ 4343400 w 6000750"/>
              <a:gd name="connsiteY39" fmla="*/ 152400 h 4713880"/>
              <a:gd name="connsiteX40" fmla="*/ 4419600 w 6000750"/>
              <a:gd name="connsiteY40" fmla="*/ 495300 h 4713880"/>
              <a:gd name="connsiteX41" fmla="*/ 4495800 w 6000750"/>
              <a:gd name="connsiteY41" fmla="*/ 876300 h 4713880"/>
              <a:gd name="connsiteX42" fmla="*/ 4495800 w 6000750"/>
              <a:gd name="connsiteY42" fmla="*/ 876300 h 4713880"/>
              <a:gd name="connsiteX43" fmla="*/ 4533900 w 6000750"/>
              <a:gd name="connsiteY43" fmla="*/ 1238250 h 4713880"/>
              <a:gd name="connsiteX44" fmla="*/ 4572000 w 6000750"/>
              <a:gd name="connsiteY44" fmla="*/ 1352550 h 4713880"/>
              <a:gd name="connsiteX45" fmla="*/ 4629150 w 6000750"/>
              <a:gd name="connsiteY45" fmla="*/ 1390650 h 4713880"/>
              <a:gd name="connsiteX46" fmla="*/ 4667250 w 6000750"/>
              <a:gd name="connsiteY46" fmla="*/ 1447800 h 4713880"/>
              <a:gd name="connsiteX47" fmla="*/ 4724400 w 6000750"/>
              <a:gd name="connsiteY47" fmla="*/ 1485900 h 4713880"/>
              <a:gd name="connsiteX48" fmla="*/ 4743450 w 6000750"/>
              <a:gd name="connsiteY48" fmla="*/ 1543050 h 4713880"/>
              <a:gd name="connsiteX49" fmla="*/ 4857750 w 6000750"/>
              <a:gd name="connsiteY49" fmla="*/ 1581150 h 4713880"/>
              <a:gd name="connsiteX50" fmla="*/ 4972050 w 6000750"/>
              <a:gd name="connsiteY50" fmla="*/ 1657350 h 4713880"/>
              <a:gd name="connsiteX51" fmla="*/ 5029200 w 6000750"/>
              <a:gd name="connsiteY51" fmla="*/ 1695450 h 4713880"/>
              <a:gd name="connsiteX52" fmla="*/ 5086350 w 6000750"/>
              <a:gd name="connsiteY52" fmla="*/ 1714500 h 4713880"/>
              <a:gd name="connsiteX53" fmla="*/ 5200650 w 6000750"/>
              <a:gd name="connsiteY53" fmla="*/ 1771650 h 4713880"/>
              <a:gd name="connsiteX54" fmla="*/ 5391150 w 6000750"/>
              <a:gd name="connsiteY54" fmla="*/ 1790700 h 4713880"/>
              <a:gd name="connsiteX55" fmla="*/ 5562600 w 6000750"/>
              <a:gd name="connsiteY55" fmla="*/ 1885950 h 4713880"/>
              <a:gd name="connsiteX56" fmla="*/ 5619750 w 6000750"/>
              <a:gd name="connsiteY56" fmla="*/ 1924050 h 4713880"/>
              <a:gd name="connsiteX57" fmla="*/ 5657850 w 6000750"/>
              <a:gd name="connsiteY57" fmla="*/ 2038350 h 4713880"/>
              <a:gd name="connsiteX58" fmla="*/ 5695950 w 6000750"/>
              <a:gd name="connsiteY58" fmla="*/ 2114550 h 4713880"/>
              <a:gd name="connsiteX59" fmla="*/ 5753100 w 6000750"/>
              <a:gd name="connsiteY59" fmla="*/ 2247900 h 4713880"/>
              <a:gd name="connsiteX60" fmla="*/ 5791200 w 6000750"/>
              <a:gd name="connsiteY60" fmla="*/ 2400300 h 4713880"/>
              <a:gd name="connsiteX61" fmla="*/ 5810250 w 6000750"/>
              <a:gd name="connsiteY61" fmla="*/ 2476500 h 4713880"/>
              <a:gd name="connsiteX62" fmla="*/ 5848350 w 6000750"/>
              <a:gd name="connsiteY62" fmla="*/ 2590800 h 4713880"/>
              <a:gd name="connsiteX63" fmla="*/ 5886450 w 6000750"/>
              <a:gd name="connsiteY63" fmla="*/ 2647950 h 4713880"/>
              <a:gd name="connsiteX64" fmla="*/ 5924550 w 6000750"/>
              <a:gd name="connsiteY64" fmla="*/ 2762250 h 4713880"/>
              <a:gd name="connsiteX65" fmla="*/ 5943600 w 6000750"/>
              <a:gd name="connsiteY65" fmla="*/ 2819400 h 4713880"/>
              <a:gd name="connsiteX66" fmla="*/ 5981700 w 6000750"/>
              <a:gd name="connsiteY66" fmla="*/ 2990850 h 4713880"/>
              <a:gd name="connsiteX67" fmla="*/ 6000750 w 6000750"/>
              <a:gd name="connsiteY67" fmla="*/ 3067050 h 4713880"/>
              <a:gd name="connsiteX68" fmla="*/ 5981700 w 6000750"/>
              <a:gd name="connsiteY68" fmla="*/ 3638550 h 4713880"/>
              <a:gd name="connsiteX69" fmla="*/ 5962650 w 6000750"/>
              <a:gd name="connsiteY69" fmla="*/ 3695700 h 4713880"/>
              <a:gd name="connsiteX70" fmla="*/ 5905500 w 6000750"/>
              <a:gd name="connsiteY70" fmla="*/ 3752850 h 4713880"/>
              <a:gd name="connsiteX71" fmla="*/ 5848350 w 6000750"/>
              <a:gd name="connsiteY71" fmla="*/ 3771900 h 4713880"/>
              <a:gd name="connsiteX72" fmla="*/ 5772150 w 6000750"/>
              <a:gd name="connsiteY72" fmla="*/ 3886200 h 4713880"/>
              <a:gd name="connsiteX73" fmla="*/ 5753100 w 6000750"/>
              <a:gd name="connsiteY73" fmla="*/ 3943350 h 4713880"/>
              <a:gd name="connsiteX74" fmla="*/ 5715000 w 6000750"/>
              <a:gd name="connsiteY74" fmla="*/ 4000500 h 4713880"/>
              <a:gd name="connsiteX75" fmla="*/ 5676900 w 6000750"/>
              <a:gd name="connsiteY75" fmla="*/ 4114800 h 4713880"/>
              <a:gd name="connsiteX76" fmla="*/ 5657850 w 6000750"/>
              <a:gd name="connsiteY76" fmla="*/ 4171950 h 4713880"/>
              <a:gd name="connsiteX77" fmla="*/ 5543550 w 6000750"/>
              <a:gd name="connsiteY77" fmla="*/ 4229100 h 4713880"/>
              <a:gd name="connsiteX78" fmla="*/ 5486400 w 6000750"/>
              <a:gd name="connsiteY78" fmla="*/ 4267200 h 4713880"/>
              <a:gd name="connsiteX79" fmla="*/ 5429250 w 6000750"/>
              <a:gd name="connsiteY79" fmla="*/ 4286250 h 4713880"/>
              <a:gd name="connsiteX80" fmla="*/ 5276850 w 6000750"/>
              <a:gd name="connsiteY80" fmla="*/ 4324350 h 4713880"/>
              <a:gd name="connsiteX81" fmla="*/ 4933950 w 6000750"/>
              <a:gd name="connsiteY81" fmla="*/ 4343400 h 4713880"/>
              <a:gd name="connsiteX82" fmla="*/ 4914900 w 6000750"/>
              <a:gd name="connsiteY82" fmla="*/ 4419600 h 4713880"/>
              <a:gd name="connsiteX83" fmla="*/ 4743450 w 6000750"/>
              <a:gd name="connsiteY83" fmla="*/ 4438650 h 4713880"/>
              <a:gd name="connsiteX84" fmla="*/ 4686300 w 6000750"/>
              <a:gd name="connsiteY84" fmla="*/ 4419600 h 4713880"/>
              <a:gd name="connsiteX85" fmla="*/ 4438650 w 6000750"/>
              <a:gd name="connsiteY85" fmla="*/ 4210050 h 4713880"/>
              <a:gd name="connsiteX86" fmla="*/ 4362450 w 6000750"/>
              <a:gd name="connsiteY86" fmla="*/ 4191000 h 4713880"/>
              <a:gd name="connsiteX87" fmla="*/ 4286250 w 6000750"/>
              <a:gd name="connsiteY87" fmla="*/ 4133850 h 4713880"/>
              <a:gd name="connsiteX88" fmla="*/ 4171950 w 6000750"/>
              <a:gd name="connsiteY88" fmla="*/ 4114800 h 4713880"/>
              <a:gd name="connsiteX89" fmla="*/ 3657600 w 6000750"/>
              <a:gd name="connsiteY89" fmla="*/ 4171950 h 4713880"/>
              <a:gd name="connsiteX90" fmla="*/ 3600450 w 6000750"/>
              <a:gd name="connsiteY90" fmla="*/ 4191000 h 4713880"/>
              <a:gd name="connsiteX91" fmla="*/ 3429000 w 6000750"/>
              <a:gd name="connsiteY91" fmla="*/ 4229100 h 4713880"/>
              <a:gd name="connsiteX92" fmla="*/ 3352800 w 6000750"/>
              <a:gd name="connsiteY92" fmla="*/ 4267200 h 4713880"/>
              <a:gd name="connsiteX93" fmla="*/ 3257550 w 6000750"/>
              <a:gd name="connsiteY93" fmla="*/ 4286250 h 4713880"/>
              <a:gd name="connsiteX94" fmla="*/ 3181350 w 6000750"/>
              <a:gd name="connsiteY94" fmla="*/ 4305300 h 4713880"/>
              <a:gd name="connsiteX95" fmla="*/ 2971800 w 6000750"/>
              <a:gd name="connsiteY95" fmla="*/ 4381500 h 4713880"/>
              <a:gd name="connsiteX96" fmla="*/ 2552700 w 6000750"/>
              <a:gd name="connsiteY96" fmla="*/ 4362450 h 4713880"/>
              <a:gd name="connsiteX97" fmla="*/ 2495550 w 6000750"/>
              <a:gd name="connsiteY97" fmla="*/ 4305300 h 4713880"/>
              <a:gd name="connsiteX98" fmla="*/ 2381250 w 6000750"/>
              <a:gd name="connsiteY98" fmla="*/ 4267200 h 4713880"/>
              <a:gd name="connsiteX99" fmla="*/ 2324100 w 6000750"/>
              <a:gd name="connsiteY99" fmla="*/ 4248150 h 4713880"/>
              <a:gd name="connsiteX100" fmla="*/ 1981200 w 6000750"/>
              <a:gd name="connsiteY100" fmla="*/ 4324350 h 4713880"/>
              <a:gd name="connsiteX101" fmla="*/ 1790700 w 6000750"/>
              <a:gd name="connsiteY101" fmla="*/ 4438650 h 4713880"/>
              <a:gd name="connsiteX102" fmla="*/ 1733550 w 6000750"/>
              <a:gd name="connsiteY102" fmla="*/ 4476750 h 4713880"/>
              <a:gd name="connsiteX103" fmla="*/ 1562100 w 6000750"/>
              <a:gd name="connsiteY103" fmla="*/ 4533900 h 4713880"/>
              <a:gd name="connsiteX104" fmla="*/ 1504950 w 6000750"/>
              <a:gd name="connsiteY104" fmla="*/ 4552950 h 4713880"/>
              <a:gd name="connsiteX105" fmla="*/ 1447800 w 6000750"/>
              <a:gd name="connsiteY105" fmla="*/ 4572000 h 4713880"/>
              <a:gd name="connsiteX106" fmla="*/ 1333500 w 6000750"/>
              <a:gd name="connsiteY106" fmla="*/ 4591050 h 4713880"/>
              <a:gd name="connsiteX107" fmla="*/ 1200150 w 6000750"/>
              <a:gd name="connsiteY107" fmla="*/ 4572000 h 4713880"/>
              <a:gd name="connsiteX108" fmla="*/ 1143000 w 6000750"/>
              <a:gd name="connsiteY108" fmla="*/ 4552950 h 4713880"/>
              <a:gd name="connsiteX109" fmla="*/ 930607 w 6000750"/>
              <a:gd name="connsiteY109" fmla="*/ 4713880 h 4713880"/>
              <a:gd name="connsiteX110" fmla="*/ 778207 w 6000750"/>
              <a:gd name="connsiteY110" fmla="*/ 4615787 h 4713880"/>
              <a:gd name="connsiteX111" fmla="*/ 661348 w 6000750"/>
              <a:gd name="connsiteY111" fmla="*/ 4439218 h 4713880"/>
              <a:gd name="connsiteX112" fmla="*/ 533400 w 6000750"/>
              <a:gd name="connsiteY112" fmla="*/ 4171950 h 4713880"/>
              <a:gd name="connsiteX113" fmla="*/ 514350 w 6000750"/>
              <a:gd name="connsiteY113" fmla="*/ 4114800 h 4713880"/>
              <a:gd name="connsiteX0" fmla="*/ 361950 w 5848350"/>
              <a:gd name="connsiteY0" fmla="*/ 4114800 h 4713880"/>
              <a:gd name="connsiteX1" fmla="*/ 0 w 5848350"/>
              <a:gd name="connsiteY1" fmla="*/ 3371850 h 4713880"/>
              <a:gd name="connsiteX2" fmla="*/ 152400 w 5848350"/>
              <a:gd name="connsiteY2" fmla="*/ 3429000 h 4713880"/>
              <a:gd name="connsiteX3" fmla="*/ 342900 w 5848350"/>
              <a:gd name="connsiteY3" fmla="*/ 3467100 h 4713880"/>
              <a:gd name="connsiteX4" fmla="*/ 495300 w 5848350"/>
              <a:gd name="connsiteY4" fmla="*/ 3448050 h 4713880"/>
              <a:gd name="connsiteX5" fmla="*/ 685800 w 5848350"/>
              <a:gd name="connsiteY5" fmla="*/ 3390900 h 4713880"/>
              <a:gd name="connsiteX6" fmla="*/ 895350 w 5848350"/>
              <a:gd name="connsiteY6" fmla="*/ 3314700 h 4713880"/>
              <a:gd name="connsiteX7" fmla="*/ 990600 w 5848350"/>
              <a:gd name="connsiteY7" fmla="*/ 3105150 h 4713880"/>
              <a:gd name="connsiteX8" fmla="*/ 1085850 w 5848350"/>
              <a:gd name="connsiteY8" fmla="*/ 2857500 h 4713880"/>
              <a:gd name="connsiteX9" fmla="*/ 1219200 w 5848350"/>
              <a:gd name="connsiteY9" fmla="*/ 2495550 h 4713880"/>
              <a:gd name="connsiteX10" fmla="*/ 1257300 w 5848350"/>
              <a:gd name="connsiteY10" fmla="*/ 2362200 h 4713880"/>
              <a:gd name="connsiteX11" fmla="*/ 1333500 w 5848350"/>
              <a:gd name="connsiteY11" fmla="*/ 2171700 h 4713880"/>
              <a:gd name="connsiteX12" fmla="*/ 1371600 w 5848350"/>
              <a:gd name="connsiteY12" fmla="*/ 2019300 h 4713880"/>
              <a:gd name="connsiteX13" fmla="*/ 1352550 w 5848350"/>
              <a:gd name="connsiteY13" fmla="*/ 1771650 h 4713880"/>
              <a:gd name="connsiteX14" fmla="*/ 1352550 w 5848350"/>
              <a:gd name="connsiteY14" fmla="*/ 1543050 h 4713880"/>
              <a:gd name="connsiteX15" fmla="*/ 1390650 w 5848350"/>
              <a:gd name="connsiteY15" fmla="*/ 1390650 h 4713880"/>
              <a:gd name="connsiteX16" fmla="*/ 1390650 w 5848350"/>
              <a:gd name="connsiteY16" fmla="*/ 1390650 h 4713880"/>
              <a:gd name="connsiteX17" fmla="*/ 1428750 w 5848350"/>
              <a:gd name="connsiteY17" fmla="*/ 1181100 h 4713880"/>
              <a:gd name="connsiteX18" fmla="*/ 1428750 w 5848350"/>
              <a:gd name="connsiteY18" fmla="*/ 1181100 h 4713880"/>
              <a:gd name="connsiteX19" fmla="*/ 1219200 w 5848350"/>
              <a:gd name="connsiteY19" fmla="*/ 1295400 h 4713880"/>
              <a:gd name="connsiteX20" fmla="*/ 1066800 w 5848350"/>
              <a:gd name="connsiteY20" fmla="*/ 1238250 h 4713880"/>
              <a:gd name="connsiteX21" fmla="*/ 914400 w 5848350"/>
              <a:gd name="connsiteY21" fmla="*/ 1238250 h 4713880"/>
              <a:gd name="connsiteX22" fmla="*/ 876300 w 5848350"/>
              <a:gd name="connsiteY22" fmla="*/ 1257300 h 4713880"/>
              <a:gd name="connsiteX23" fmla="*/ 781050 w 5848350"/>
              <a:gd name="connsiteY23" fmla="*/ 762000 h 4713880"/>
              <a:gd name="connsiteX24" fmla="*/ 762000 w 5848350"/>
              <a:gd name="connsiteY24" fmla="*/ 476250 h 4713880"/>
              <a:gd name="connsiteX25" fmla="*/ 762000 w 5848350"/>
              <a:gd name="connsiteY25" fmla="*/ 247650 h 4713880"/>
              <a:gd name="connsiteX26" fmla="*/ 933450 w 5848350"/>
              <a:gd name="connsiteY26" fmla="*/ 95250 h 4713880"/>
              <a:gd name="connsiteX27" fmla="*/ 1238250 w 5848350"/>
              <a:gd name="connsiteY27" fmla="*/ 0 h 4713880"/>
              <a:gd name="connsiteX28" fmla="*/ 1485900 w 5848350"/>
              <a:gd name="connsiteY28" fmla="*/ 0 h 4713880"/>
              <a:gd name="connsiteX29" fmla="*/ 1733550 w 5848350"/>
              <a:gd name="connsiteY29" fmla="*/ 0 h 4713880"/>
              <a:gd name="connsiteX30" fmla="*/ 1962150 w 5848350"/>
              <a:gd name="connsiteY30" fmla="*/ 19050 h 4713880"/>
              <a:gd name="connsiteX31" fmla="*/ 2228850 w 5848350"/>
              <a:gd name="connsiteY31" fmla="*/ 19050 h 4713880"/>
              <a:gd name="connsiteX32" fmla="*/ 2400300 w 5848350"/>
              <a:gd name="connsiteY32" fmla="*/ 19050 h 4713880"/>
              <a:gd name="connsiteX33" fmla="*/ 2781300 w 5848350"/>
              <a:gd name="connsiteY33" fmla="*/ 76200 h 4713880"/>
              <a:gd name="connsiteX34" fmla="*/ 2990850 w 5848350"/>
              <a:gd name="connsiteY34" fmla="*/ 76200 h 4713880"/>
              <a:gd name="connsiteX35" fmla="*/ 3238500 w 5848350"/>
              <a:gd name="connsiteY35" fmla="*/ 57150 h 4713880"/>
              <a:gd name="connsiteX36" fmla="*/ 3619500 w 5848350"/>
              <a:gd name="connsiteY36" fmla="*/ 0 h 4713880"/>
              <a:gd name="connsiteX37" fmla="*/ 4019550 w 5848350"/>
              <a:gd name="connsiteY37" fmla="*/ 76200 h 4713880"/>
              <a:gd name="connsiteX38" fmla="*/ 4191000 w 5848350"/>
              <a:gd name="connsiteY38" fmla="*/ 152400 h 4713880"/>
              <a:gd name="connsiteX39" fmla="*/ 4267200 w 5848350"/>
              <a:gd name="connsiteY39" fmla="*/ 495300 h 4713880"/>
              <a:gd name="connsiteX40" fmla="*/ 4343400 w 5848350"/>
              <a:gd name="connsiteY40" fmla="*/ 876300 h 4713880"/>
              <a:gd name="connsiteX41" fmla="*/ 4343400 w 5848350"/>
              <a:gd name="connsiteY41" fmla="*/ 876300 h 4713880"/>
              <a:gd name="connsiteX42" fmla="*/ 4381500 w 5848350"/>
              <a:gd name="connsiteY42" fmla="*/ 1238250 h 4713880"/>
              <a:gd name="connsiteX43" fmla="*/ 4419600 w 5848350"/>
              <a:gd name="connsiteY43" fmla="*/ 1352550 h 4713880"/>
              <a:gd name="connsiteX44" fmla="*/ 4476750 w 5848350"/>
              <a:gd name="connsiteY44" fmla="*/ 1390650 h 4713880"/>
              <a:gd name="connsiteX45" fmla="*/ 4514850 w 5848350"/>
              <a:gd name="connsiteY45" fmla="*/ 1447800 h 4713880"/>
              <a:gd name="connsiteX46" fmla="*/ 4572000 w 5848350"/>
              <a:gd name="connsiteY46" fmla="*/ 1485900 h 4713880"/>
              <a:gd name="connsiteX47" fmla="*/ 4591050 w 5848350"/>
              <a:gd name="connsiteY47" fmla="*/ 1543050 h 4713880"/>
              <a:gd name="connsiteX48" fmla="*/ 4705350 w 5848350"/>
              <a:gd name="connsiteY48" fmla="*/ 1581150 h 4713880"/>
              <a:gd name="connsiteX49" fmla="*/ 4819650 w 5848350"/>
              <a:gd name="connsiteY49" fmla="*/ 1657350 h 4713880"/>
              <a:gd name="connsiteX50" fmla="*/ 4876800 w 5848350"/>
              <a:gd name="connsiteY50" fmla="*/ 1695450 h 4713880"/>
              <a:gd name="connsiteX51" fmla="*/ 4933950 w 5848350"/>
              <a:gd name="connsiteY51" fmla="*/ 1714500 h 4713880"/>
              <a:gd name="connsiteX52" fmla="*/ 5048250 w 5848350"/>
              <a:gd name="connsiteY52" fmla="*/ 1771650 h 4713880"/>
              <a:gd name="connsiteX53" fmla="*/ 5238750 w 5848350"/>
              <a:gd name="connsiteY53" fmla="*/ 1790700 h 4713880"/>
              <a:gd name="connsiteX54" fmla="*/ 5410200 w 5848350"/>
              <a:gd name="connsiteY54" fmla="*/ 1885950 h 4713880"/>
              <a:gd name="connsiteX55" fmla="*/ 5467350 w 5848350"/>
              <a:gd name="connsiteY55" fmla="*/ 1924050 h 4713880"/>
              <a:gd name="connsiteX56" fmla="*/ 5505450 w 5848350"/>
              <a:gd name="connsiteY56" fmla="*/ 2038350 h 4713880"/>
              <a:gd name="connsiteX57" fmla="*/ 5543550 w 5848350"/>
              <a:gd name="connsiteY57" fmla="*/ 2114550 h 4713880"/>
              <a:gd name="connsiteX58" fmla="*/ 5600700 w 5848350"/>
              <a:gd name="connsiteY58" fmla="*/ 2247900 h 4713880"/>
              <a:gd name="connsiteX59" fmla="*/ 5638800 w 5848350"/>
              <a:gd name="connsiteY59" fmla="*/ 2400300 h 4713880"/>
              <a:gd name="connsiteX60" fmla="*/ 5657850 w 5848350"/>
              <a:gd name="connsiteY60" fmla="*/ 2476500 h 4713880"/>
              <a:gd name="connsiteX61" fmla="*/ 5695950 w 5848350"/>
              <a:gd name="connsiteY61" fmla="*/ 2590800 h 4713880"/>
              <a:gd name="connsiteX62" fmla="*/ 5734050 w 5848350"/>
              <a:gd name="connsiteY62" fmla="*/ 2647950 h 4713880"/>
              <a:gd name="connsiteX63" fmla="*/ 5772150 w 5848350"/>
              <a:gd name="connsiteY63" fmla="*/ 2762250 h 4713880"/>
              <a:gd name="connsiteX64" fmla="*/ 5791200 w 5848350"/>
              <a:gd name="connsiteY64" fmla="*/ 2819400 h 4713880"/>
              <a:gd name="connsiteX65" fmla="*/ 5829300 w 5848350"/>
              <a:gd name="connsiteY65" fmla="*/ 2990850 h 4713880"/>
              <a:gd name="connsiteX66" fmla="*/ 5848350 w 5848350"/>
              <a:gd name="connsiteY66" fmla="*/ 3067050 h 4713880"/>
              <a:gd name="connsiteX67" fmla="*/ 5829300 w 5848350"/>
              <a:gd name="connsiteY67" fmla="*/ 3638550 h 4713880"/>
              <a:gd name="connsiteX68" fmla="*/ 5810250 w 5848350"/>
              <a:gd name="connsiteY68" fmla="*/ 3695700 h 4713880"/>
              <a:gd name="connsiteX69" fmla="*/ 5753100 w 5848350"/>
              <a:gd name="connsiteY69" fmla="*/ 3752850 h 4713880"/>
              <a:gd name="connsiteX70" fmla="*/ 5695950 w 5848350"/>
              <a:gd name="connsiteY70" fmla="*/ 3771900 h 4713880"/>
              <a:gd name="connsiteX71" fmla="*/ 5619750 w 5848350"/>
              <a:gd name="connsiteY71" fmla="*/ 3886200 h 4713880"/>
              <a:gd name="connsiteX72" fmla="*/ 5600700 w 5848350"/>
              <a:gd name="connsiteY72" fmla="*/ 3943350 h 4713880"/>
              <a:gd name="connsiteX73" fmla="*/ 5562600 w 5848350"/>
              <a:gd name="connsiteY73" fmla="*/ 4000500 h 4713880"/>
              <a:gd name="connsiteX74" fmla="*/ 5524500 w 5848350"/>
              <a:gd name="connsiteY74" fmla="*/ 4114800 h 4713880"/>
              <a:gd name="connsiteX75" fmla="*/ 5505450 w 5848350"/>
              <a:gd name="connsiteY75" fmla="*/ 4171950 h 4713880"/>
              <a:gd name="connsiteX76" fmla="*/ 5391150 w 5848350"/>
              <a:gd name="connsiteY76" fmla="*/ 4229100 h 4713880"/>
              <a:gd name="connsiteX77" fmla="*/ 5334000 w 5848350"/>
              <a:gd name="connsiteY77" fmla="*/ 4267200 h 4713880"/>
              <a:gd name="connsiteX78" fmla="*/ 5276850 w 5848350"/>
              <a:gd name="connsiteY78" fmla="*/ 4286250 h 4713880"/>
              <a:gd name="connsiteX79" fmla="*/ 5124450 w 5848350"/>
              <a:gd name="connsiteY79" fmla="*/ 4324350 h 4713880"/>
              <a:gd name="connsiteX80" fmla="*/ 4781550 w 5848350"/>
              <a:gd name="connsiteY80" fmla="*/ 4343400 h 4713880"/>
              <a:gd name="connsiteX81" fmla="*/ 4762500 w 5848350"/>
              <a:gd name="connsiteY81" fmla="*/ 4419600 h 4713880"/>
              <a:gd name="connsiteX82" fmla="*/ 4591050 w 5848350"/>
              <a:gd name="connsiteY82" fmla="*/ 4438650 h 4713880"/>
              <a:gd name="connsiteX83" fmla="*/ 4533900 w 5848350"/>
              <a:gd name="connsiteY83" fmla="*/ 4419600 h 4713880"/>
              <a:gd name="connsiteX84" fmla="*/ 4286250 w 5848350"/>
              <a:gd name="connsiteY84" fmla="*/ 4210050 h 4713880"/>
              <a:gd name="connsiteX85" fmla="*/ 4210050 w 5848350"/>
              <a:gd name="connsiteY85" fmla="*/ 4191000 h 4713880"/>
              <a:gd name="connsiteX86" fmla="*/ 4133850 w 5848350"/>
              <a:gd name="connsiteY86" fmla="*/ 4133850 h 4713880"/>
              <a:gd name="connsiteX87" fmla="*/ 4019550 w 5848350"/>
              <a:gd name="connsiteY87" fmla="*/ 4114800 h 4713880"/>
              <a:gd name="connsiteX88" fmla="*/ 3505200 w 5848350"/>
              <a:gd name="connsiteY88" fmla="*/ 4171950 h 4713880"/>
              <a:gd name="connsiteX89" fmla="*/ 3448050 w 5848350"/>
              <a:gd name="connsiteY89" fmla="*/ 4191000 h 4713880"/>
              <a:gd name="connsiteX90" fmla="*/ 3276600 w 5848350"/>
              <a:gd name="connsiteY90" fmla="*/ 4229100 h 4713880"/>
              <a:gd name="connsiteX91" fmla="*/ 3200400 w 5848350"/>
              <a:gd name="connsiteY91" fmla="*/ 4267200 h 4713880"/>
              <a:gd name="connsiteX92" fmla="*/ 3105150 w 5848350"/>
              <a:gd name="connsiteY92" fmla="*/ 4286250 h 4713880"/>
              <a:gd name="connsiteX93" fmla="*/ 3028950 w 5848350"/>
              <a:gd name="connsiteY93" fmla="*/ 4305300 h 4713880"/>
              <a:gd name="connsiteX94" fmla="*/ 2819400 w 5848350"/>
              <a:gd name="connsiteY94" fmla="*/ 4381500 h 4713880"/>
              <a:gd name="connsiteX95" fmla="*/ 2400300 w 5848350"/>
              <a:gd name="connsiteY95" fmla="*/ 4362450 h 4713880"/>
              <a:gd name="connsiteX96" fmla="*/ 2343150 w 5848350"/>
              <a:gd name="connsiteY96" fmla="*/ 4305300 h 4713880"/>
              <a:gd name="connsiteX97" fmla="*/ 2228850 w 5848350"/>
              <a:gd name="connsiteY97" fmla="*/ 4267200 h 4713880"/>
              <a:gd name="connsiteX98" fmla="*/ 2171700 w 5848350"/>
              <a:gd name="connsiteY98" fmla="*/ 4248150 h 4713880"/>
              <a:gd name="connsiteX99" fmla="*/ 1828800 w 5848350"/>
              <a:gd name="connsiteY99" fmla="*/ 4324350 h 4713880"/>
              <a:gd name="connsiteX100" fmla="*/ 1638300 w 5848350"/>
              <a:gd name="connsiteY100" fmla="*/ 4438650 h 4713880"/>
              <a:gd name="connsiteX101" fmla="*/ 1581150 w 5848350"/>
              <a:gd name="connsiteY101" fmla="*/ 4476750 h 4713880"/>
              <a:gd name="connsiteX102" fmla="*/ 1409700 w 5848350"/>
              <a:gd name="connsiteY102" fmla="*/ 4533900 h 4713880"/>
              <a:gd name="connsiteX103" fmla="*/ 1352550 w 5848350"/>
              <a:gd name="connsiteY103" fmla="*/ 4552950 h 4713880"/>
              <a:gd name="connsiteX104" fmla="*/ 1295400 w 5848350"/>
              <a:gd name="connsiteY104" fmla="*/ 4572000 h 4713880"/>
              <a:gd name="connsiteX105" fmla="*/ 1181100 w 5848350"/>
              <a:gd name="connsiteY105" fmla="*/ 4591050 h 4713880"/>
              <a:gd name="connsiteX106" fmla="*/ 1047750 w 5848350"/>
              <a:gd name="connsiteY106" fmla="*/ 4572000 h 4713880"/>
              <a:gd name="connsiteX107" fmla="*/ 990600 w 5848350"/>
              <a:gd name="connsiteY107" fmla="*/ 4552950 h 4713880"/>
              <a:gd name="connsiteX108" fmla="*/ 778207 w 5848350"/>
              <a:gd name="connsiteY108" fmla="*/ 4713880 h 4713880"/>
              <a:gd name="connsiteX109" fmla="*/ 625807 w 5848350"/>
              <a:gd name="connsiteY109" fmla="*/ 4615787 h 4713880"/>
              <a:gd name="connsiteX110" fmla="*/ 508948 w 5848350"/>
              <a:gd name="connsiteY110" fmla="*/ 4439218 h 4713880"/>
              <a:gd name="connsiteX111" fmla="*/ 381000 w 5848350"/>
              <a:gd name="connsiteY111" fmla="*/ 4171950 h 4713880"/>
              <a:gd name="connsiteX112" fmla="*/ 361950 w 5848350"/>
              <a:gd name="connsiteY112" fmla="*/ 4114800 h 4713880"/>
              <a:gd name="connsiteX0" fmla="*/ 209550 w 5695950"/>
              <a:gd name="connsiteY0" fmla="*/ 4114800 h 4713880"/>
              <a:gd name="connsiteX1" fmla="*/ 0 w 5695950"/>
              <a:gd name="connsiteY1" fmla="*/ 3429000 h 4713880"/>
              <a:gd name="connsiteX2" fmla="*/ 190500 w 5695950"/>
              <a:gd name="connsiteY2" fmla="*/ 3467100 h 4713880"/>
              <a:gd name="connsiteX3" fmla="*/ 342900 w 5695950"/>
              <a:gd name="connsiteY3" fmla="*/ 3448050 h 4713880"/>
              <a:gd name="connsiteX4" fmla="*/ 533400 w 5695950"/>
              <a:gd name="connsiteY4" fmla="*/ 3390900 h 4713880"/>
              <a:gd name="connsiteX5" fmla="*/ 742950 w 5695950"/>
              <a:gd name="connsiteY5" fmla="*/ 3314700 h 4713880"/>
              <a:gd name="connsiteX6" fmla="*/ 838200 w 5695950"/>
              <a:gd name="connsiteY6" fmla="*/ 3105150 h 4713880"/>
              <a:gd name="connsiteX7" fmla="*/ 933450 w 5695950"/>
              <a:gd name="connsiteY7" fmla="*/ 2857500 h 4713880"/>
              <a:gd name="connsiteX8" fmla="*/ 1066800 w 5695950"/>
              <a:gd name="connsiteY8" fmla="*/ 2495550 h 4713880"/>
              <a:gd name="connsiteX9" fmla="*/ 1104900 w 5695950"/>
              <a:gd name="connsiteY9" fmla="*/ 2362200 h 4713880"/>
              <a:gd name="connsiteX10" fmla="*/ 1181100 w 5695950"/>
              <a:gd name="connsiteY10" fmla="*/ 2171700 h 4713880"/>
              <a:gd name="connsiteX11" fmla="*/ 1219200 w 5695950"/>
              <a:gd name="connsiteY11" fmla="*/ 2019300 h 4713880"/>
              <a:gd name="connsiteX12" fmla="*/ 1200150 w 5695950"/>
              <a:gd name="connsiteY12" fmla="*/ 1771650 h 4713880"/>
              <a:gd name="connsiteX13" fmla="*/ 1200150 w 5695950"/>
              <a:gd name="connsiteY13" fmla="*/ 1543050 h 4713880"/>
              <a:gd name="connsiteX14" fmla="*/ 1238250 w 5695950"/>
              <a:gd name="connsiteY14" fmla="*/ 1390650 h 4713880"/>
              <a:gd name="connsiteX15" fmla="*/ 1238250 w 5695950"/>
              <a:gd name="connsiteY15" fmla="*/ 1390650 h 4713880"/>
              <a:gd name="connsiteX16" fmla="*/ 1276350 w 5695950"/>
              <a:gd name="connsiteY16" fmla="*/ 1181100 h 4713880"/>
              <a:gd name="connsiteX17" fmla="*/ 1276350 w 5695950"/>
              <a:gd name="connsiteY17" fmla="*/ 1181100 h 4713880"/>
              <a:gd name="connsiteX18" fmla="*/ 1066800 w 5695950"/>
              <a:gd name="connsiteY18" fmla="*/ 1295400 h 4713880"/>
              <a:gd name="connsiteX19" fmla="*/ 914400 w 5695950"/>
              <a:gd name="connsiteY19" fmla="*/ 1238250 h 4713880"/>
              <a:gd name="connsiteX20" fmla="*/ 762000 w 5695950"/>
              <a:gd name="connsiteY20" fmla="*/ 1238250 h 4713880"/>
              <a:gd name="connsiteX21" fmla="*/ 723900 w 5695950"/>
              <a:gd name="connsiteY21" fmla="*/ 1257300 h 4713880"/>
              <a:gd name="connsiteX22" fmla="*/ 628650 w 5695950"/>
              <a:gd name="connsiteY22" fmla="*/ 762000 h 4713880"/>
              <a:gd name="connsiteX23" fmla="*/ 609600 w 5695950"/>
              <a:gd name="connsiteY23" fmla="*/ 476250 h 4713880"/>
              <a:gd name="connsiteX24" fmla="*/ 609600 w 5695950"/>
              <a:gd name="connsiteY24" fmla="*/ 247650 h 4713880"/>
              <a:gd name="connsiteX25" fmla="*/ 781050 w 5695950"/>
              <a:gd name="connsiteY25" fmla="*/ 95250 h 4713880"/>
              <a:gd name="connsiteX26" fmla="*/ 1085850 w 5695950"/>
              <a:gd name="connsiteY26" fmla="*/ 0 h 4713880"/>
              <a:gd name="connsiteX27" fmla="*/ 1333500 w 5695950"/>
              <a:gd name="connsiteY27" fmla="*/ 0 h 4713880"/>
              <a:gd name="connsiteX28" fmla="*/ 1581150 w 5695950"/>
              <a:gd name="connsiteY28" fmla="*/ 0 h 4713880"/>
              <a:gd name="connsiteX29" fmla="*/ 1809750 w 5695950"/>
              <a:gd name="connsiteY29" fmla="*/ 19050 h 4713880"/>
              <a:gd name="connsiteX30" fmla="*/ 2076450 w 5695950"/>
              <a:gd name="connsiteY30" fmla="*/ 19050 h 4713880"/>
              <a:gd name="connsiteX31" fmla="*/ 2247900 w 5695950"/>
              <a:gd name="connsiteY31" fmla="*/ 19050 h 4713880"/>
              <a:gd name="connsiteX32" fmla="*/ 2628900 w 5695950"/>
              <a:gd name="connsiteY32" fmla="*/ 76200 h 4713880"/>
              <a:gd name="connsiteX33" fmla="*/ 2838450 w 5695950"/>
              <a:gd name="connsiteY33" fmla="*/ 76200 h 4713880"/>
              <a:gd name="connsiteX34" fmla="*/ 3086100 w 5695950"/>
              <a:gd name="connsiteY34" fmla="*/ 57150 h 4713880"/>
              <a:gd name="connsiteX35" fmla="*/ 3467100 w 5695950"/>
              <a:gd name="connsiteY35" fmla="*/ 0 h 4713880"/>
              <a:gd name="connsiteX36" fmla="*/ 3867150 w 5695950"/>
              <a:gd name="connsiteY36" fmla="*/ 76200 h 4713880"/>
              <a:gd name="connsiteX37" fmla="*/ 4038600 w 5695950"/>
              <a:gd name="connsiteY37" fmla="*/ 152400 h 4713880"/>
              <a:gd name="connsiteX38" fmla="*/ 4114800 w 5695950"/>
              <a:gd name="connsiteY38" fmla="*/ 495300 h 4713880"/>
              <a:gd name="connsiteX39" fmla="*/ 4191000 w 5695950"/>
              <a:gd name="connsiteY39" fmla="*/ 876300 h 4713880"/>
              <a:gd name="connsiteX40" fmla="*/ 4191000 w 5695950"/>
              <a:gd name="connsiteY40" fmla="*/ 876300 h 4713880"/>
              <a:gd name="connsiteX41" fmla="*/ 4229100 w 5695950"/>
              <a:gd name="connsiteY41" fmla="*/ 1238250 h 4713880"/>
              <a:gd name="connsiteX42" fmla="*/ 4267200 w 5695950"/>
              <a:gd name="connsiteY42" fmla="*/ 1352550 h 4713880"/>
              <a:gd name="connsiteX43" fmla="*/ 4324350 w 5695950"/>
              <a:gd name="connsiteY43" fmla="*/ 1390650 h 4713880"/>
              <a:gd name="connsiteX44" fmla="*/ 4362450 w 5695950"/>
              <a:gd name="connsiteY44" fmla="*/ 1447800 h 4713880"/>
              <a:gd name="connsiteX45" fmla="*/ 4419600 w 5695950"/>
              <a:gd name="connsiteY45" fmla="*/ 1485900 h 4713880"/>
              <a:gd name="connsiteX46" fmla="*/ 4438650 w 5695950"/>
              <a:gd name="connsiteY46" fmla="*/ 1543050 h 4713880"/>
              <a:gd name="connsiteX47" fmla="*/ 4552950 w 5695950"/>
              <a:gd name="connsiteY47" fmla="*/ 1581150 h 4713880"/>
              <a:gd name="connsiteX48" fmla="*/ 4667250 w 5695950"/>
              <a:gd name="connsiteY48" fmla="*/ 1657350 h 4713880"/>
              <a:gd name="connsiteX49" fmla="*/ 4724400 w 5695950"/>
              <a:gd name="connsiteY49" fmla="*/ 1695450 h 4713880"/>
              <a:gd name="connsiteX50" fmla="*/ 4781550 w 5695950"/>
              <a:gd name="connsiteY50" fmla="*/ 1714500 h 4713880"/>
              <a:gd name="connsiteX51" fmla="*/ 4895850 w 5695950"/>
              <a:gd name="connsiteY51" fmla="*/ 1771650 h 4713880"/>
              <a:gd name="connsiteX52" fmla="*/ 5086350 w 5695950"/>
              <a:gd name="connsiteY52" fmla="*/ 1790700 h 4713880"/>
              <a:gd name="connsiteX53" fmla="*/ 5257800 w 5695950"/>
              <a:gd name="connsiteY53" fmla="*/ 1885950 h 4713880"/>
              <a:gd name="connsiteX54" fmla="*/ 5314950 w 5695950"/>
              <a:gd name="connsiteY54" fmla="*/ 1924050 h 4713880"/>
              <a:gd name="connsiteX55" fmla="*/ 5353050 w 5695950"/>
              <a:gd name="connsiteY55" fmla="*/ 2038350 h 4713880"/>
              <a:gd name="connsiteX56" fmla="*/ 5391150 w 5695950"/>
              <a:gd name="connsiteY56" fmla="*/ 2114550 h 4713880"/>
              <a:gd name="connsiteX57" fmla="*/ 5448300 w 5695950"/>
              <a:gd name="connsiteY57" fmla="*/ 2247900 h 4713880"/>
              <a:gd name="connsiteX58" fmla="*/ 5486400 w 5695950"/>
              <a:gd name="connsiteY58" fmla="*/ 2400300 h 4713880"/>
              <a:gd name="connsiteX59" fmla="*/ 5505450 w 5695950"/>
              <a:gd name="connsiteY59" fmla="*/ 2476500 h 4713880"/>
              <a:gd name="connsiteX60" fmla="*/ 5543550 w 5695950"/>
              <a:gd name="connsiteY60" fmla="*/ 2590800 h 4713880"/>
              <a:gd name="connsiteX61" fmla="*/ 5581650 w 5695950"/>
              <a:gd name="connsiteY61" fmla="*/ 2647950 h 4713880"/>
              <a:gd name="connsiteX62" fmla="*/ 5619750 w 5695950"/>
              <a:gd name="connsiteY62" fmla="*/ 2762250 h 4713880"/>
              <a:gd name="connsiteX63" fmla="*/ 5638800 w 5695950"/>
              <a:gd name="connsiteY63" fmla="*/ 2819400 h 4713880"/>
              <a:gd name="connsiteX64" fmla="*/ 5676900 w 5695950"/>
              <a:gd name="connsiteY64" fmla="*/ 2990850 h 4713880"/>
              <a:gd name="connsiteX65" fmla="*/ 5695950 w 5695950"/>
              <a:gd name="connsiteY65" fmla="*/ 3067050 h 4713880"/>
              <a:gd name="connsiteX66" fmla="*/ 5676900 w 5695950"/>
              <a:gd name="connsiteY66" fmla="*/ 3638550 h 4713880"/>
              <a:gd name="connsiteX67" fmla="*/ 5657850 w 5695950"/>
              <a:gd name="connsiteY67" fmla="*/ 3695700 h 4713880"/>
              <a:gd name="connsiteX68" fmla="*/ 5600700 w 5695950"/>
              <a:gd name="connsiteY68" fmla="*/ 3752850 h 4713880"/>
              <a:gd name="connsiteX69" fmla="*/ 5543550 w 5695950"/>
              <a:gd name="connsiteY69" fmla="*/ 3771900 h 4713880"/>
              <a:gd name="connsiteX70" fmla="*/ 5467350 w 5695950"/>
              <a:gd name="connsiteY70" fmla="*/ 3886200 h 4713880"/>
              <a:gd name="connsiteX71" fmla="*/ 5448300 w 5695950"/>
              <a:gd name="connsiteY71" fmla="*/ 3943350 h 4713880"/>
              <a:gd name="connsiteX72" fmla="*/ 5410200 w 5695950"/>
              <a:gd name="connsiteY72" fmla="*/ 4000500 h 4713880"/>
              <a:gd name="connsiteX73" fmla="*/ 5372100 w 5695950"/>
              <a:gd name="connsiteY73" fmla="*/ 4114800 h 4713880"/>
              <a:gd name="connsiteX74" fmla="*/ 5353050 w 5695950"/>
              <a:gd name="connsiteY74" fmla="*/ 4171950 h 4713880"/>
              <a:gd name="connsiteX75" fmla="*/ 5238750 w 5695950"/>
              <a:gd name="connsiteY75" fmla="*/ 4229100 h 4713880"/>
              <a:gd name="connsiteX76" fmla="*/ 5181600 w 5695950"/>
              <a:gd name="connsiteY76" fmla="*/ 4267200 h 4713880"/>
              <a:gd name="connsiteX77" fmla="*/ 5124450 w 5695950"/>
              <a:gd name="connsiteY77" fmla="*/ 4286250 h 4713880"/>
              <a:gd name="connsiteX78" fmla="*/ 4972050 w 5695950"/>
              <a:gd name="connsiteY78" fmla="*/ 4324350 h 4713880"/>
              <a:gd name="connsiteX79" fmla="*/ 4629150 w 5695950"/>
              <a:gd name="connsiteY79" fmla="*/ 4343400 h 4713880"/>
              <a:gd name="connsiteX80" fmla="*/ 4610100 w 5695950"/>
              <a:gd name="connsiteY80" fmla="*/ 4419600 h 4713880"/>
              <a:gd name="connsiteX81" fmla="*/ 4438650 w 5695950"/>
              <a:gd name="connsiteY81" fmla="*/ 4438650 h 4713880"/>
              <a:gd name="connsiteX82" fmla="*/ 4381500 w 5695950"/>
              <a:gd name="connsiteY82" fmla="*/ 4419600 h 4713880"/>
              <a:gd name="connsiteX83" fmla="*/ 4133850 w 5695950"/>
              <a:gd name="connsiteY83" fmla="*/ 4210050 h 4713880"/>
              <a:gd name="connsiteX84" fmla="*/ 4057650 w 5695950"/>
              <a:gd name="connsiteY84" fmla="*/ 4191000 h 4713880"/>
              <a:gd name="connsiteX85" fmla="*/ 3981450 w 5695950"/>
              <a:gd name="connsiteY85" fmla="*/ 4133850 h 4713880"/>
              <a:gd name="connsiteX86" fmla="*/ 3867150 w 5695950"/>
              <a:gd name="connsiteY86" fmla="*/ 4114800 h 4713880"/>
              <a:gd name="connsiteX87" fmla="*/ 3352800 w 5695950"/>
              <a:gd name="connsiteY87" fmla="*/ 4171950 h 4713880"/>
              <a:gd name="connsiteX88" fmla="*/ 3295650 w 5695950"/>
              <a:gd name="connsiteY88" fmla="*/ 4191000 h 4713880"/>
              <a:gd name="connsiteX89" fmla="*/ 3124200 w 5695950"/>
              <a:gd name="connsiteY89" fmla="*/ 4229100 h 4713880"/>
              <a:gd name="connsiteX90" fmla="*/ 3048000 w 5695950"/>
              <a:gd name="connsiteY90" fmla="*/ 4267200 h 4713880"/>
              <a:gd name="connsiteX91" fmla="*/ 2952750 w 5695950"/>
              <a:gd name="connsiteY91" fmla="*/ 4286250 h 4713880"/>
              <a:gd name="connsiteX92" fmla="*/ 2876550 w 5695950"/>
              <a:gd name="connsiteY92" fmla="*/ 4305300 h 4713880"/>
              <a:gd name="connsiteX93" fmla="*/ 2667000 w 5695950"/>
              <a:gd name="connsiteY93" fmla="*/ 4381500 h 4713880"/>
              <a:gd name="connsiteX94" fmla="*/ 2247900 w 5695950"/>
              <a:gd name="connsiteY94" fmla="*/ 4362450 h 4713880"/>
              <a:gd name="connsiteX95" fmla="*/ 2190750 w 5695950"/>
              <a:gd name="connsiteY95" fmla="*/ 4305300 h 4713880"/>
              <a:gd name="connsiteX96" fmla="*/ 2076450 w 5695950"/>
              <a:gd name="connsiteY96" fmla="*/ 4267200 h 4713880"/>
              <a:gd name="connsiteX97" fmla="*/ 2019300 w 5695950"/>
              <a:gd name="connsiteY97" fmla="*/ 4248150 h 4713880"/>
              <a:gd name="connsiteX98" fmla="*/ 1676400 w 5695950"/>
              <a:gd name="connsiteY98" fmla="*/ 4324350 h 4713880"/>
              <a:gd name="connsiteX99" fmla="*/ 1485900 w 5695950"/>
              <a:gd name="connsiteY99" fmla="*/ 4438650 h 4713880"/>
              <a:gd name="connsiteX100" fmla="*/ 1428750 w 5695950"/>
              <a:gd name="connsiteY100" fmla="*/ 4476750 h 4713880"/>
              <a:gd name="connsiteX101" fmla="*/ 1257300 w 5695950"/>
              <a:gd name="connsiteY101" fmla="*/ 4533900 h 4713880"/>
              <a:gd name="connsiteX102" fmla="*/ 1200150 w 5695950"/>
              <a:gd name="connsiteY102" fmla="*/ 4552950 h 4713880"/>
              <a:gd name="connsiteX103" fmla="*/ 1143000 w 5695950"/>
              <a:gd name="connsiteY103" fmla="*/ 4572000 h 4713880"/>
              <a:gd name="connsiteX104" fmla="*/ 1028700 w 5695950"/>
              <a:gd name="connsiteY104" fmla="*/ 4591050 h 4713880"/>
              <a:gd name="connsiteX105" fmla="*/ 895350 w 5695950"/>
              <a:gd name="connsiteY105" fmla="*/ 4572000 h 4713880"/>
              <a:gd name="connsiteX106" fmla="*/ 838200 w 5695950"/>
              <a:gd name="connsiteY106" fmla="*/ 4552950 h 4713880"/>
              <a:gd name="connsiteX107" fmla="*/ 625807 w 5695950"/>
              <a:gd name="connsiteY107" fmla="*/ 4713880 h 4713880"/>
              <a:gd name="connsiteX108" fmla="*/ 473407 w 5695950"/>
              <a:gd name="connsiteY108" fmla="*/ 4615787 h 4713880"/>
              <a:gd name="connsiteX109" fmla="*/ 356548 w 5695950"/>
              <a:gd name="connsiteY109" fmla="*/ 4439218 h 4713880"/>
              <a:gd name="connsiteX110" fmla="*/ 228600 w 5695950"/>
              <a:gd name="connsiteY110" fmla="*/ 4171950 h 4713880"/>
              <a:gd name="connsiteX111" fmla="*/ 209550 w 5695950"/>
              <a:gd name="connsiteY111"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169864 w 5512764"/>
              <a:gd name="connsiteY73" fmla="*/ 4171950 h 4713880"/>
              <a:gd name="connsiteX74" fmla="*/ 5055564 w 5512764"/>
              <a:gd name="connsiteY74" fmla="*/ 4229100 h 4713880"/>
              <a:gd name="connsiteX75" fmla="*/ 4998414 w 5512764"/>
              <a:gd name="connsiteY75" fmla="*/ 4267200 h 4713880"/>
              <a:gd name="connsiteX76" fmla="*/ 4941264 w 5512764"/>
              <a:gd name="connsiteY76" fmla="*/ 4286250 h 4713880"/>
              <a:gd name="connsiteX77" fmla="*/ 4788864 w 5512764"/>
              <a:gd name="connsiteY77" fmla="*/ 4324350 h 4713880"/>
              <a:gd name="connsiteX78" fmla="*/ 4445964 w 5512764"/>
              <a:gd name="connsiteY78" fmla="*/ 4343400 h 4713880"/>
              <a:gd name="connsiteX79" fmla="*/ 4426914 w 5512764"/>
              <a:gd name="connsiteY79" fmla="*/ 4419600 h 4713880"/>
              <a:gd name="connsiteX80" fmla="*/ 4255464 w 5512764"/>
              <a:gd name="connsiteY80" fmla="*/ 4438650 h 4713880"/>
              <a:gd name="connsiteX81" fmla="*/ 4198314 w 5512764"/>
              <a:gd name="connsiteY81" fmla="*/ 4419600 h 4713880"/>
              <a:gd name="connsiteX82" fmla="*/ 3950664 w 5512764"/>
              <a:gd name="connsiteY82" fmla="*/ 4210050 h 4713880"/>
              <a:gd name="connsiteX83" fmla="*/ 3874464 w 5512764"/>
              <a:gd name="connsiteY83" fmla="*/ 4191000 h 4713880"/>
              <a:gd name="connsiteX84" fmla="*/ 3798264 w 5512764"/>
              <a:gd name="connsiteY84" fmla="*/ 4133850 h 4713880"/>
              <a:gd name="connsiteX85" fmla="*/ 3683964 w 5512764"/>
              <a:gd name="connsiteY85" fmla="*/ 4114800 h 4713880"/>
              <a:gd name="connsiteX86" fmla="*/ 3169614 w 5512764"/>
              <a:gd name="connsiteY86" fmla="*/ 4171950 h 4713880"/>
              <a:gd name="connsiteX87" fmla="*/ 3112464 w 5512764"/>
              <a:gd name="connsiteY87" fmla="*/ 4191000 h 4713880"/>
              <a:gd name="connsiteX88" fmla="*/ 2941014 w 5512764"/>
              <a:gd name="connsiteY88" fmla="*/ 4229100 h 4713880"/>
              <a:gd name="connsiteX89" fmla="*/ 2864814 w 5512764"/>
              <a:gd name="connsiteY89" fmla="*/ 4267200 h 4713880"/>
              <a:gd name="connsiteX90" fmla="*/ 2769564 w 5512764"/>
              <a:gd name="connsiteY90" fmla="*/ 4286250 h 4713880"/>
              <a:gd name="connsiteX91" fmla="*/ 2693364 w 5512764"/>
              <a:gd name="connsiteY91" fmla="*/ 4305300 h 4713880"/>
              <a:gd name="connsiteX92" fmla="*/ 2483814 w 5512764"/>
              <a:gd name="connsiteY92" fmla="*/ 4381500 h 4713880"/>
              <a:gd name="connsiteX93" fmla="*/ 2064714 w 5512764"/>
              <a:gd name="connsiteY93" fmla="*/ 4362450 h 4713880"/>
              <a:gd name="connsiteX94" fmla="*/ 2007564 w 5512764"/>
              <a:gd name="connsiteY94" fmla="*/ 4305300 h 4713880"/>
              <a:gd name="connsiteX95" fmla="*/ 1893264 w 5512764"/>
              <a:gd name="connsiteY95" fmla="*/ 4267200 h 4713880"/>
              <a:gd name="connsiteX96" fmla="*/ 1836114 w 5512764"/>
              <a:gd name="connsiteY96" fmla="*/ 4248150 h 4713880"/>
              <a:gd name="connsiteX97" fmla="*/ 1493214 w 5512764"/>
              <a:gd name="connsiteY97" fmla="*/ 4324350 h 4713880"/>
              <a:gd name="connsiteX98" fmla="*/ 1302714 w 5512764"/>
              <a:gd name="connsiteY98" fmla="*/ 4438650 h 4713880"/>
              <a:gd name="connsiteX99" fmla="*/ 1245564 w 5512764"/>
              <a:gd name="connsiteY99" fmla="*/ 4476750 h 4713880"/>
              <a:gd name="connsiteX100" fmla="*/ 1074114 w 5512764"/>
              <a:gd name="connsiteY100" fmla="*/ 4533900 h 4713880"/>
              <a:gd name="connsiteX101" fmla="*/ 1016964 w 5512764"/>
              <a:gd name="connsiteY101" fmla="*/ 4552950 h 4713880"/>
              <a:gd name="connsiteX102" fmla="*/ 959814 w 5512764"/>
              <a:gd name="connsiteY102" fmla="*/ 4572000 h 4713880"/>
              <a:gd name="connsiteX103" fmla="*/ 845514 w 5512764"/>
              <a:gd name="connsiteY103" fmla="*/ 4591050 h 4713880"/>
              <a:gd name="connsiteX104" fmla="*/ 712164 w 5512764"/>
              <a:gd name="connsiteY104" fmla="*/ 4572000 h 4713880"/>
              <a:gd name="connsiteX105" fmla="*/ 655014 w 5512764"/>
              <a:gd name="connsiteY105" fmla="*/ 4552950 h 4713880"/>
              <a:gd name="connsiteX106" fmla="*/ 442621 w 5512764"/>
              <a:gd name="connsiteY106" fmla="*/ 4713880 h 4713880"/>
              <a:gd name="connsiteX107" fmla="*/ 290221 w 5512764"/>
              <a:gd name="connsiteY107" fmla="*/ 4615787 h 4713880"/>
              <a:gd name="connsiteX108" fmla="*/ 173362 w 5512764"/>
              <a:gd name="connsiteY108" fmla="*/ 4439218 h 4713880"/>
              <a:gd name="connsiteX109" fmla="*/ 45414 w 5512764"/>
              <a:gd name="connsiteY109" fmla="*/ 4171950 h 4713880"/>
              <a:gd name="connsiteX110" fmla="*/ 26364 w 5512764"/>
              <a:gd name="connsiteY110"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055564 w 5512764"/>
              <a:gd name="connsiteY73" fmla="*/ 4229100 h 4713880"/>
              <a:gd name="connsiteX74" fmla="*/ 4998414 w 5512764"/>
              <a:gd name="connsiteY74" fmla="*/ 4267200 h 4713880"/>
              <a:gd name="connsiteX75" fmla="*/ 4941264 w 5512764"/>
              <a:gd name="connsiteY75" fmla="*/ 4286250 h 4713880"/>
              <a:gd name="connsiteX76" fmla="*/ 4788864 w 5512764"/>
              <a:gd name="connsiteY76" fmla="*/ 4324350 h 4713880"/>
              <a:gd name="connsiteX77" fmla="*/ 4445964 w 5512764"/>
              <a:gd name="connsiteY77" fmla="*/ 4343400 h 4713880"/>
              <a:gd name="connsiteX78" fmla="*/ 4426914 w 5512764"/>
              <a:gd name="connsiteY78" fmla="*/ 4419600 h 4713880"/>
              <a:gd name="connsiteX79" fmla="*/ 4255464 w 5512764"/>
              <a:gd name="connsiteY79" fmla="*/ 4438650 h 4713880"/>
              <a:gd name="connsiteX80" fmla="*/ 4198314 w 5512764"/>
              <a:gd name="connsiteY80" fmla="*/ 4419600 h 4713880"/>
              <a:gd name="connsiteX81" fmla="*/ 3950664 w 5512764"/>
              <a:gd name="connsiteY81" fmla="*/ 4210050 h 4713880"/>
              <a:gd name="connsiteX82" fmla="*/ 3874464 w 5512764"/>
              <a:gd name="connsiteY82" fmla="*/ 4191000 h 4713880"/>
              <a:gd name="connsiteX83" fmla="*/ 3798264 w 5512764"/>
              <a:gd name="connsiteY83" fmla="*/ 4133850 h 4713880"/>
              <a:gd name="connsiteX84" fmla="*/ 3683964 w 5512764"/>
              <a:gd name="connsiteY84" fmla="*/ 4114800 h 4713880"/>
              <a:gd name="connsiteX85" fmla="*/ 3169614 w 5512764"/>
              <a:gd name="connsiteY85" fmla="*/ 4171950 h 4713880"/>
              <a:gd name="connsiteX86" fmla="*/ 3112464 w 5512764"/>
              <a:gd name="connsiteY86" fmla="*/ 4191000 h 4713880"/>
              <a:gd name="connsiteX87" fmla="*/ 2941014 w 5512764"/>
              <a:gd name="connsiteY87" fmla="*/ 4229100 h 4713880"/>
              <a:gd name="connsiteX88" fmla="*/ 2864814 w 5512764"/>
              <a:gd name="connsiteY88" fmla="*/ 4267200 h 4713880"/>
              <a:gd name="connsiteX89" fmla="*/ 2769564 w 5512764"/>
              <a:gd name="connsiteY89" fmla="*/ 4286250 h 4713880"/>
              <a:gd name="connsiteX90" fmla="*/ 2693364 w 5512764"/>
              <a:gd name="connsiteY90" fmla="*/ 4305300 h 4713880"/>
              <a:gd name="connsiteX91" fmla="*/ 2483814 w 5512764"/>
              <a:gd name="connsiteY91" fmla="*/ 4381500 h 4713880"/>
              <a:gd name="connsiteX92" fmla="*/ 2064714 w 5512764"/>
              <a:gd name="connsiteY92" fmla="*/ 4362450 h 4713880"/>
              <a:gd name="connsiteX93" fmla="*/ 2007564 w 5512764"/>
              <a:gd name="connsiteY93" fmla="*/ 4305300 h 4713880"/>
              <a:gd name="connsiteX94" fmla="*/ 1893264 w 5512764"/>
              <a:gd name="connsiteY94" fmla="*/ 4267200 h 4713880"/>
              <a:gd name="connsiteX95" fmla="*/ 1836114 w 5512764"/>
              <a:gd name="connsiteY95" fmla="*/ 4248150 h 4713880"/>
              <a:gd name="connsiteX96" fmla="*/ 1493214 w 5512764"/>
              <a:gd name="connsiteY96" fmla="*/ 4324350 h 4713880"/>
              <a:gd name="connsiteX97" fmla="*/ 1302714 w 5512764"/>
              <a:gd name="connsiteY97" fmla="*/ 4438650 h 4713880"/>
              <a:gd name="connsiteX98" fmla="*/ 1245564 w 5512764"/>
              <a:gd name="connsiteY98" fmla="*/ 4476750 h 4713880"/>
              <a:gd name="connsiteX99" fmla="*/ 1074114 w 5512764"/>
              <a:gd name="connsiteY99" fmla="*/ 4533900 h 4713880"/>
              <a:gd name="connsiteX100" fmla="*/ 1016964 w 5512764"/>
              <a:gd name="connsiteY100" fmla="*/ 4552950 h 4713880"/>
              <a:gd name="connsiteX101" fmla="*/ 959814 w 5512764"/>
              <a:gd name="connsiteY101" fmla="*/ 4572000 h 4713880"/>
              <a:gd name="connsiteX102" fmla="*/ 845514 w 5512764"/>
              <a:gd name="connsiteY102" fmla="*/ 4591050 h 4713880"/>
              <a:gd name="connsiteX103" fmla="*/ 712164 w 5512764"/>
              <a:gd name="connsiteY103" fmla="*/ 4572000 h 4713880"/>
              <a:gd name="connsiteX104" fmla="*/ 655014 w 5512764"/>
              <a:gd name="connsiteY104" fmla="*/ 4552950 h 4713880"/>
              <a:gd name="connsiteX105" fmla="*/ 442621 w 5512764"/>
              <a:gd name="connsiteY105" fmla="*/ 4713880 h 4713880"/>
              <a:gd name="connsiteX106" fmla="*/ 290221 w 5512764"/>
              <a:gd name="connsiteY106" fmla="*/ 4615787 h 4713880"/>
              <a:gd name="connsiteX107" fmla="*/ 173362 w 5512764"/>
              <a:gd name="connsiteY107" fmla="*/ 4439218 h 4713880"/>
              <a:gd name="connsiteX108" fmla="*/ 45414 w 5512764"/>
              <a:gd name="connsiteY108" fmla="*/ 4171950 h 4713880"/>
              <a:gd name="connsiteX109" fmla="*/ 26364 w 5512764"/>
              <a:gd name="connsiteY109"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055564 w 5512764"/>
              <a:gd name="connsiteY72" fmla="*/ 4229100 h 4713880"/>
              <a:gd name="connsiteX73" fmla="*/ 4998414 w 5512764"/>
              <a:gd name="connsiteY73" fmla="*/ 4267200 h 4713880"/>
              <a:gd name="connsiteX74" fmla="*/ 4941264 w 5512764"/>
              <a:gd name="connsiteY74" fmla="*/ 4286250 h 4713880"/>
              <a:gd name="connsiteX75" fmla="*/ 4788864 w 5512764"/>
              <a:gd name="connsiteY75" fmla="*/ 4324350 h 4713880"/>
              <a:gd name="connsiteX76" fmla="*/ 4445964 w 5512764"/>
              <a:gd name="connsiteY76" fmla="*/ 4343400 h 4713880"/>
              <a:gd name="connsiteX77" fmla="*/ 4426914 w 5512764"/>
              <a:gd name="connsiteY77" fmla="*/ 4419600 h 4713880"/>
              <a:gd name="connsiteX78" fmla="*/ 4255464 w 5512764"/>
              <a:gd name="connsiteY78" fmla="*/ 4438650 h 4713880"/>
              <a:gd name="connsiteX79" fmla="*/ 4198314 w 5512764"/>
              <a:gd name="connsiteY79" fmla="*/ 4419600 h 4713880"/>
              <a:gd name="connsiteX80" fmla="*/ 3950664 w 5512764"/>
              <a:gd name="connsiteY80" fmla="*/ 4210050 h 4713880"/>
              <a:gd name="connsiteX81" fmla="*/ 3874464 w 5512764"/>
              <a:gd name="connsiteY81" fmla="*/ 4191000 h 4713880"/>
              <a:gd name="connsiteX82" fmla="*/ 3798264 w 5512764"/>
              <a:gd name="connsiteY82" fmla="*/ 4133850 h 4713880"/>
              <a:gd name="connsiteX83" fmla="*/ 3683964 w 5512764"/>
              <a:gd name="connsiteY83" fmla="*/ 4114800 h 4713880"/>
              <a:gd name="connsiteX84" fmla="*/ 3169614 w 5512764"/>
              <a:gd name="connsiteY84" fmla="*/ 4171950 h 4713880"/>
              <a:gd name="connsiteX85" fmla="*/ 3112464 w 5512764"/>
              <a:gd name="connsiteY85" fmla="*/ 4191000 h 4713880"/>
              <a:gd name="connsiteX86" fmla="*/ 2941014 w 5512764"/>
              <a:gd name="connsiteY86" fmla="*/ 4229100 h 4713880"/>
              <a:gd name="connsiteX87" fmla="*/ 2864814 w 5512764"/>
              <a:gd name="connsiteY87" fmla="*/ 4267200 h 4713880"/>
              <a:gd name="connsiteX88" fmla="*/ 2769564 w 5512764"/>
              <a:gd name="connsiteY88" fmla="*/ 4286250 h 4713880"/>
              <a:gd name="connsiteX89" fmla="*/ 2693364 w 5512764"/>
              <a:gd name="connsiteY89" fmla="*/ 4305300 h 4713880"/>
              <a:gd name="connsiteX90" fmla="*/ 2483814 w 5512764"/>
              <a:gd name="connsiteY90" fmla="*/ 4381500 h 4713880"/>
              <a:gd name="connsiteX91" fmla="*/ 2064714 w 5512764"/>
              <a:gd name="connsiteY91" fmla="*/ 4362450 h 4713880"/>
              <a:gd name="connsiteX92" fmla="*/ 2007564 w 5512764"/>
              <a:gd name="connsiteY92" fmla="*/ 4305300 h 4713880"/>
              <a:gd name="connsiteX93" fmla="*/ 1893264 w 5512764"/>
              <a:gd name="connsiteY93" fmla="*/ 4267200 h 4713880"/>
              <a:gd name="connsiteX94" fmla="*/ 1836114 w 5512764"/>
              <a:gd name="connsiteY94" fmla="*/ 4248150 h 4713880"/>
              <a:gd name="connsiteX95" fmla="*/ 1493214 w 5512764"/>
              <a:gd name="connsiteY95" fmla="*/ 4324350 h 4713880"/>
              <a:gd name="connsiteX96" fmla="*/ 1302714 w 5512764"/>
              <a:gd name="connsiteY96" fmla="*/ 4438650 h 4713880"/>
              <a:gd name="connsiteX97" fmla="*/ 1245564 w 5512764"/>
              <a:gd name="connsiteY97" fmla="*/ 4476750 h 4713880"/>
              <a:gd name="connsiteX98" fmla="*/ 1074114 w 5512764"/>
              <a:gd name="connsiteY98" fmla="*/ 4533900 h 4713880"/>
              <a:gd name="connsiteX99" fmla="*/ 1016964 w 5512764"/>
              <a:gd name="connsiteY99" fmla="*/ 4552950 h 4713880"/>
              <a:gd name="connsiteX100" fmla="*/ 959814 w 5512764"/>
              <a:gd name="connsiteY100" fmla="*/ 4572000 h 4713880"/>
              <a:gd name="connsiteX101" fmla="*/ 845514 w 5512764"/>
              <a:gd name="connsiteY101" fmla="*/ 4591050 h 4713880"/>
              <a:gd name="connsiteX102" fmla="*/ 712164 w 5512764"/>
              <a:gd name="connsiteY102" fmla="*/ 4572000 h 4713880"/>
              <a:gd name="connsiteX103" fmla="*/ 655014 w 5512764"/>
              <a:gd name="connsiteY103" fmla="*/ 4552950 h 4713880"/>
              <a:gd name="connsiteX104" fmla="*/ 442621 w 5512764"/>
              <a:gd name="connsiteY104" fmla="*/ 4713880 h 4713880"/>
              <a:gd name="connsiteX105" fmla="*/ 290221 w 5512764"/>
              <a:gd name="connsiteY105" fmla="*/ 4615787 h 4713880"/>
              <a:gd name="connsiteX106" fmla="*/ 173362 w 5512764"/>
              <a:gd name="connsiteY106" fmla="*/ 4439218 h 4713880"/>
              <a:gd name="connsiteX107" fmla="*/ 45414 w 5512764"/>
              <a:gd name="connsiteY107" fmla="*/ 4171950 h 4713880"/>
              <a:gd name="connsiteX108" fmla="*/ 26364 w 5512764"/>
              <a:gd name="connsiteY108"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055564 w 5512764"/>
              <a:gd name="connsiteY71" fmla="*/ 4229100 h 4713880"/>
              <a:gd name="connsiteX72" fmla="*/ 4998414 w 5512764"/>
              <a:gd name="connsiteY72" fmla="*/ 4267200 h 4713880"/>
              <a:gd name="connsiteX73" fmla="*/ 4941264 w 5512764"/>
              <a:gd name="connsiteY73" fmla="*/ 4286250 h 4713880"/>
              <a:gd name="connsiteX74" fmla="*/ 4788864 w 5512764"/>
              <a:gd name="connsiteY74" fmla="*/ 4324350 h 4713880"/>
              <a:gd name="connsiteX75" fmla="*/ 4445964 w 5512764"/>
              <a:gd name="connsiteY75" fmla="*/ 4343400 h 4713880"/>
              <a:gd name="connsiteX76" fmla="*/ 4426914 w 5512764"/>
              <a:gd name="connsiteY76" fmla="*/ 4419600 h 4713880"/>
              <a:gd name="connsiteX77" fmla="*/ 4255464 w 5512764"/>
              <a:gd name="connsiteY77" fmla="*/ 4438650 h 4713880"/>
              <a:gd name="connsiteX78" fmla="*/ 4198314 w 5512764"/>
              <a:gd name="connsiteY78" fmla="*/ 4419600 h 4713880"/>
              <a:gd name="connsiteX79" fmla="*/ 3950664 w 5512764"/>
              <a:gd name="connsiteY79" fmla="*/ 4210050 h 4713880"/>
              <a:gd name="connsiteX80" fmla="*/ 3874464 w 5512764"/>
              <a:gd name="connsiteY80" fmla="*/ 4191000 h 4713880"/>
              <a:gd name="connsiteX81" fmla="*/ 3798264 w 5512764"/>
              <a:gd name="connsiteY81" fmla="*/ 4133850 h 4713880"/>
              <a:gd name="connsiteX82" fmla="*/ 3683964 w 5512764"/>
              <a:gd name="connsiteY82" fmla="*/ 4114800 h 4713880"/>
              <a:gd name="connsiteX83" fmla="*/ 3169614 w 5512764"/>
              <a:gd name="connsiteY83" fmla="*/ 4171950 h 4713880"/>
              <a:gd name="connsiteX84" fmla="*/ 3112464 w 5512764"/>
              <a:gd name="connsiteY84" fmla="*/ 4191000 h 4713880"/>
              <a:gd name="connsiteX85" fmla="*/ 2941014 w 5512764"/>
              <a:gd name="connsiteY85" fmla="*/ 4229100 h 4713880"/>
              <a:gd name="connsiteX86" fmla="*/ 2864814 w 5512764"/>
              <a:gd name="connsiteY86" fmla="*/ 4267200 h 4713880"/>
              <a:gd name="connsiteX87" fmla="*/ 2769564 w 5512764"/>
              <a:gd name="connsiteY87" fmla="*/ 4286250 h 4713880"/>
              <a:gd name="connsiteX88" fmla="*/ 2693364 w 5512764"/>
              <a:gd name="connsiteY88" fmla="*/ 4305300 h 4713880"/>
              <a:gd name="connsiteX89" fmla="*/ 2483814 w 5512764"/>
              <a:gd name="connsiteY89" fmla="*/ 4381500 h 4713880"/>
              <a:gd name="connsiteX90" fmla="*/ 2064714 w 5512764"/>
              <a:gd name="connsiteY90" fmla="*/ 4362450 h 4713880"/>
              <a:gd name="connsiteX91" fmla="*/ 2007564 w 5512764"/>
              <a:gd name="connsiteY91" fmla="*/ 4305300 h 4713880"/>
              <a:gd name="connsiteX92" fmla="*/ 1893264 w 5512764"/>
              <a:gd name="connsiteY92" fmla="*/ 4267200 h 4713880"/>
              <a:gd name="connsiteX93" fmla="*/ 1836114 w 5512764"/>
              <a:gd name="connsiteY93" fmla="*/ 4248150 h 4713880"/>
              <a:gd name="connsiteX94" fmla="*/ 1493214 w 5512764"/>
              <a:gd name="connsiteY94" fmla="*/ 4324350 h 4713880"/>
              <a:gd name="connsiteX95" fmla="*/ 1302714 w 5512764"/>
              <a:gd name="connsiteY95" fmla="*/ 4438650 h 4713880"/>
              <a:gd name="connsiteX96" fmla="*/ 1245564 w 5512764"/>
              <a:gd name="connsiteY96" fmla="*/ 4476750 h 4713880"/>
              <a:gd name="connsiteX97" fmla="*/ 1074114 w 5512764"/>
              <a:gd name="connsiteY97" fmla="*/ 4533900 h 4713880"/>
              <a:gd name="connsiteX98" fmla="*/ 1016964 w 5512764"/>
              <a:gd name="connsiteY98" fmla="*/ 4552950 h 4713880"/>
              <a:gd name="connsiteX99" fmla="*/ 959814 w 5512764"/>
              <a:gd name="connsiteY99" fmla="*/ 4572000 h 4713880"/>
              <a:gd name="connsiteX100" fmla="*/ 845514 w 5512764"/>
              <a:gd name="connsiteY100" fmla="*/ 4591050 h 4713880"/>
              <a:gd name="connsiteX101" fmla="*/ 712164 w 5512764"/>
              <a:gd name="connsiteY101" fmla="*/ 4572000 h 4713880"/>
              <a:gd name="connsiteX102" fmla="*/ 655014 w 5512764"/>
              <a:gd name="connsiteY102" fmla="*/ 4552950 h 4713880"/>
              <a:gd name="connsiteX103" fmla="*/ 442621 w 5512764"/>
              <a:gd name="connsiteY103" fmla="*/ 4713880 h 4713880"/>
              <a:gd name="connsiteX104" fmla="*/ 290221 w 5512764"/>
              <a:gd name="connsiteY104" fmla="*/ 4615787 h 4713880"/>
              <a:gd name="connsiteX105" fmla="*/ 173362 w 5512764"/>
              <a:gd name="connsiteY105" fmla="*/ 4439218 h 4713880"/>
              <a:gd name="connsiteX106" fmla="*/ 45414 w 5512764"/>
              <a:gd name="connsiteY106" fmla="*/ 4171950 h 4713880"/>
              <a:gd name="connsiteX107" fmla="*/ 26364 w 5512764"/>
              <a:gd name="connsiteY107"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055564 w 5512764"/>
              <a:gd name="connsiteY70" fmla="*/ 4229100 h 4713880"/>
              <a:gd name="connsiteX71" fmla="*/ 4998414 w 5512764"/>
              <a:gd name="connsiteY71" fmla="*/ 4267200 h 4713880"/>
              <a:gd name="connsiteX72" fmla="*/ 4941264 w 5512764"/>
              <a:gd name="connsiteY72" fmla="*/ 4286250 h 4713880"/>
              <a:gd name="connsiteX73" fmla="*/ 4788864 w 5512764"/>
              <a:gd name="connsiteY73" fmla="*/ 4324350 h 4713880"/>
              <a:gd name="connsiteX74" fmla="*/ 4445964 w 5512764"/>
              <a:gd name="connsiteY74" fmla="*/ 4343400 h 4713880"/>
              <a:gd name="connsiteX75" fmla="*/ 4426914 w 5512764"/>
              <a:gd name="connsiteY75" fmla="*/ 4419600 h 4713880"/>
              <a:gd name="connsiteX76" fmla="*/ 4255464 w 5512764"/>
              <a:gd name="connsiteY76" fmla="*/ 4438650 h 4713880"/>
              <a:gd name="connsiteX77" fmla="*/ 4198314 w 5512764"/>
              <a:gd name="connsiteY77" fmla="*/ 4419600 h 4713880"/>
              <a:gd name="connsiteX78" fmla="*/ 3950664 w 5512764"/>
              <a:gd name="connsiteY78" fmla="*/ 4210050 h 4713880"/>
              <a:gd name="connsiteX79" fmla="*/ 3874464 w 5512764"/>
              <a:gd name="connsiteY79" fmla="*/ 4191000 h 4713880"/>
              <a:gd name="connsiteX80" fmla="*/ 3798264 w 5512764"/>
              <a:gd name="connsiteY80" fmla="*/ 4133850 h 4713880"/>
              <a:gd name="connsiteX81" fmla="*/ 3683964 w 5512764"/>
              <a:gd name="connsiteY81" fmla="*/ 4114800 h 4713880"/>
              <a:gd name="connsiteX82" fmla="*/ 3169614 w 5512764"/>
              <a:gd name="connsiteY82" fmla="*/ 4171950 h 4713880"/>
              <a:gd name="connsiteX83" fmla="*/ 3112464 w 5512764"/>
              <a:gd name="connsiteY83" fmla="*/ 4191000 h 4713880"/>
              <a:gd name="connsiteX84" fmla="*/ 2941014 w 5512764"/>
              <a:gd name="connsiteY84" fmla="*/ 4229100 h 4713880"/>
              <a:gd name="connsiteX85" fmla="*/ 2864814 w 5512764"/>
              <a:gd name="connsiteY85" fmla="*/ 4267200 h 4713880"/>
              <a:gd name="connsiteX86" fmla="*/ 2769564 w 5512764"/>
              <a:gd name="connsiteY86" fmla="*/ 4286250 h 4713880"/>
              <a:gd name="connsiteX87" fmla="*/ 2693364 w 5512764"/>
              <a:gd name="connsiteY87" fmla="*/ 4305300 h 4713880"/>
              <a:gd name="connsiteX88" fmla="*/ 2483814 w 5512764"/>
              <a:gd name="connsiteY88" fmla="*/ 4381500 h 4713880"/>
              <a:gd name="connsiteX89" fmla="*/ 2064714 w 5512764"/>
              <a:gd name="connsiteY89" fmla="*/ 4362450 h 4713880"/>
              <a:gd name="connsiteX90" fmla="*/ 2007564 w 5512764"/>
              <a:gd name="connsiteY90" fmla="*/ 4305300 h 4713880"/>
              <a:gd name="connsiteX91" fmla="*/ 1893264 w 5512764"/>
              <a:gd name="connsiteY91" fmla="*/ 4267200 h 4713880"/>
              <a:gd name="connsiteX92" fmla="*/ 1836114 w 5512764"/>
              <a:gd name="connsiteY92" fmla="*/ 4248150 h 4713880"/>
              <a:gd name="connsiteX93" fmla="*/ 1493214 w 5512764"/>
              <a:gd name="connsiteY93" fmla="*/ 4324350 h 4713880"/>
              <a:gd name="connsiteX94" fmla="*/ 1302714 w 5512764"/>
              <a:gd name="connsiteY94" fmla="*/ 4438650 h 4713880"/>
              <a:gd name="connsiteX95" fmla="*/ 1245564 w 5512764"/>
              <a:gd name="connsiteY95" fmla="*/ 4476750 h 4713880"/>
              <a:gd name="connsiteX96" fmla="*/ 1074114 w 5512764"/>
              <a:gd name="connsiteY96" fmla="*/ 4533900 h 4713880"/>
              <a:gd name="connsiteX97" fmla="*/ 1016964 w 5512764"/>
              <a:gd name="connsiteY97" fmla="*/ 4552950 h 4713880"/>
              <a:gd name="connsiteX98" fmla="*/ 959814 w 5512764"/>
              <a:gd name="connsiteY98" fmla="*/ 4572000 h 4713880"/>
              <a:gd name="connsiteX99" fmla="*/ 845514 w 5512764"/>
              <a:gd name="connsiteY99" fmla="*/ 4591050 h 4713880"/>
              <a:gd name="connsiteX100" fmla="*/ 712164 w 5512764"/>
              <a:gd name="connsiteY100" fmla="*/ 4572000 h 4713880"/>
              <a:gd name="connsiteX101" fmla="*/ 655014 w 5512764"/>
              <a:gd name="connsiteY101" fmla="*/ 4552950 h 4713880"/>
              <a:gd name="connsiteX102" fmla="*/ 442621 w 5512764"/>
              <a:gd name="connsiteY102" fmla="*/ 4713880 h 4713880"/>
              <a:gd name="connsiteX103" fmla="*/ 290221 w 5512764"/>
              <a:gd name="connsiteY103" fmla="*/ 4615787 h 4713880"/>
              <a:gd name="connsiteX104" fmla="*/ 173362 w 5512764"/>
              <a:gd name="connsiteY104" fmla="*/ 4439218 h 4713880"/>
              <a:gd name="connsiteX105" fmla="*/ 45414 w 5512764"/>
              <a:gd name="connsiteY105" fmla="*/ 4171950 h 4713880"/>
              <a:gd name="connsiteX106" fmla="*/ 26364 w 5512764"/>
              <a:gd name="connsiteY106"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055564 w 5512764"/>
              <a:gd name="connsiteY69" fmla="*/ 4229100 h 4713880"/>
              <a:gd name="connsiteX70" fmla="*/ 4998414 w 5512764"/>
              <a:gd name="connsiteY70" fmla="*/ 4267200 h 4713880"/>
              <a:gd name="connsiteX71" fmla="*/ 4941264 w 5512764"/>
              <a:gd name="connsiteY71" fmla="*/ 4286250 h 4713880"/>
              <a:gd name="connsiteX72" fmla="*/ 4788864 w 5512764"/>
              <a:gd name="connsiteY72" fmla="*/ 4324350 h 4713880"/>
              <a:gd name="connsiteX73" fmla="*/ 4445964 w 5512764"/>
              <a:gd name="connsiteY73" fmla="*/ 4343400 h 4713880"/>
              <a:gd name="connsiteX74" fmla="*/ 4426914 w 5512764"/>
              <a:gd name="connsiteY74" fmla="*/ 4419600 h 4713880"/>
              <a:gd name="connsiteX75" fmla="*/ 4255464 w 5512764"/>
              <a:gd name="connsiteY75" fmla="*/ 4438650 h 4713880"/>
              <a:gd name="connsiteX76" fmla="*/ 4198314 w 5512764"/>
              <a:gd name="connsiteY76" fmla="*/ 4419600 h 4713880"/>
              <a:gd name="connsiteX77" fmla="*/ 3950664 w 5512764"/>
              <a:gd name="connsiteY77" fmla="*/ 4210050 h 4713880"/>
              <a:gd name="connsiteX78" fmla="*/ 3874464 w 5512764"/>
              <a:gd name="connsiteY78" fmla="*/ 4191000 h 4713880"/>
              <a:gd name="connsiteX79" fmla="*/ 3798264 w 5512764"/>
              <a:gd name="connsiteY79" fmla="*/ 4133850 h 4713880"/>
              <a:gd name="connsiteX80" fmla="*/ 3683964 w 5512764"/>
              <a:gd name="connsiteY80" fmla="*/ 4114800 h 4713880"/>
              <a:gd name="connsiteX81" fmla="*/ 3169614 w 5512764"/>
              <a:gd name="connsiteY81" fmla="*/ 4171950 h 4713880"/>
              <a:gd name="connsiteX82" fmla="*/ 3112464 w 5512764"/>
              <a:gd name="connsiteY82" fmla="*/ 4191000 h 4713880"/>
              <a:gd name="connsiteX83" fmla="*/ 2941014 w 5512764"/>
              <a:gd name="connsiteY83" fmla="*/ 4229100 h 4713880"/>
              <a:gd name="connsiteX84" fmla="*/ 2864814 w 5512764"/>
              <a:gd name="connsiteY84" fmla="*/ 4267200 h 4713880"/>
              <a:gd name="connsiteX85" fmla="*/ 2769564 w 5512764"/>
              <a:gd name="connsiteY85" fmla="*/ 4286250 h 4713880"/>
              <a:gd name="connsiteX86" fmla="*/ 2693364 w 5512764"/>
              <a:gd name="connsiteY86" fmla="*/ 4305300 h 4713880"/>
              <a:gd name="connsiteX87" fmla="*/ 2483814 w 5512764"/>
              <a:gd name="connsiteY87" fmla="*/ 4381500 h 4713880"/>
              <a:gd name="connsiteX88" fmla="*/ 2064714 w 5512764"/>
              <a:gd name="connsiteY88" fmla="*/ 4362450 h 4713880"/>
              <a:gd name="connsiteX89" fmla="*/ 2007564 w 5512764"/>
              <a:gd name="connsiteY89" fmla="*/ 4305300 h 4713880"/>
              <a:gd name="connsiteX90" fmla="*/ 1893264 w 5512764"/>
              <a:gd name="connsiteY90" fmla="*/ 4267200 h 4713880"/>
              <a:gd name="connsiteX91" fmla="*/ 1836114 w 5512764"/>
              <a:gd name="connsiteY91" fmla="*/ 4248150 h 4713880"/>
              <a:gd name="connsiteX92" fmla="*/ 1493214 w 5512764"/>
              <a:gd name="connsiteY92" fmla="*/ 4324350 h 4713880"/>
              <a:gd name="connsiteX93" fmla="*/ 1302714 w 5512764"/>
              <a:gd name="connsiteY93" fmla="*/ 4438650 h 4713880"/>
              <a:gd name="connsiteX94" fmla="*/ 1245564 w 5512764"/>
              <a:gd name="connsiteY94" fmla="*/ 4476750 h 4713880"/>
              <a:gd name="connsiteX95" fmla="*/ 1074114 w 5512764"/>
              <a:gd name="connsiteY95" fmla="*/ 4533900 h 4713880"/>
              <a:gd name="connsiteX96" fmla="*/ 1016964 w 5512764"/>
              <a:gd name="connsiteY96" fmla="*/ 4552950 h 4713880"/>
              <a:gd name="connsiteX97" fmla="*/ 959814 w 5512764"/>
              <a:gd name="connsiteY97" fmla="*/ 4572000 h 4713880"/>
              <a:gd name="connsiteX98" fmla="*/ 845514 w 5512764"/>
              <a:gd name="connsiteY98" fmla="*/ 4591050 h 4713880"/>
              <a:gd name="connsiteX99" fmla="*/ 712164 w 5512764"/>
              <a:gd name="connsiteY99" fmla="*/ 4572000 h 4713880"/>
              <a:gd name="connsiteX100" fmla="*/ 655014 w 5512764"/>
              <a:gd name="connsiteY100" fmla="*/ 4552950 h 4713880"/>
              <a:gd name="connsiteX101" fmla="*/ 442621 w 5512764"/>
              <a:gd name="connsiteY101" fmla="*/ 4713880 h 4713880"/>
              <a:gd name="connsiteX102" fmla="*/ 290221 w 5512764"/>
              <a:gd name="connsiteY102" fmla="*/ 4615787 h 4713880"/>
              <a:gd name="connsiteX103" fmla="*/ 173362 w 5512764"/>
              <a:gd name="connsiteY103" fmla="*/ 4439218 h 4713880"/>
              <a:gd name="connsiteX104" fmla="*/ 45414 w 5512764"/>
              <a:gd name="connsiteY104" fmla="*/ 4171950 h 4713880"/>
              <a:gd name="connsiteX105" fmla="*/ 26364 w 5512764"/>
              <a:gd name="connsiteY105"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055564 w 5512764"/>
              <a:gd name="connsiteY68" fmla="*/ 4229100 h 4713880"/>
              <a:gd name="connsiteX69" fmla="*/ 4998414 w 5512764"/>
              <a:gd name="connsiteY69" fmla="*/ 4267200 h 4713880"/>
              <a:gd name="connsiteX70" fmla="*/ 4941264 w 5512764"/>
              <a:gd name="connsiteY70" fmla="*/ 4286250 h 4713880"/>
              <a:gd name="connsiteX71" fmla="*/ 4788864 w 5512764"/>
              <a:gd name="connsiteY71" fmla="*/ 4324350 h 4713880"/>
              <a:gd name="connsiteX72" fmla="*/ 4445964 w 5512764"/>
              <a:gd name="connsiteY72" fmla="*/ 4343400 h 4713880"/>
              <a:gd name="connsiteX73" fmla="*/ 4426914 w 5512764"/>
              <a:gd name="connsiteY73" fmla="*/ 4419600 h 4713880"/>
              <a:gd name="connsiteX74" fmla="*/ 4255464 w 5512764"/>
              <a:gd name="connsiteY74" fmla="*/ 4438650 h 4713880"/>
              <a:gd name="connsiteX75" fmla="*/ 4198314 w 5512764"/>
              <a:gd name="connsiteY75" fmla="*/ 4419600 h 4713880"/>
              <a:gd name="connsiteX76" fmla="*/ 3950664 w 5512764"/>
              <a:gd name="connsiteY76" fmla="*/ 4210050 h 4713880"/>
              <a:gd name="connsiteX77" fmla="*/ 3874464 w 5512764"/>
              <a:gd name="connsiteY77" fmla="*/ 4191000 h 4713880"/>
              <a:gd name="connsiteX78" fmla="*/ 3798264 w 5512764"/>
              <a:gd name="connsiteY78" fmla="*/ 4133850 h 4713880"/>
              <a:gd name="connsiteX79" fmla="*/ 3683964 w 5512764"/>
              <a:gd name="connsiteY79" fmla="*/ 4114800 h 4713880"/>
              <a:gd name="connsiteX80" fmla="*/ 3169614 w 5512764"/>
              <a:gd name="connsiteY80" fmla="*/ 4171950 h 4713880"/>
              <a:gd name="connsiteX81" fmla="*/ 3112464 w 5512764"/>
              <a:gd name="connsiteY81" fmla="*/ 4191000 h 4713880"/>
              <a:gd name="connsiteX82" fmla="*/ 2941014 w 5512764"/>
              <a:gd name="connsiteY82" fmla="*/ 4229100 h 4713880"/>
              <a:gd name="connsiteX83" fmla="*/ 2864814 w 5512764"/>
              <a:gd name="connsiteY83" fmla="*/ 4267200 h 4713880"/>
              <a:gd name="connsiteX84" fmla="*/ 2769564 w 5512764"/>
              <a:gd name="connsiteY84" fmla="*/ 4286250 h 4713880"/>
              <a:gd name="connsiteX85" fmla="*/ 2693364 w 5512764"/>
              <a:gd name="connsiteY85" fmla="*/ 4305300 h 4713880"/>
              <a:gd name="connsiteX86" fmla="*/ 2483814 w 5512764"/>
              <a:gd name="connsiteY86" fmla="*/ 4381500 h 4713880"/>
              <a:gd name="connsiteX87" fmla="*/ 2064714 w 5512764"/>
              <a:gd name="connsiteY87" fmla="*/ 4362450 h 4713880"/>
              <a:gd name="connsiteX88" fmla="*/ 2007564 w 5512764"/>
              <a:gd name="connsiteY88" fmla="*/ 4305300 h 4713880"/>
              <a:gd name="connsiteX89" fmla="*/ 1893264 w 5512764"/>
              <a:gd name="connsiteY89" fmla="*/ 4267200 h 4713880"/>
              <a:gd name="connsiteX90" fmla="*/ 1836114 w 5512764"/>
              <a:gd name="connsiteY90" fmla="*/ 4248150 h 4713880"/>
              <a:gd name="connsiteX91" fmla="*/ 1493214 w 5512764"/>
              <a:gd name="connsiteY91" fmla="*/ 4324350 h 4713880"/>
              <a:gd name="connsiteX92" fmla="*/ 1302714 w 5512764"/>
              <a:gd name="connsiteY92" fmla="*/ 4438650 h 4713880"/>
              <a:gd name="connsiteX93" fmla="*/ 1245564 w 5512764"/>
              <a:gd name="connsiteY93" fmla="*/ 4476750 h 4713880"/>
              <a:gd name="connsiteX94" fmla="*/ 1074114 w 5512764"/>
              <a:gd name="connsiteY94" fmla="*/ 4533900 h 4713880"/>
              <a:gd name="connsiteX95" fmla="*/ 1016964 w 5512764"/>
              <a:gd name="connsiteY95" fmla="*/ 4552950 h 4713880"/>
              <a:gd name="connsiteX96" fmla="*/ 959814 w 5512764"/>
              <a:gd name="connsiteY96" fmla="*/ 4572000 h 4713880"/>
              <a:gd name="connsiteX97" fmla="*/ 845514 w 5512764"/>
              <a:gd name="connsiteY97" fmla="*/ 4591050 h 4713880"/>
              <a:gd name="connsiteX98" fmla="*/ 712164 w 5512764"/>
              <a:gd name="connsiteY98" fmla="*/ 4572000 h 4713880"/>
              <a:gd name="connsiteX99" fmla="*/ 655014 w 5512764"/>
              <a:gd name="connsiteY99" fmla="*/ 4552950 h 4713880"/>
              <a:gd name="connsiteX100" fmla="*/ 442621 w 5512764"/>
              <a:gd name="connsiteY100" fmla="*/ 4713880 h 4713880"/>
              <a:gd name="connsiteX101" fmla="*/ 290221 w 5512764"/>
              <a:gd name="connsiteY101" fmla="*/ 4615787 h 4713880"/>
              <a:gd name="connsiteX102" fmla="*/ 173362 w 5512764"/>
              <a:gd name="connsiteY102" fmla="*/ 4439218 h 4713880"/>
              <a:gd name="connsiteX103" fmla="*/ 45414 w 5512764"/>
              <a:gd name="connsiteY103" fmla="*/ 4171950 h 4713880"/>
              <a:gd name="connsiteX104" fmla="*/ 26364 w 5512764"/>
              <a:gd name="connsiteY104"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055564 w 5512764"/>
              <a:gd name="connsiteY67" fmla="*/ 4229100 h 4713880"/>
              <a:gd name="connsiteX68" fmla="*/ 4998414 w 5512764"/>
              <a:gd name="connsiteY68" fmla="*/ 4267200 h 4713880"/>
              <a:gd name="connsiteX69" fmla="*/ 4941264 w 5512764"/>
              <a:gd name="connsiteY69" fmla="*/ 4286250 h 4713880"/>
              <a:gd name="connsiteX70" fmla="*/ 4788864 w 5512764"/>
              <a:gd name="connsiteY70" fmla="*/ 4324350 h 4713880"/>
              <a:gd name="connsiteX71" fmla="*/ 4445964 w 5512764"/>
              <a:gd name="connsiteY71" fmla="*/ 4343400 h 4713880"/>
              <a:gd name="connsiteX72" fmla="*/ 4426914 w 5512764"/>
              <a:gd name="connsiteY72" fmla="*/ 4419600 h 4713880"/>
              <a:gd name="connsiteX73" fmla="*/ 4255464 w 5512764"/>
              <a:gd name="connsiteY73" fmla="*/ 4438650 h 4713880"/>
              <a:gd name="connsiteX74" fmla="*/ 4198314 w 5512764"/>
              <a:gd name="connsiteY74" fmla="*/ 4419600 h 4713880"/>
              <a:gd name="connsiteX75" fmla="*/ 3950664 w 5512764"/>
              <a:gd name="connsiteY75" fmla="*/ 4210050 h 4713880"/>
              <a:gd name="connsiteX76" fmla="*/ 3874464 w 5512764"/>
              <a:gd name="connsiteY76" fmla="*/ 4191000 h 4713880"/>
              <a:gd name="connsiteX77" fmla="*/ 3798264 w 5512764"/>
              <a:gd name="connsiteY77" fmla="*/ 4133850 h 4713880"/>
              <a:gd name="connsiteX78" fmla="*/ 3683964 w 5512764"/>
              <a:gd name="connsiteY78" fmla="*/ 4114800 h 4713880"/>
              <a:gd name="connsiteX79" fmla="*/ 3169614 w 5512764"/>
              <a:gd name="connsiteY79" fmla="*/ 4171950 h 4713880"/>
              <a:gd name="connsiteX80" fmla="*/ 3112464 w 5512764"/>
              <a:gd name="connsiteY80" fmla="*/ 4191000 h 4713880"/>
              <a:gd name="connsiteX81" fmla="*/ 2941014 w 5512764"/>
              <a:gd name="connsiteY81" fmla="*/ 4229100 h 4713880"/>
              <a:gd name="connsiteX82" fmla="*/ 2864814 w 5512764"/>
              <a:gd name="connsiteY82" fmla="*/ 4267200 h 4713880"/>
              <a:gd name="connsiteX83" fmla="*/ 2769564 w 5512764"/>
              <a:gd name="connsiteY83" fmla="*/ 4286250 h 4713880"/>
              <a:gd name="connsiteX84" fmla="*/ 2693364 w 5512764"/>
              <a:gd name="connsiteY84" fmla="*/ 4305300 h 4713880"/>
              <a:gd name="connsiteX85" fmla="*/ 2483814 w 5512764"/>
              <a:gd name="connsiteY85" fmla="*/ 4381500 h 4713880"/>
              <a:gd name="connsiteX86" fmla="*/ 2064714 w 5512764"/>
              <a:gd name="connsiteY86" fmla="*/ 4362450 h 4713880"/>
              <a:gd name="connsiteX87" fmla="*/ 2007564 w 5512764"/>
              <a:gd name="connsiteY87" fmla="*/ 4305300 h 4713880"/>
              <a:gd name="connsiteX88" fmla="*/ 1893264 w 5512764"/>
              <a:gd name="connsiteY88" fmla="*/ 4267200 h 4713880"/>
              <a:gd name="connsiteX89" fmla="*/ 1836114 w 5512764"/>
              <a:gd name="connsiteY89" fmla="*/ 4248150 h 4713880"/>
              <a:gd name="connsiteX90" fmla="*/ 1493214 w 5512764"/>
              <a:gd name="connsiteY90" fmla="*/ 4324350 h 4713880"/>
              <a:gd name="connsiteX91" fmla="*/ 1302714 w 5512764"/>
              <a:gd name="connsiteY91" fmla="*/ 4438650 h 4713880"/>
              <a:gd name="connsiteX92" fmla="*/ 1245564 w 5512764"/>
              <a:gd name="connsiteY92" fmla="*/ 4476750 h 4713880"/>
              <a:gd name="connsiteX93" fmla="*/ 1074114 w 5512764"/>
              <a:gd name="connsiteY93" fmla="*/ 4533900 h 4713880"/>
              <a:gd name="connsiteX94" fmla="*/ 1016964 w 5512764"/>
              <a:gd name="connsiteY94" fmla="*/ 4552950 h 4713880"/>
              <a:gd name="connsiteX95" fmla="*/ 959814 w 5512764"/>
              <a:gd name="connsiteY95" fmla="*/ 4572000 h 4713880"/>
              <a:gd name="connsiteX96" fmla="*/ 845514 w 5512764"/>
              <a:gd name="connsiteY96" fmla="*/ 4591050 h 4713880"/>
              <a:gd name="connsiteX97" fmla="*/ 712164 w 5512764"/>
              <a:gd name="connsiteY97" fmla="*/ 4572000 h 4713880"/>
              <a:gd name="connsiteX98" fmla="*/ 655014 w 5512764"/>
              <a:gd name="connsiteY98" fmla="*/ 4552950 h 4713880"/>
              <a:gd name="connsiteX99" fmla="*/ 442621 w 5512764"/>
              <a:gd name="connsiteY99" fmla="*/ 4713880 h 4713880"/>
              <a:gd name="connsiteX100" fmla="*/ 290221 w 5512764"/>
              <a:gd name="connsiteY100" fmla="*/ 4615787 h 4713880"/>
              <a:gd name="connsiteX101" fmla="*/ 173362 w 5512764"/>
              <a:gd name="connsiteY101" fmla="*/ 4439218 h 4713880"/>
              <a:gd name="connsiteX102" fmla="*/ 45414 w 5512764"/>
              <a:gd name="connsiteY102" fmla="*/ 4171950 h 4713880"/>
              <a:gd name="connsiteX103" fmla="*/ 26364 w 5512764"/>
              <a:gd name="connsiteY103" fmla="*/ 4114800 h 4713880"/>
              <a:gd name="connsiteX0" fmla="*/ 26364 w 5531563"/>
              <a:gd name="connsiteY0" fmla="*/ 4114800 h 4713880"/>
              <a:gd name="connsiteX1" fmla="*/ 7314 w 5531563"/>
              <a:gd name="connsiteY1" fmla="*/ 3467100 h 4713880"/>
              <a:gd name="connsiteX2" fmla="*/ 159714 w 5531563"/>
              <a:gd name="connsiteY2" fmla="*/ 3448050 h 4713880"/>
              <a:gd name="connsiteX3" fmla="*/ 350214 w 5531563"/>
              <a:gd name="connsiteY3" fmla="*/ 3390900 h 4713880"/>
              <a:gd name="connsiteX4" fmla="*/ 559764 w 5531563"/>
              <a:gd name="connsiteY4" fmla="*/ 3314700 h 4713880"/>
              <a:gd name="connsiteX5" fmla="*/ 655014 w 5531563"/>
              <a:gd name="connsiteY5" fmla="*/ 3105150 h 4713880"/>
              <a:gd name="connsiteX6" fmla="*/ 750264 w 5531563"/>
              <a:gd name="connsiteY6" fmla="*/ 2857500 h 4713880"/>
              <a:gd name="connsiteX7" fmla="*/ 883614 w 5531563"/>
              <a:gd name="connsiteY7" fmla="*/ 2495550 h 4713880"/>
              <a:gd name="connsiteX8" fmla="*/ 921714 w 5531563"/>
              <a:gd name="connsiteY8" fmla="*/ 2362200 h 4713880"/>
              <a:gd name="connsiteX9" fmla="*/ 997914 w 5531563"/>
              <a:gd name="connsiteY9" fmla="*/ 2171700 h 4713880"/>
              <a:gd name="connsiteX10" fmla="*/ 1036014 w 5531563"/>
              <a:gd name="connsiteY10" fmla="*/ 2019300 h 4713880"/>
              <a:gd name="connsiteX11" fmla="*/ 1016964 w 5531563"/>
              <a:gd name="connsiteY11" fmla="*/ 1771650 h 4713880"/>
              <a:gd name="connsiteX12" fmla="*/ 1016964 w 5531563"/>
              <a:gd name="connsiteY12" fmla="*/ 1543050 h 4713880"/>
              <a:gd name="connsiteX13" fmla="*/ 1055064 w 5531563"/>
              <a:gd name="connsiteY13" fmla="*/ 1390650 h 4713880"/>
              <a:gd name="connsiteX14" fmla="*/ 1055064 w 5531563"/>
              <a:gd name="connsiteY14" fmla="*/ 1390650 h 4713880"/>
              <a:gd name="connsiteX15" fmla="*/ 1093164 w 5531563"/>
              <a:gd name="connsiteY15" fmla="*/ 1181100 h 4713880"/>
              <a:gd name="connsiteX16" fmla="*/ 1093164 w 5531563"/>
              <a:gd name="connsiteY16" fmla="*/ 1181100 h 4713880"/>
              <a:gd name="connsiteX17" fmla="*/ 883614 w 5531563"/>
              <a:gd name="connsiteY17" fmla="*/ 1295400 h 4713880"/>
              <a:gd name="connsiteX18" fmla="*/ 731214 w 5531563"/>
              <a:gd name="connsiteY18" fmla="*/ 1238250 h 4713880"/>
              <a:gd name="connsiteX19" fmla="*/ 578814 w 5531563"/>
              <a:gd name="connsiteY19" fmla="*/ 1238250 h 4713880"/>
              <a:gd name="connsiteX20" fmla="*/ 540714 w 5531563"/>
              <a:gd name="connsiteY20" fmla="*/ 1257300 h 4713880"/>
              <a:gd name="connsiteX21" fmla="*/ 445464 w 5531563"/>
              <a:gd name="connsiteY21" fmla="*/ 762000 h 4713880"/>
              <a:gd name="connsiteX22" fmla="*/ 426414 w 5531563"/>
              <a:gd name="connsiteY22" fmla="*/ 476250 h 4713880"/>
              <a:gd name="connsiteX23" fmla="*/ 426414 w 5531563"/>
              <a:gd name="connsiteY23" fmla="*/ 247650 h 4713880"/>
              <a:gd name="connsiteX24" fmla="*/ 597864 w 5531563"/>
              <a:gd name="connsiteY24" fmla="*/ 95250 h 4713880"/>
              <a:gd name="connsiteX25" fmla="*/ 902664 w 5531563"/>
              <a:gd name="connsiteY25" fmla="*/ 0 h 4713880"/>
              <a:gd name="connsiteX26" fmla="*/ 1150314 w 5531563"/>
              <a:gd name="connsiteY26" fmla="*/ 0 h 4713880"/>
              <a:gd name="connsiteX27" fmla="*/ 1397964 w 5531563"/>
              <a:gd name="connsiteY27" fmla="*/ 0 h 4713880"/>
              <a:gd name="connsiteX28" fmla="*/ 1626564 w 5531563"/>
              <a:gd name="connsiteY28" fmla="*/ 19050 h 4713880"/>
              <a:gd name="connsiteX29" fmla="*/ 1893264 w 5531563"/>
              <a:gd name="connsiteY29" fmla="*/ 19050 h 4713880"/>
              <a:gd name="connsiteX30" fmla="*/ 2064714 w 5531563"/>
              <a:gd name="connsiteY30" fmla="*/ 19050 h 4713880"/>
              <a:gd name="connsiteX31" fmla="*/ 2445714 w 5531563"/>
              <a:gd name="connsiteY31" fmla="*/ 76200 h 4713880"/>
              <a:gd name="connsiteX32" fmla="*/ 2655264 w 5531563"/>
              <a:gd name="connsiteY32" fmla="*/ 76200 h 4713880"/>
              <a:gd name="connsiteX33" fmla="*/ 2902914 w 5531563"/>
              <a:gd name="connsiteY33" fmla="*/ 57150 h 4713880"/>
              <a:gd name="connsiteX34" fmla="*/ 3283914 w 5531563"/>
              <a:gd name="connsiteY34" fmla="*/ 0 h 4713880"/>
              <a:gd name="connsiteX35" fmla="*/ 3683964 w 5531563"/>
              <a:gd name="connsiteY35" fmla="*/ 76200 h 4713880"/>
              <a:gd name="connsiteX36" fmla="*/ 3855414 w 5531563"/>
              <a:gd name="connsiteY36" fmla="*/ 152400 h 4713880"/>
              <a:gd name="connsiteX37" fmla="*/ 3931614 w 5531563"/>
              <a:gd name="connsiteY37" fmla="*/ 495300 h 4713880"/>
              <a:gd name="connsiteX38" fmla="*/ 4007814 w 5531563"/>
              <a:gd name="connsiteY38" fmla="*/ 876300 h 4713880"/>
              <a:gd name="connsiteX39" fmla="*/ 4007814 w 5531563"/>
              <a:gd name="connsiteY39" fmla="*/ 876300 h 4713880"/>
              <a:gd name="connsiteX40" fmla="*/ 4045914 w 5531563"/>
              <a:gd name="connsiteY40" fmla="*/ 1238250 h 4713880"/>
              <a:gd name="connsiteX41" fmla="*/ 4084014 w 5531563"/>
              <a:gd name="connsiteY41" fmla="*/ 1352550 h 4713880"/>
              <a:gd name="connsiteX42" fmla="*/ 4141164 w 5531563"/>
              <a:gd name="connsiteY42" fmla="*/ 1390650 h 4713880"/>
              <a:gd name="connsiteX43" fmla="*/ 4179264 w 5531563"/>
              <a:gd name="connsiteY43" fmla="*/ 1447800 h 4713880"/>
              <a:gd name="connsiteX44" fmla="*/ 4236414 w 5531563"/>
              <a:gd name="connsiteY44" fmla="*/ 1485900 h 4713880"/>
              <a:gd name="connsiteX45" fmla="*/ 4255464 w 5531563"/>
              <a:gd name="connsiteY45" fmla="*/ 1543050 h 4713880"/>
              <a:gd name="connsiteX46" fmla="*/ 4369764 w 5531563"/>
              <a:gd name="connsiteY46" fmla="*/ 1581150 h 4713880"/>
              <a:gd name="connsiteX47" fmla="*/ 4484064 w 5531563"/>
              <a:gd name="connsiteY47" fmla="*/ 1657350 h 4713880"/>
              <a:gd name="connsiteX48" fmla="*/ 4541214 w 5531563"/>
              <a:gd name="connsiteY48" fmla="*/ 1695450 h 4713880"/>
              <a:gd name="connsiteX49" fmla="*/ 4598364 w 5531563"/>
              <a:gd name="connsiteY49" fmla="*/ 1714500 h 4713880"/>
              <a:gd name="connsiteX50" fmla="*/ 4712664 w 5531563"/>
              <a:gd name="connsiteY50" fmla="*/ 1771650 h 4713880"/>
              <a:gd name="connsiteX51" fmla="*/ 4903164 w 5531563"/>
              <a:gd name="connsiteY51" fmla="*/ 1790700 h 4713880"/>
              <a:gd name="connsiteX52" fmla="*/ 5074614 w 5531563"/>
              <a:gd name="connsiteY52" fmla="*/ 1885950 h 4713880"/>
              <a:gd name="connsiteX53" fmla="*/ 5131764 w 5531563"/>
              <a:gd name="connsiteY53" fmla="*/ 1924050 h 4713880"/>
              <a:gd name="connsiteX54" fmla="*/ 5169864 w 5531563"/>
              <a:gd name="connsiteY54" fmla="*/ 2038350 h 4713880"/>
              <a:gd name="connsiteX55" fmla="*/ 5207964 w 5531563"/>
              <a:gd name="connsiteY55" fmla="*/ 2114550 h 4713880"/>
              <a:gd name="connsiteX56" fmla="*/ 5265114 w 5531563"/>
              <a:gd name="connsiteY56" fmla="*/ 2247900 h 4713880"/>
              <a:gd name="connsiteX57" fmla="*/ 5303214 w 5531563"/>
              <a:gd name="connsiteY57" fmla="*/ 2400300 h 4713880"/>
              <a:gd name="connsiteX58" fmla="*/ 5322264 w 5531563"/>
              <a:gd name="connsiteY58" fmla="*/ 2476500 h 4713880"/>
              <a:gd name="connsiteX59" fmla="*/ 5360364 w 5531563"/>
              <a:gd name="connsiteY59" fmla="*/ 2590800 h 4713880"/>
              <a:gd name="connsiteX60" fmla="*/ 5398464 w 5531563"/>
              <a:gd name="connsiteY60" fmla="*/ 2647950 h 4713880"/>
              <a:gd name="connsiteX61" fmla="*/ 5436564 w 5531563"/>
              <a:gd name="connsiteY61" fmla="*/ 2762250 h 4713880"/>
              <a:gd name="connsiteX62" fmla="*/ 5455614 w 5531563"/>
              <a:gd name="connsiteY62" fmla="*/ 2819400 h 4713880"/>
              <a:gd name="connsiteX63" fmla="*/ 5493714 w 5531563"/>
              <a:gd name="connsiteY63" fmla="*/ 2990850 h 4713880"/>
              <a:gd name="connsiteX64" fmla="*/ 5512764 w 5531563"/>
              <a:gd name="connsiteY64" fmla="*/ 3067050 h 4713880"/>
              <a:gd name="connsiteX65" fmla="*/ 5493714 w 5531563"/>
              <a:gd name="connsiteY65" fmla="*/ 3638550 h 4713880"/>
              <a:gd name="connsiteX66" fmla="*/ 5055564 w 5531563"/>
              <a:gd name="connsiteY66" fmla="*/ 4229100 h 4713880"/>
              <a:gd name="connsiteX67" fmla="*/ 4998414 w 5531563"/>
              <a:gd name="connsiteY67" fmla="*/ 4267200 h 4713880"/>
              <a:gd name="connsiteX68" fmla="*/ 4941264 w 5531563"/>
              <a:gd name="connsiteY68" fmla="*/ 4286250 h 4713880"/>
              <a:gd name="connsiteX69" fmla="*/ 4788864 w 5531563"/>
              <a:gd name="connsiteY69" fmla="*/ 4324350 h 4713880"/>
              <a:gd name="connsiteX70" fmla="*/ 4445964 w 5531563"/>
              <a:gd name="connsiteY70" fmla="*/ 4343400 h 4713880"/>
              <a:gd name="connsiteX71" fmla="*/ 4426914 w 5531563"/>
              <a:gd name="connsiteY71" fmla="*/ 4419600 h 4713880"/>
              <a:gd name="connsiteX72" fmla="*/ 4255464 w 5531563"/>
              <a:gd name="connsiteY72" fmla="*/ 4438650 h 4713880"/>
              <a:gd name="connsiteX73" fmla="*/ 4198314 w 5531563"/>
              <a:gd name="connsiteY73" fmla="*/ 4419600 h 4713880"/>
              <a:gd name="connsiteX74" fmla="*/ 3950664 w 5531563"/>
              <a:gd name="connsiteY74" fmla="*/ 4210050 h 4713880"/>
              <a:gd name="connsiteX75" fmla="*/ 3874464 w 5531563"/>
              <a:gd name="connsiteY75" fmla="*/ 4191000 h 4713880"/>
              <a:gd name="connsiteX76" fmla="*/ 3798264 w 5531563"/>
              <a:gd name="connsiteY76" fmla="*/ 4133850 h 4713880"/>
              <a:gd name="connsiteX77" fmla="*/ 3683964 w 5531563"/>
              <a:gd name="connsiteY77" fmla="*/ 4114800 h 4713880"/>
              <a:gd name="connsiteX78" fmla="*/ 3169614 w 5531563"/>
              <a:gd name="connsiteY78" fmla="*/ 4171950 h 4713880"/>
              <a:gd name="connsiteX79" fmla="*/ 3112464 w 5531563"/>
              <a:gd name="connsiteY79" fmla="*/ 4191000 h 4713880"/>
              <a:gd name="connsiteX80" fmla="*/ 2941014 w 5531563"/>
              <a:gd name="connsiteY80" fmla="*/ 4229100 h 4713880"/>
              <a:gd name="connsiteX81" fmla="*/ 2864814 w 5531563"/>
              <a:gd name="connsiteY81" fmla="*/ 4267200 h 4713880"/>
              <a:gd name="connsiteX82" fmla="*/ 2769564 w 5531563"/>
              <a:gd name="connsiteY82" fmla="*/ 4286250 h 4713880"/>
              <a:gd name="connsiteX83" fmla="*/ 2693364 w 5531563"/>
              <a:gd name="connsiteY83" fmla="*/ 4305300 h 4713880"/>
              <a:gd name="connsiteX84" fmla="*/ 2483814 w 5531563"/>
              <a:gd name="connsiteY84" fmla="*/ 4381500 h 4713880"/>
              <a:gd name="connsiteX85" fmla="*/ 2064714 w 5531563"/>
              <a:gd name="connsiteY85" fmla="*/ 4362450 h 4713880"/>
              <a:gd name="connsiteX86" fmla="*/ 2007564 w 5531563"/>
              <a:gd name="connsiteY86" fmla="*/ 4305300 h 4713880"/>
              <a:gd name="connsiteX87" fmla="*/ 1893264 w 5531563"/>
              <a:gd name="connsiteY87" fmla="*/ 4267200 h 4713880"/>
              <a:gd name="connsiteX88" fmla="*/ 1836114 w 5531563"/>
              <a:gd name="connsiteY88" fmla="*/ 4248150 h 4713880"/>
              <a:gd name="connsiteX89" fmla="*/ 1493214 w 5531563"/>
              <a:gd name="connsiteY89" fmla="*/ 4324350 h 4713880"/>
              <a:gd name="connsiteX90" fmla="*/ 1302714 w 5531563"/>
              <a:gd name="connsiteY90" fmla="*/ 4438650 h 4713880"/>
              <a:gd name="connsiteX91" fmla="*/ 1245564 w 5531563"/>
              <a:gd name="connsiteY91" fmla="*/ 4476750 h 4713880"/>
              <a:gd name="connsiteX92" fmla="*/ 1074114 w 5531563"/>
              <a:gd name="connsiteY92" fmla="*/ 4533900 h 4713880"/>
              <a:gd name="connsiteX93" fmla="*/ 1016964 w 5531563"/>
              <a:gd name="connsiteY93" fmla="*/ 4552950 h 4713880"/>
              <a:gd name="connsiteX94" fmla="*/ 959814 w 5531563"/>
              <a:gd name="connsiteY94" fmla="*/ 4572000 h 4713880"/>
              <a:gd name="connsiteX95" fmla="*/ 845514 w 5531563"/>
              <a:gd name="connsiteY95" fmla="*/ 4591050 h 4713880"/>
              <a:gd name="connsiteX96" fmla="*/ 712164 w 5531563"/>
              <a:gd name="connsiteY96" fmla="*/ 4572000 h 4713880"/>
              <a:gd name="connsiteX97" fmla="*/ 655014 w 5531563"/>
              <a:gd name="connsiteY97" fmla="*/ 4552950 h 4713880"/>
              <a:gd name="connsiteX98" fmla="*/ 442621 w 5531563"/>
              <a:gd name="connsiteY98" fmla="*/ 4713880 h 4713880"/>
              <a:gd name="connsiteX99" fmla="*/ 290221 w 5531563"/>
              <a:gd name="connsiteY99" fmla="*/ 4615787 h 4713880"/>
              <a:gd name="connsiteX100" fmla="*/ 173362 w 5531563"/>
              <a:gd name="connsiteY100" fmla="*/ 4439218 h 4713880"/>
              <a:gd name="connsiteX101" fmla="*/ 45414 w 5531563"/>
              <a:gd name="connsiteY101" fmla="*/ 4171950 h 4713880"/>
              <a:gd name="connsiteX102" fmla="*/ 26364 w 5531563"/>
              <a:gd name="connsiteY102"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055564 w 5512764"/>
              <a:gd name="connsiteY65" fmla="*/ 4229100 h 4713880"/>
              <a:gd name="connsiteX66" fmla="*/ 4998414 w 5512764"/>
              <a:gd name="connsiteY66" fmla="*/ 4267200 h 4713880"/>
              <a:gd name="connsiteX67" fmla="*/ 4941264 w 5512764"/>
              <a:gd name="connsiteY67" fmla="*/ 4286250 h 4713880"/>
              <a:gd name="connsiteX68" fmla="*/ 4788864 w 5512764"/>
              <a:gd name="connsiteY68" fmla="*/ 4324350 h 4713880"/>
              <a:gd name="connsiteX69" fmla="*/ 4445964 w 5512764"/>
              <a:gd name="connsiteY69" fmla="*/ 4343400 h 4713880"/>
              <a:gd name="connsiteX70" fmla="*/ 4426914 w 5512764"/>
              <a:gd name="connsiteY70" fmla="*/ 4419600 h 4713880"/>
              <a:gd name="connsiteX71" fmla="*/ 4255464 w 5512764"/>
              <a:gd name="connsiteY71" fmla="*/ 4438650 h 4713880"/>
              <a:gd name="connsiteX72" fmla="*/ 4198314 w 5512764"/>
              <a:gd name="connsiteY72" fmla="*/ 4419600 h 4713880"/>
              <a:gd name="connsiteX73" fmla="*/ 3950664 w 5512764"/>
              <a:gd name="connsiteY73" fmla="*/ 4210050 h 4713880"/>
              <a:gd name="connsiteX74" fmla="*/ 3874464 w 5512764"/>
              <a:gd name="connsiteY74" fmla="*/ 4191000 h 4713880"/>
              <a:gd name="connsiteX75" fmla="*/ 3798264 w 5512764"/>
              <a:gd name="connsiteY75" fmla="*/ 4133850 h 4713880"/>
              <a:gd name="connsiteX76" fmla="*/ 3683964 w 5512764"/>
              <a:gd name="connsiteY76" fmla="*/ 4114800 h 4713880"/>
              <a:gd name="connsiteX77" fmla="*/ 3169614 w 5512764"/>
              <a:gd name="connsiteY77" fmla="*/ 4171950 h 4713880"/>
              <a:gd name="connsiteX78" fmla="*/ 3112464 w 5512764"/>
              <a:gd name="connsiteY78" fmla="*/ 4191000 h 4713880"/>
              <a:gd name="connsiteX79" fmla="*/ 2941014 w 5512764"/>
              <a:gd name="connsiteY79" fmla="*/ 4229100 h 4713880"/>
              <a:gd name="connsiteX80" fmla="*/ 2864814 w 5512764"/>
              <a:gd name="connsiteY80" fmla="*/ 4267200 h 4713880"/>
              <a:gd name="connsiteX81" fmla="*/ 2769564 w 5512764"/>
              <a:gd name="connsiteY81" fmla="*/ 4286250 h 4713880"/>
              <a:gd name="connsiteX82" fmla="*/ 2693364 w 5512764"/>
              <a:gd name="connsiteY82" fmla="*/ 4305300 h 4713880"/>
              <a:gd name="connsiteX83" fmla="*/ 2483814 w 5512764"/>
              <a:gd name="connsiteY83" fmla="*/ 4381500 h 4713880"/>
              <a:gd name="connsiteX84" fmla="*/ 2064714 w 5512764"/>
              <a:gd name="connsiteY84" fmla="*/ 4362450 h 4713880"/>
              <a:gd name="connsiteX85" fmla="*/ 2007564 w 5512764"/>
              <a:gd name="connsiteY85" fmla="*/ 4305300 h 4713880"/>
              <a:gd name="connsiteX86" fmla="*/ 1893264 w 5512764"/>
              <a:gd name="connsiteY86" fmla="*/ 4267200 h 4713880"/>
              <a:gd name="connsiteX87" fmla="*/ 1836114 w 5512764"/>
              <a:gd name="connsiteY87" fmla="*/ 4248150 h 4713880"/>
              <a:gd name="connsiteX88" fmla="*/ 1493214 w 5512764"/>
              <a:gd name="connsiteY88" fmla="*/ 4324350 h 4713880"/>
              <a:gd name="connsiteX89" fmla="*/ 1302714 w 5512764"/>
              <a:gd name="connsiteY89" fmla="*/ 4438650 h 4713880"/>
              <a:gd name="connsiteX90" fmla="*/ 1245564 w 5512764"/>
              <a:gd name="connsiteY90" fmla="*/ 4476750 h 4713880"/>
              <a:gd name="connsiteX91" fmla="*/ 1074114 w 5512764"/>
              <a:gd name="connsiteY91" fmla="*/ 4533900 h 4713880"/>
              <a:gd name="connsiteX92" fmla="*/ 1016964 w 5512764"/>
              <a:gd name="connsiteY92" fmla="*/ 4552950 h 4713880"/>
              <a:gd name="connsiteX93" fmla="*/ 959814 w 5512764"/>
              <a:gd name="connsiteY93" fmla="*/ 4572000 h 4713880"/>
              <a:gd name="connsiteX94" fmla="*/ 845514 w 5512764"/>
              <a:gd name="connsiteY94" fmla="*/ 4591050 h 4713880"/>
              <a:gd name="connsiteX95" fmla="*/ 712164 w 5512764"/>
              <a:gd name="connsiteY95" fmla="*/ 4572000 h 4713880"/>
              <a:gd name="connsiteX96" fmla="*/ 655014 w 5512764"/>
              <a:gd name="connsiteY96" fmla="*/ 4552950 h 4713880"/>
              <a:gd name="connsiteX97" fmla="*/ 442621 w 5512764"/>
              <a:gd name="connsiteY97" fmla="*/ 4713880 h 4713880"/>
              <a:gd name="connsiteX98" fmla="*/ 290221 w 5512764"/>
              <a:gd name="connsiteY98" fmla="*/ 4615787 h 4713880"/>
              <a:gd name="connsiteX99" fmla="*/ 173362 w 5512764"/>
              <a:gd name="connsiteY99" fmla="*/ 4439218 h 4713880"/>
              <a:gd name="connsiteX100" fmla="*/ 45414 w 5512764"/>
              <a:gd name="connsiteY100" fmla="*/ 4171950 h 4713880"/>
              <a:gd name="connsiteX101" fmla="*/ 26364 w 5512764"/>
              <a:gd name="connsiteY101" fmla="*/ 4114800 h 4713880"/>
              <a:gd name="connsiteX0" fmla="*/ 26364 w 5523813"/>
              <a:gd name="connsiteY0" fmla="*/ 4114800 h 4713880"/>
              <a:gd name="connsiteX1" fmla="*/ 7314 w 5523813"/>
              <a:gd name="connsiteY1" fmla="*/ 3467100 h 4713880"/>
              <a:gd name="connsiteX2" fmla="*/ 159714 w 5523813"/>
              <a:gd name="connsiteY2" fmla="*/ 3448050 h 4713880"/>
              <a:gd name="connsiteX3" fmla="*/ 350214 w 5523813"/>
              <a:gd name="connsiteY3" fmla="*/ 3390900 h 4713880"/>
              <a:gd name="connsiteX4" fmla="*/ 559764 w 5523813"/>
              <a:gd name="connsiteY4" fmla="*/ 3314700 h 4713880"/>
              <a:gd name="connsiteX5" fmla="*/ 655014 w 5523813"/>
              <a:gd name="connsiteY5" fmla="*/ 3105150 h 4713880"/>
              <a:gd name="connsiteX6" fmla="*/ 750264 w 5523813"/>
              <a:gd name="connsiteY6" fmla="*/ 2857500 h 4713880"/>
              <a:gd name="connsiteX7" fmla="*/ 883614 w 5523813"/>
              <a:gd name="connsiteY7" fmla="*/ 2495550 h 4713880"/>
              <a:gd name="connsiteX8" fmla="*/ 921714 w 5523813"/>
              <a:gd name="connsiteY8" fmla="*/ 2362200 h 4713880"/>
              <a:gd name="connsiteX9" fmla="*/ 997914 w 5523813"/>
              <a:gd name="connsiteY9" fmla="*/ 2171700 h 4713880"/>
              <a:gd name="connsiteX10" fmla="*/ 1036014 w 5523813"/>
              <a:gd name="connsiteY10" fmla="*/ 2019300 h 4713880"/>
              <a:gd name="connsiteX11" fmla="*/ 1016964 w 5523813"/>
              <a:gd name="connsiteY11" fmla="*/ 1771650 h 4713880"/>
              <a:gd name="connsiteX12" fmla="*/ 1016964 w 5523813"/>
              <a:gd name="connsiteY12" fmla="*/ 1543050 h 4713880"/>
              <a:gd name="connsiteX13" fmla="*/ 1055064 w 5523813"/>
              <a:gd name="connsiteY13" fmla="*/ 1390650 h 4713880"/>
              <a:gd name="connsiteX14" fmla="*/ 1055064 w 5523813"/>
              <a:gd name="connsiteY14" fmla="*/ 1390650 h 4713880"/>
              <a:gd name="connsiteX15" fmla="*/ 1093164 w 5523813"/>
              <a:gd name="connsiteY15" fmla="*/ 1181100 h 4713880"/>
              <a:gd name="connsiteX16" fmla="*/ 1093164 w 5523813"/>
              <a:gd name="connsiteY16" fmla="*/ 1181100 h 4713880"/>
              <a:gd name="connsiteX17" fmla="*/ 883614 w 5523813"/>
              <a:gd name="connsiteY17" fmla="*/ 1295400 h 4713880"/>
              <a:gd name="connsiteX18" fmla="*/ 731214 w 5523813"/>
              <a:gd name="connsiteY18" fmla="*/ 1238250 h 4713880"/>
              <a:gd name="connsiteX19" fmla="*/ 578814 w 5523813"/>
              <a:gd name="connsiteY19" fmla="*/ 1238250 h 4713880"/>
              <a:gd name="connsiteX20" fmla="*/ 540714 w 5523813"/>
              <a:gd name="connsiteY20" fmla="*/ 1257300 h 4713880"/>
              <a:gd name="connsiteX21" fmla="*/ 445464 w 5523813"/>
              <a:gd name="connsiteY21" fmla="*/ 762000 h 4713880"/>
              <a:gd name="connsiteX22" fmla="*/ 426414 w 5523813"/>
              <a:gd name="connsiteY22" fmla="*/ 476250 h 4713880"/>
              <a:gd name="connsiteX23" fmla="*/ 426414 w 5523813"/>
              <a:gd name="connsiteY23" fmla="*/ 247650 h 4713880"/>
              <a:gd name="connsiteX24" fmla="*/ 597864 w 5523813"/>
              <a:gd name="connsiteY24" fmla="*/ 95250 h 4713880"/>
              <a:gd name="connsiteX25" fmla="*/ 902664 w 5523813"/>
              <a:gd name="connsiteY25" fmla="*/ 0 h 4713880"/>
              <a:gd name="connsiteX26" fmla="*/ 1150314 w 5523813"/>
              <a:gd name="connsiteY26" fmla="*/ 0 h 4713880"/>
              <a:gd name="connsiteX27" fmla="*/ 1397964 w 5523813"/>
              <a:gd name="connsiteY27" fmla="*/ 0 h 4713880"/>
              <a:gd name="connsiteX28" fmla="*/ 1626564 w 5523813"/>
              <a:gd name="connsiteY28" fmla="*/ 19050 h 4713880"/>
              <a:gd name="connsiteX29" fmla="*/ 1893264 w 5523813"/>
              <a:gd name="connsiteY29" fmla="*/ 19050 h 4713880"/>
              <a:gd name="connsiteX30" fmla="*/ 2064714 w 5523813"/>
              <a:gd name="connsiteY30" fmla="*/ 19050 h 4713880"/>
              <a:gd name="connsiteX31" fmla="*/ 2445714 w 5523813"/>
              <a:gd name="connsiteY31" fmla="*/ 76200 h 4713880"/>
              <a:gd name="connsiteX32" fmla="*/ 2655264 w 5523813"/>
              <a:gd name="connsiteY32" fmla="*/ 76200 h 4713880"/>
              <a:gd name="connsiteX33" fmla="*/ 2902914 w 5523813"/>
              <a:gd name="connsiteY33" fmla="*/ 57150 h 4713880"/>
              <a:gd name="connsiteX34" fmla="*/ 3283914 w 5523813"/>
              <a:gd name="connsiteY34" fmla="*/ 0 h 4713880"/>
              <a:gd name="connsiteX35" fmla="*/ 3683964 w 5523813"/>
              <a:gd name="connsiteY35" fmla="*/ 76200 h 4713880"/>
              <a:gd name="connsiteX36" fmla="*/ 3855414 w 5523813"/>
              <a:gd name="connsiteY36" fmla="*/ 152400 h 4713880"/>
              <a:gd name="connsiteX37" fmla="*/ 3931614 w 5523813"/>
              <a:gd name="connsiteY37" fmla="*/ 495300 h 4713880"/>
              <a:gd name="connsiteX38" fmla="*/ 4007814 w 5523813"/>
              <a:gd name="connsiteY38" fmla="*/ 876300 h 4713880"/>
              <a:gd name="connsiteX39" fmla="*/ 4007814 w 5523813"/>
              <a:gd name="connsiteY39" fmla="*/ 876300 h 4713880"/>
              <a:gd name="connsiteX40" fmla="*/ 4045914 w 5523813"/>
              <a:gd name="connsiteY40" fmla="*/ 1238250 h 4713880"/>
              <a:gd name="connsiteX41" fmla="*/ 4084014 w 5523813"/>
              <a:gd name="connsiteY41" fmla="*/ 1352550 h 4713880"/>
              <a:gd name="connsiteX42" fmla="*/ 4141164 w 5523813"/>
              <a:gd name="connsiteY42" fmla="*/ 1390650 h 4713880"/>
              <a:gd name="connsiteX43" fmla="*/ 4179264 w 5523813"/>
              <a:gd name="connsiteY43" fmla="*/ 1447800 h 4713880"/>
              <a:gd name="connsiteX44" fmla="*/ 4236414 w 5523813"/>
              <a:gd name="connsiteY44" fmla="*/ 1485900 h 4713880"/>
              <a:gd name="connsiteX45" fmla="*/ 4255464 w 5523813"/>
              <a:gd name="connsiteY45" fmla="*/ 1543050 h 4713880"/>
              <a:gd name="connsiteX46" fmla="*/ 4369764 w 5523813"/>
              <a:gd name="connsiteY46" fmla="*/ 1581150 h 4713880"/>
              <a:gd name="connsiteX47" fmla="*/ 4484064 w 5523813"/>
              <a:gd name="connsiteY47" fmla="*/ 1657350 h 4713880"/>
              <a:gd name="connsiteX48" fmla="*/ 4541214 w 5523813"/>
              <a:gd name="connsiteY48" fmla="*/ 1695450 h 4713880"/>
              <a:gd name="connsiteX49" fmla="*/ 4598364 w 5523813"/>
              <a:gd name="connsiteY49" fmla="*/ 1714500 h 4713880"/>
              <a:gd name="connsiteX50" fmla="*/ 4712664 w 5523813"/>
              <a:gd name="connsiteY50" fmla="*/ 1771650 h 4713880"/>
              <a:gd name="connsiteX51" fmla="*/ 4903164 w 5523813"/>
              <a:gd name="connsiteY51" fmla="*/ 1790700 h 4713880"/>
              <a:gd name="connsiteX52" fmla="*/ 5074614 w 5523813"/>
              <a:gd name="connsiteY52" fmla="*/ 1885950 h 4713880"/>
              <a:gd name="connsiteX53" fmla="*/ 5131764 w 5523813"/>
              <a:gd name="connsiteY53" fmla="*/ 1924050 h 4713880"/>
              <a:gd name="connsiteX54" fmla="*/ 5169864 w 5523813"/>
              <a:gd name="connsiteY54" fmla="*/ 2038350 h 4713880"/>
              <a:gd name="connsiteX55" fmla="*/ 5207964 w 5523813"/>
              <a:gd name="connsiteY55" fmla="*/ 2114550 h 4713880"/>
              <a:gd name="connsiteX56" fmla="*/ 5265114 w 5523813"/>
              <a:gd name="connsiteY56" fmla="*/ 2247900 h 4713880"/>
              <a:gd name="connsiteX57" fmla="*/ 5303214 w 5523813"/>
              <a:gd name="connsiteY57" fmla="*/ 2400300 h 4713880"/>
              <a:gd name="connsiteX58" fmla="*/ 5322264 w 5523813"/>
              <a:gd name="connsiteY58" fmla="*/ 2476500 h 4713880"/>
              <a:gd name="connsiteX59" fmla="*/ 5360364 w 5523813"/>
              <a:gd name="connsiteY59" fmla="*/ 2590800 h 4713880"/>
              <a:gd name="connsiteX60" fmla="*/ 5398464 w 5523813"/>
              <a:gd name="connsiteY60" fmla="*/ 2647950 h 4713880"/>
              <a:gd name="connsiteX61" fmla="*/ 5436564 w 5523813"/>
              <a:gd name="connsiteY61" fmla="*/ 2762250 h 4713880"/>
              <a:gd name="connsiteX62" fmla="*/ 5455614 w 5523813"/>
              <a:gd name="connsiteY62" fmla="*/ 2819400 h 4713880"/>
              <a:gd name="connsiteX63" fmla="*/ 5493714 w 5523813"/>
              <a:gd name="connsiteY63" fmla="*/ 2990850 h 4713880"/>
              <a:gd name="connsiteX64" fmla="*/ 5055564 w 5523813"/>
              <a:gd name="connsiteY64" fmla="*/ 4229100 h 4713880"/>
              <a:gd name="connsiteX65" fmla="*/ 4998414 w 5523813"/>
              <a:gd name="connsiteY65" fmla="*/ 4267200 h 4713880"/>
              <a:gd name="connsiteX66" fmla="*/ 4941264 w 5523813"/>
              <a:gd name="connsiteY66" fmla="*/ 4286250 h 4713880"/>
              <a:gd name="connsiteX67" fmla="*/ 4788864 w 5523813"/>
              <a:gd name="connsiteY67" fmla="*/ 4324350 h 4713880"/>
              <a:gd name="connsiteX68" fmla="*/ 4445964 w 5523813"/>
              <a:gd name="connsiteY68" fmla="*/ 4343400 h 4713880"/>
              <a:gd name="connsiteX69" fmla="*/ 4426914 w 5523813"/>
              <a:gd name="connsiteY69" fmla="*/ 4419600 h 4713880"/>
              <a:gd name="connsiteX70" fmla="*/ 4255464 w 5523813"/>
              <a:gd name="connsiteY70" fmla="*/ 4438650 h 4713880"/>
              <a:gd name="connsiteX71" fmla="*/ 4198314 w 5523813"/>
              <a:gd name="connsiteY71" fmla="*/ 4419600 h 4713880"/>
              <a:gd name="connsiteX72" fmla="*/ 3950664 w 5523813"/>
              <a:gd name="connsiteY72" fmla="*/ 4210050 h 4713880"/>
              <a:gd name="connsiteX73" fmla="*/ 3874464 w 5523813"/>
              <a:gd name="connsiteY73" fmla="*/ 4191000 h 4713880"/>
              <a:gd name="connsiteX74" fmla="*/ 3798264 w 5523813"/>
              <a:gd name="connsiteY74" fmla="*/ 4133850 h 4713880"/>
              <a:gd name="connsiteX75" fmla="*/ 3683964 w 5523813"/>
              <a:gd name="connsiteY75" fmla="*/ 4114800 h 4713880"/>
              <a:gd name="connsiteX76" fmla="*/ 3169614 w 5523813"/>
              <a:gd name="connsiteY76" fmla="*/ 4171950 h 4713880"/>
              <a:gd name="connsiteX77" fmla="*/ 3112464 w 5523813"/>
              <a:gd name="connsiteY77" fmla="*/ 4191000 h 4713880"/>
              <a:gd name="connsiteX78" fmla="*/ 2941014 w 5523813"/>
              <a:gd name="connsiteY78" fmla="*/ 4229100 h 4713880"/>
              <a:gd name="connsiteX79" fmla="*/ 2864814 w 5523813"/>
              <a:gd name="connsiteY79" fmla="*/ 4267200 h 4713880"/>
              <a:gd name="connsiteX80" fmla="*/ 2769564 w 5523813"/>
              <a:gd name="connsiteY80" fmla="*/ 4286250 h 4713880"/>
              <a:gd name="connsiteX81" fmla="*/ 2693364 w 5523813"/>
              <a:gd name="connsiteY81" fmla="*/ 4305300 h 4713880"/>
              <a:gd name="connsiteX82" fmla="*/ 2483814 w 5523813"/>
              <a:gd name="connsiteY82" fmla="*/ 4381500 h 4713880"/>
              <a:gd name="connsiteX83" fmla="*/ 2064714 w 5523813"/>
              <a:gd name="connsiteY83" fmla="*/ 4362450 h 4713880"/>
              <a:gd name="connsiteX84" fmla="*/ 2007564 w 5523813"/>
              <a:gd name="connsiteY84" fmla="*/ 4305300 h 4713880"/>
              <a:gd name="connsiteX85" fmla="*/ 1893264 w 5523813"/>
              <a:gd name="connsiteY85" fmla="*/ 4267200 h 4713880"/>
              <a:gd name="connsiteX86" fmla="*/ 1836114 w 5523813"/>
              <a:gd name="connsiteY86" fmla="*/ 4248150 h 4713880"/>
              <a:gd name="connsiteX87" fmla="*/ 1493214 w 5523813"/>
              <a:gd name="connsiteY87" fmla="*/ 4324350 h 4713880"/>
              <a:gd name="connsiteX88" fmla="*/ 1302714 w 5523813"/>
              <a:gd name="connsiteY88" fmla="*/ 4438650 h 4713880"/>
              <a:gd name="connsiteX89" fmla="*/ 1245564 w 5523813"/>
              <a:gd name="connsiteY89" fmla="*/ 4476750 h 4713880"/>
              <a:gd name="connsiteX90" fmla="*/ 1074114 w 5523813"/>
              <a:gd name="connsiteY90" fmla="*/ 4533900 h 4713880"/>
              <a:gd name="connsiteX91" fmla="*/ 1016964 w 5523813"/>
              <a:gd name="connsiteY91" fmla="*/ 4552950 h 4713880"/>
              <a:gd name="connsiteX92" fmla="*/ 959814 w 5523813"/>
              <a:gd name="connsiteY92" fmla="*/ 4572000 h 4713880"/>
              <a:gd name="connsiteX93" fmla="*/ 845514 w 5523813"/>
              <a:gd name="connsiteY93" fmla="*/ 4591050 h 4713880"/>
              <a:gd name="connsiteX94" fmla="*/ 712164 w 5523813"/>
              <a:gd name="connsiteY94" fmla="*/ 4572000 h 4713880"/>
              <a:gd name="connsiteX95" fmla="*/ 655014 w 5523813"/>
              <a:gd name="connsiteY95" fmla="*/ 4552950 h 4713880"/>
              <a:gd name="connsiteX96" fmla="*/ 442621 w 5523813"/>
              <a:gd name="connsiteY96" fmla="*/ 4713880 h 4713880"/>
              <a:gd name="connsiteX97" fmla="*/ 290221 w 5523813"/>
              <a:gd name="connsiteY97" fmla="*/ 4615787 h 4713880"/>
              <a:gd name="connsiteX98" fmla="*/ 173362 w 5523813"/>
              <a:gd name="connsiteY98" fmla="*/ 4439218 h 4713880"/>
              <a:gd name="connsiteX99" fmla="*/ 45414 w 5523813"/>
              <a:gd name="connsiteY99" fmla="*/ 4171950 h 4713880"/>
              <a:gd name="connsiteX100" fmla="*/ 26364 w 5523813"/>
              <a:gd name="connsiteY100" fmla="*/ 4114800 h 4713880"/>
              <a:gd name="connsiteX0" fmla="*/ 26364 w 5480723"/>
              <a:gd name="connsiteY0" fmla="*/ 4114800 h 4713880"/>
              <a:gd name="connsiteX1" fmla="*/ 7314 w 5480723"/>
              <a:gd name="connsiteY1" fmla="*/ 3467100 h 4713880"/>
              <a:gd name="connsiteX2" fmla="*/ 159714 w 5480723"/>
              <a:gd name="connsiteY2" fmla="*/ 3448050 h 4713880"/>
              <a:gd name="connsiteX3" fmla="*/ 350214 w 5480723"/>
              <a:gd name="connsiteY3" fmla="*/ 3390900 h 4713880"/>
              <a:gd name="connsiteX4" fmla="*/ 559764 w 5480723"/>
              <a:gd name="connsiteY4" fmla="*/ 3314700 h 4713880"/>
              <a:gd name="connsiteX5" fmla="*/ 655014 w 5480723"/>
              <a:gd name="connsiteY5" fmla="*/ 3105150 h 4713880"/>
              <a:gd name="connsiteX6" fmla="*/ 750264 w 5480723"/>
              <a:gd name="connsiteY6" fmla="*/ 2857500 h 4713880"/>
              <a:gd name="connsiteX7" fmla="*/ 883614 w 5480723"/>
              <a:gd name="connsiteY7" fmla="*/ 2495550 h 4713880"/>
              <a:gd name="connsiteX8" fmla="*/ 921714 w 5480723"/>
              <a:gd name="connsiteY8" fmla="*/ 2362200 h 4713880"/>
              <a:gd name="connsiteX9" fmla="*/ 997914 w 5480723"/>
              <a:gd name="connsiteY9" fmla="*/ 2171700 h 4713880"/>
              <a:gd name="connsiteX10" fmla="*/ 1036014 w 5480723"/>
              <a:gd name="connsiteY10" fmla="*/ 2019300 h 4713880"/>
              <a:gd name="connsiteX11" fmla="*/ 1016964 w 5480723"/>
              <a:gd name="connsiteY11" fmla="*/ 1771650 h 4713880"/>
              <a:gd name="connsiteX12" fmla="*/ 1016964 w 5480723"/>
              <a:gd name="connsiteY12" fmla="*/ 1543050 h 4713880"/>
              <a:gd name="connsiteX13" fmla="*/ 1055064 w 5480723"/>
              <a:gd name="connsiteY13" fmla="*/ 1390650 h 4713880"/>
              <a:gd name="connsiteX14" fmla="*/ 1055064 w 5480723"/>
              <a:gd name="connsiteY14" fmla="*/ 1390650 h 4713880"/>
              <a:gd name="connsiteX15" fmla="*/ 1093164 w 5480723"/>
              <a:gd name="connsiteY15" fmla="*/ 1181100 h 4713880"/>
              <a:gd name="connsiteX16" fmla="*/ 1093164 w 5480723"/>
              <a:gd name="connsiteY16" fmla="*/ 1181100 h 4713880"/>
              <a:gd name="connsiteX17" fmla="*/ 883614 w 5480723"/>
              <a:gd name="connsiteY17" fmla="*/ 1295400 h 4713880"/>
              <a:gd name="connsiteX18" fmla="*/ 731214 w 5480723"/>
              <a:gd name="connsiteY18" fmla="*/ 1238250 h 4713880"/>
              <a:gd name="connsiteX19" fmla="*/ 578814 w 5480723"/>
              <a:gd name="connsiteY19" fmla="*/ 1238250 h 4713880"/>
              <a:gd name="connsiteX20" fmla="*/ 540714 w 5480723"/>
              <a:gd name="connsiteY20" fmla="*/ 1257300 h 4713880"/>
              <a:gd name="connsiteX21" fmla="*/ 445464 w 5480723"/>
              <a:gd name="connsiteY21" fmla="*/ 762000 h 4713880"/>
              <a:gd name="connsiteX22" fmla="*/ 426414 w 5480723"/>
              <a:gd name="connsiteY22" fmla="*/ 476250 h 4713880"/>
              <a:gd name="connsiteX23" fmla="*/ 426414 w 5480723"/>
              <a:gd name="connsiteY23" fmla="*/ 247650 h 4713880"/>
              <a:gd name="connsiteX24" fmla="*/ 597864 w 5480723"/>
              <a:gd name="connsiteY24" fmla="*/ 95250 h 4713880"/>
              <a:gd name="connsiteX25" fmla="*/ 902664 w 5480723"/>
              <a:gd name="connsiteY25" fmla="*/ 0 h 4713880"/>
              <a:gd name="connsiteX26" fmla="*/ 1150314 w 5480723"/>
              <a:gd name="connsiteY26" fmla="*/ 0 h 4713880"/>
              <a:gd name="connsiteX27" fmla="*/ 1397964 w 5480723"/>
              <a:gd name="connsiteY27" fmla="*/ 0 h 4713880"/>
              <a:gd name="connsiteX28" fmla="*/ 1626564 w 5480723"/>
              <a:gd name="connsiteY28" fmla="*/ 19050 h 4713880"/>
              <a:gd name="connsiteX29" fmla="*/ 1893264 w 5480723"/>
              <a:gd name="connsiteY29" fmla="*/ 19050 h 4713880"/>
              <a:gd name="connsiteX30" fmla="*/ 2064714 w 5480723"/>
              <a:gd name="connsiteY30" fmla="*/ 19050 h 4713880"/>
              <a:gd name="connsiteX31" fmla="*/ 2445714 w 5480723"/>
              <a:gd name="connsiteY31" fmla="*/ 76200 h 4713880"/>
              <a:gd name="connsiteX32" fmla="*/ 2655264 w 5480723"/>
              <a:gd name="connsiteY32" fmla="*/ 76200 h 4713880"/>
              <a:gd name="connsiteX33" fmla="*/ 2902914 w 5480723"/>
              <a:gd name="connsiteY33" fmla="*/ 57150 h 4713880"/>
              <a:gd name="connsiteX34" fmla="*/ 3283914 w 5480723"/>
              <a:gd name="connsiteY34" fmla="*/ 0 h 4713880"/>
              <a:gd name="connsiteX35" fmla="*/ 3683964 w 5480723"/>
              <a:gd name="connsiteY35" fmla="*/ 76200 h 4713880"/>
              <a:gd name="connsiteX36" fmla="*/ 3855414 w 5480723"/>
              <a:gd name="connsiteY36" fmla="*/ 152400 h 4713880"/>
              <a:gd name="connsiteX37" fmla="*/ 3931614 w 5480723"/>
              <a:gd name="connsiteY37" fmla="*/ 495300 h 4713880"/>
              <a:gd name="connsiteX38" fmla="*/ 4007814 w 5480723"/>
              <a:gd name="connsiteY38" fmla="*/ 876300 h 4713880"/>
              <a:gd name="connsiteX39" fmla="*/ 4007814 w 5480723"/>
              <a:gd name="connsiteY39" fmla="*/ 876300 h 4713880"/>
              <a:gd name="connsiteX40" fmla="*/ 4045914 w 5480723"/>
              <a:gd name="connsiteY40" fmla="*/ 1238250 h 4713880"/>
              <a:gd name="connsiteX41" fmla="*/ 4084014 w 5480723"/>
              <a:gd name="connsiteY41" fmla="*/ 1352550 h 4713880"/>
              <a:gd name="connsiteX42" fmla="*/ 4141164 w 5480723"/>
              <a:gd name="connsiteY42" fmla="*/ 1390650 h 4713880"/>
              <a:gd name="connsiteX43" fmla="*/ 4179264 w 5480723"/>
              <a:gd name="connsiteY43" fmla="*/ 1447800 h 4713880"/>
              <a:gd name="connsiteX44" fmla="*/ 4236414 w 5480723"/>
              <a:gd name="connsiteY44" fmla="*/ 1485900 h 4713880"/>
              <a:gd name="connsiteX45" fmla="*/ 4255464 w 5480723"/>
              <a:gd name="connsiteY45" fmla="*/ 1543050 h 4713880"/>
              <a:gd name="connsiteX46" fmla="*/ 4369764 w 5480723"/>
              <a:gd name="connsiteY46" fmla="*/ 1581150 h 4713880"/>
              <a:gd name="connsiteX47" fmla="*/ 4484064 w 5480723"/>
              <a:gd name="connsiteY47" fmla="*/ 1657350 h 4713880"/>
              <a:gd name="connsiteX48" fmla="*/ 4541214 w 5480723"/>
              <a:gd name="connsiteY48" fmla="*/ 1695450 h 4713880"/>
              <a:gd name="connsiteX49" fmla="*/ 4598364 w 5480723"/>
              <a:gd name="connsiteY49" fmla="*/ 1714500 h 4713880"/>
              <a:gd name="connsiteX50" fmla="*/ 4712664 w 5480723"/>
              <a:gd name="connsiteY50" fmla="*/ 1771650 h 4713880"/>
              <a:gd name="connsiteX51" fmla="*/ 4903164 w 5480723"/>
              <a:gd name="connsiteY51" fmla="*/ 1790700 h 4713880"/>
              <a:gd name="connsiteX52" fmla="*/ 5074614 w 5480723"/>
              <a:gd name="connsiteY52" fmla="*/ 1885950 h 4713880"/>
              <a:gd name="connsiteX53" fmla="*/ 5131764 w 5480723"/>
              <a:gd name="connsiteY53" fmla="*/ 1924050 h 4713880"/>
              <a:gd name="connsiteX54" fmla="*/ 5169864 w 5480723"/>
              <a:gd name="connsiteY54" fmla="*/ 2038350 h 4713880"/>
              <a:gd name="connsiteX55" fmla="*/ 5207964 w 5480723"/>
              <a:gd name="connsiteY55" fmla="*/ 2114550 h 4713880"/>
              <a:gd name="connsiteX56" fmla="*/ 5265114 w 5480723"/>
              <a:gd name="connsiteY56" fmla="*/ 2247900 h 4713880"/>
              <a:gd name="connsiteX57" fmla="*/ 5303214 w 5480723"/>
              <a:gd name="connsiteY57" fmla="*/ 2400300 h 4713880"/>
              <a:gd name="connsiteX58" fmla="*/ 5322264 w 5480723"/>
              <a:gd name="connsiteY58" fmla="*/ 2476500 h 4713880"/>
              <a:gd name="connsiteX59" fmla="*/ 5360364 w 5480723"/>
              <a:gd name="connsiteY59" fmla="*/ 2590800 h 4713880"/>
              <a:gd name="connsiteX60" fmla="*/ 5398464 w 5480723"/>
              <a:gd name="connsiteY60" fmla="*/ 2647950 h 4713880"/>
              <a:gd name="connsiteX61" fmla="*/ 5436564 w 5480723"/>
              <a:gd name="connsiteY61" fmla="*/ 2762250 h 4713880"/>
              <a:gd name="connsiteX62" fmla="*/ 5455614 w 5480723"/>
              <a:gd name="connsiteY62" fmla="*/ 2819400 h 4713880"/>
              <a:gd name="connsiteX63" fmla="*/ 5055564 w 5480723"/>
              <a:gd name="connsiteY63" fmla="*/ 4229100 h 4713880"/>
              <a:gd name="connsiteX64" fmla="*/ 4998414 w 5480723"/>
              <a:gd name="connsiteY64" fmla="*/ 4267200 h 4713880"/>
              <a:gd name="connsiteX65" fmla="*/ 4941264 w 5480723"/>
              <a:gd name="connsiteY65" fmla="*/ 4286250 h 4713880"/>
              <a:gd name="connsiteX66" fmla="*/ 4788864 w 5480723"/>
              <a:gd name="connsiteY66" fmla="*/ 4324350 h 4713880"/>
              <a:gd name="connsiteX67" fmla="*/ 4445964 w 5480723"/>
              <a:gd name="connsiteY67" fmla="*/ 4343400 h 4713880"/>
              <a:gd name="connsiteX68" fmla="*/ 4426914 w 5480723"/>
              <a:gd name="connsiteY68" fmla="*/ 4419600 h 4713880"/>
              <a:gd name="connsiteX69" fmla="*/ 4255464 w 5480723"/>
              <a:gd name="connsiteY69" fmla="*/ 4438650 h 4713880"/>
              <a:gd name="connsiteX70" fmla="*/ 4198314 w 5480723"/>
              <a:gd name="connsiteY70" fmla="*/ 4419600 h 4713880"/>
              <a:gd name="connsiteX71" fmla="*/ 3950664 w 5480723"/>
              <a:gd name="connsiteY71" fmla="*/ 4210050 h 4713880"/>
              <a:gd name="connsiteX72" fmla="*/ 3874464 w 5480723"/>
              <a:gd name="connsiteY72" fmla="*/ 4191000 h 4713880"/>
              <a:gd name="connsiteX73" fmla="*/ 3798264 w 5480723"/>
              <a:gd name="connsiteY73" fmla="*/ 4133850 h 4713880"/>
              <a:gd name="connsiteX74" fmla="*/ 3683964 w 5480723"/>
              <a:gd name="connsiteY74" fmla="*/ 4114800 h 4713880"/>
              <a:gd name="connsiteX75" fmla="*/ 3169614 w 5480723"/>
              <a:gd name="connsiteY75" fmla="*/ 4171950 h 4713880"/>
              <a:gd name="connsiteX76" fmla="*/ 3112464 w 5480723"/>
              <a:gd name="connsiteY76" fmla="*/ 4191000 h 4713880"/>
              <a:gd name="connsiteX77" fmla="*/ 2941014 w 5480723"/>
              <a:gd name="connsiteY77" fmla="*/ 4229100 h 4713880"/>
              <a:gd name="connsiteX78" fmla="*/ 2864814 w 5480723"/>
              <a:gd name="connsiteY78" fmla="*/ 4267200 h 4713880"/>
              <a:gd name="connsiteX79" fmla="*/ 2769564 w 5480723"/>
              <a:gd name="connsiteY79" fmla="*/ 4286250 h 4713880"/>
              <a:gd name="connsiteX80" fmla="*/ 2693364 w 5480723"/>
              <a:gd name="connsiteY80" fmla="*/ 4305300 h 4713880"/>
              <a:gd name="connsiteX81" fmla="*/ 2483814 w 5480723"/>
              <a:gd name="connsiteY81" fmla="*/ 4381500 h 4713880"/>
              <a:gd name="connsiteX82" fmla="*/ 2064714 w 5480723"/>
              <a:gd name="connsiteY82" fmla="*/ 4362450 h 4713880"/>
              <a:gd name="connsiteX83" fmla="*/ 2007564 w 5480723"/>
              <a:gd name="connsiteY83" fmla="*/ 4305300 h 4713880"/>
              <a:gd name="connsiteX84" fmla="*/ 1893264 w 5480723"/>
              <a:gd name="connsiteY84" fmla="*/ 4267200 h 4713880"/>
              <a:gd name="connsiteX85" fmla="*/ 1836114 w 5480723"/>
              <a:gd name="connsiteY85" fmla="*/ 4248150 h 4713880"/>
              <a:gd name="connsiteX86" fmla="*/ 1493214 w 5480723"/>
              <a:gd name="connsiteY86" fmla="*/ 4324350 h 4713880"/>
              <a:gd name="connsiteX87" fmla="*/ 1302714 w 5480723"/>
              <a:gd name="connsiteY87" fmla="*/ 4438650 h 4713880"/>
              <a:gd name="connsiteX88" fmla="*/ 1245564 w 5480723"/>
              <a:gd name="connsiteY88" fmla="*/ 4476750 h 4713880"/>
              <a:gd name="connsiteX89" fmla="*/ 1074114 w 5480723"/>
              <a:gd name="connsiteY89" fmla="*/ 4533900 h 4713880"/>
              <a:gd name="connsiteX90" fmla="*/ 1016964 w 5480723"/>
              <a:gd name="connsiteY90" fmla="*/ 4552950 h 4713880"/>
              <a:gd name="connsiteX91" fmla="*/ 959814 w 5480723"/>
              <a:gd name="connsiteY91" fmla="*/ 4572000 h 4713880"/>
              <a:gd name="connsiteX92" fmla="*/ 845514 w 5480723"/>
              <a:gd name="connsiteY92" fmla="*/ 4591050 h 4713880"/>
              <a:gd name="connsiteX93" fmla="*/ 712164 w 5480723"/>
              <a:gd name="connsiteY93" fmla="*/ 4572000 h 4713880"/>
              <a:gd name="connsiteX94" fmla="*/ 655014 w 5480723"/>
              <a:gd name="connsiteY94" fmla="*/ 4552950 h 4713880"/>
              <a:gd name="connsiteX95" fmla="*/ 442621 w 5480723"/>
              <a:gd name="connsiteY95" fmla="*/ 4713880 h 4713880"/>
              <a:gd name="connsiteX96" fmla="*/ 290221 w 5480723"/>
              <a:gd name="connsiteY96" fmla="*/ 4615787 h 4713880"/>
              <a:gd name="connsiteX97" fmla="*/ 173362 w 5480723"/>
              <a:gd name="connsiteY97" fmla="*/ 4439218 h 4713880"/>
              <a:gd name="connsiteX98" fmla="*/ 45414 w 5480723"/>
              <a:gd name="connsiteY98" fmla="*/ 4171950 h 4713880"/>
              <a:gd name="connsiteX99" fmla="*/ 26364 w 5480723"/>
              <a:gd name="connsiteY99" fmla="*/ 4114800 h 4713880"/>
              <a:gd name="connsiteX0" fmla="*/ 26364 w 5457035"/>
              <a:gd name="connsiteY0" fmla="*/ 4114800 h 4713880"/>
              <a:gd name="connsiteX1" fmla="*/ 7314 w 5457035"/>
              <a:gd name="connsiteY1" fmla="*/ 3467100 h 4713880"/>
              <a:gd name="connsiteX2" fmla="*/ 159714 w 5457035"/>
              <a:gd name="connsiteY2" fmla="*/ 3448050 h 4713880"/>
              <a:gd name="connsiteX3" fmla="*/ 350214 w 5457035"/>
              <a:gd name="connsiteY3" fmla="*/ 3390900 h 4713880"/>
              <a:gd name="connsiteX4" fmla="*/ 559764 w 5457035"/>
              <a:gd name="connsiteY4" fmla="*/ 3314700 h 4713880"/>
              <a:gd name="connsiteX5" fmla="*/ 655014 w 5457035"/>
              <a:gd name="connsiteY5" fmla="*/ 3105150 h 4713880"/>
              <a:gd name="connsiteX6" fmla="*/ 750264 w 5457035"/>
              <a:gd name="connsiteY6" fmla="*/ 2857500 h 4713880"/>
              <a:gd name="connsiteX7" fmla="*/ 883614 w 5457035"/>
              <a:gd name="connsiteY7" fmla="*/ 2495550 h 4713880"/>
              <a:gd name="connsiteX8" fmla="*/ 921714 w 5457035"/>
              <a:gd name="connsiteY8" fmla="*/ 2362200 h 4713880"/>
              <a:gd name="connsiteX9" fmla="*/ 997914 w 5457035"/>
              <a:gd name="connsiteY9" fmla="*/ 2171700 h 4713880"/>
              <a:gd name="connsiteX10" fmla="*/ 1036014 w 5457035"/>
              <a:gd name="connsiteY10" fmla="*/ 2019300 h 4713880"/>
              <a:gd name="connsiteX11" fmla="*/ 1016964 w 5457035"/>
              <a:gd name="connsiteY11" fmla="*/ 1771650 h 4713880"/>
              <a:gd name="connsiteX12" fmla="*/ 1016964 w 5457035"/>
              <a:gd name="connsiteY12" fmla="*/ 1543050 h 4713880"/>
              <a:gd name="connsiteX13" fmla="*/ 1055064 w 5457035"/>
              <a:gd name="connsiteY13" fmla="*/ 1390650 h 4713880"/>
              <a:gd name="connsiteX14" fmla="*/ 1055064 w 5457035"/>
              <a:gd name="connsiteY14" fmla="*/ 1390650 h 4713880"/>
              <a:gd name="connsiteX15" fmla="*/ 1093164 w 5457035"/>
              <a:gd name="connsiteY15" fmla="*/ 1181100 h 4713880"/>
              <a:gd name="connsiteX16" fmla="*/ 1093164 w 5457035"/>
              <a:gd name="connsiteY16" fmla="*/ 1181100 h 4713880"/>
              <a:gd name="connsiteX17" fmla="*/ 883614 w 5457035"/>
              <a:gd name="connsiteY17" fmla="*/ 1295400 h 4713880"/>
              <a:gd name="connsiteX18" fmla="*/ 731214 w 5457035"/>
              <a:gd name="connsiteY18" fmla="*/ 1238250 h 4713880"/>
              <a:gd name="connsiteX19" fmla="*/ 578814 w 5457035"/>
              <a:gd name="connsiteY19" fmla="*/ 1238250 h 4713880"/>
              <a:gd name="connsiteX20" fmla="*/ 540714 w 5457035"/>
              <a:gd name="connsiteY20" fmla="*/ 1257300 h 4713880"/>
              <a:gd name="connsiteX21" fmla="*/ 445464 w 5457035"/>
              <a:gd name="connsiteY21" fmla="*/ 762000 h 4713880"/>
              <a:gd name="connsiteX22" fmla="*/ 426414 w 5457035"/>
              <a:gd name="connsiteY22" fmla="*/ 476250 h 4713880"/>
              <a:gd name="connsiteX23" fmla="*/ 426414 w 5457035"/>
              <a:gd name="connsiteY23" fmla="*/ 247650 h 4713880"/>
              <a:gd name="connsiteX24" fmla="*/ 597864 w 5457035"/>
              <a:gd name="connsiteY24" fmla="*/ 95250 h 4713880"/>
              <a:gd name="connsiteX25" fmla="*/ 902664 w 5457035"/>
              <a:gd name="connsiteY25" fmla="*/ 0 h 4713880"/>
              <a:gd name="connsiteX26" fmla="*/ 1150314 w 5457035"/>
              <a:gd name="connsiteY26" fmla="*/ 0 h 4713880"/>
              <a:gd name="connsiteX27" fmla="*/ 1397964 w 5457035"/>
              <a:gd name="connsiteY27" fmla="*/ 0 h 4713880"/>
              <a:gd name="connsiteX28" fmla="*/ 1626564 w 5457035"/>
              <a:gd name="connsiteY28" fmla="*/ 19050 h 4713880"/>
              <a:gd name="connsiteX29" fmla="*/ 1893264 w 5457035"/>
              <a:gd name="connsiteY29" fmla="*/ 19050 h 4713880"/>
              <a:gd name="connsiteX30" fmla="*/ 2064714 w 5457035"/>
              <a:gd name="connsiteY30" fmla="*/ 19050 h 4713880"/>
              <a:gd name="connsiteX31" fmla="*/ 2445714 w 5457035"/>
              <a:gd name="connsiteY31" fmla="*/ 76200 h 4713880"/>
              <a:gd name="connsiteX32" fmla="*/ 2655264 w 5457035"/>
              <a:gd name="connsiteY32" fmla="*/ 76200 h 4713880"/>
              <a:gd name="connsiteX33" fmla="*/ 2902914 w 5457035"/>
              <a:gd name="connsiteY33" fmla="*/ 57150 h 4713880"/>
              <a:gd name="connsiteX34" fmla="*/ 3283914 w 5457035"/>
              <a:gd name="connsiteY34" fmla="*/ 0 h 4713880"/>
              <a:gd name="connsiteX35" fmla="*/ 3683964 w 5457035"/>
              <a:gd name="connsiteY35" fmla="*/ 76200 h 4713880"/>
              <a:gd name="connsiteX36" fmla="*/ 3855414 w 5457035"/>
              <a:gd name="connsiteY36" fmla="*/ 152400 h 4713880"/>
              <a:gd name="connsiteX37" fmla="*/ 3931614 w 5457035"/>
              <a:gd name="connsiteY37" fmla="*/ 495300 h 4713880"/>
              <a:gd name="connsiteX38" fmla="*/ 4007814 w 5457035"/>
              <a:gd name="connsiteY38" fmla="*/ 876300 h 4713880"/>
              <a:gd name="connsiteX39" fmla="*/ 4007814 w 5457035"/>
              <a:gd name="connsiteY39" fmla="*/ 876300 h 4713880"/>
              <a:gd name="connsiteX40" fmla="*/ 4045914 w 5457035"/>
              <a:gd name="connsiteY40" fmla="*/ 1238250 h 4713880"/>
              <a:gd name="connsiteX41" fmla="*/ 4084014 w 5457035"/>
              <a:gd name="connsiteY41" fmla="*/ 1352550 h 4713880"/>
              <a:gd name="connsiteX42" fmla="*/ 4141164 w 5457035"/>
              <a:gd name="connsiteY42" fmla="*/ 1390650 h 4713880"/>
              <a:gd name="connsiteX43" fmla="*/ 4179264 w 5457035"/>
              <a:gd name="connsiteY43" fmla="*/ 1447800 h 4713880"/>
              <a:gd name="connsiteX44" fmla="*/ 4236414 w 5457035"/>
              <a:gd name="connsiteY44" fmla="*/ 1485900 h 4713880"/>
              <a:gd name="connsiteX45" fmla="*/ 4255464 w 5457035"/>
              <a:gd name="connsiteY45" fmla="*/ 1543050 h 4713880"/>
              <a:gd name="connsiteX46" fmla="*/ 4369764 w 5457035"/>
              <a:gd name="connsiteY46" fmla="*/ 1581150 h 4713880"/>
              <a:gd name="connsiteX47" fmla="*/ 4484064 w 5457035"/>
              <a:gd name="connsiteY47" fmla="*/ 1657350 h 4713880"/>
              <a:gd name="connsiteX48" fmla="*/ 4541214 w 5457035"/>
              <a:gd name="connsiteY48" fmla="*/ 1695450 h 4713880"/>
              <a:gd name="connsiteX49" fmla="*/ 4598364 w 5457035"/>
              <a:gd name="connsiteY49" fmla="*/ 1714500 h 4713880"/>
              <a:gd name="connsiteX50" fmla="*/ 4712664 w 5457035"/>
              <a:gd name="connsiteY50" fmla="*/ 1771650 h 4713880"/>
              <a:gd name="connsiteX51" fmla="*/ 4903164 w 5457035"/>
              <a:gd name="connsiteY51" fmla="*/ 1790700 h 4713880"/>
              <a:gd name="connsiteX52" fmla="*/ 5074614 w 5457035"/>
              <a:gd name="connsiteY52" fmla="*/ 1885950 h 4713880"/>
              <a:gd name="connsiteX53" fmla="*/ 5131764 w 5457035"/>
              <a:gd name="connsiteY53" fmla="*/ 1924050 h 4713880"/>
              <a:gd name="connsiteX54" fmla="*/ 5169864 w 5457035"/>
              <a:gd name="connsiteY54" fmla="*/ 2038350 h 4713880"/>
              <a:gd name="connsiteX55" fmla="*/ 5207964 w 5457035"/>
              <a:gd name="connsiteY55" fmla="*/ 2114550 h 4713880"/>
              <a:gd name="connsiteX56" fmla="*/ 5265114 w 5457035"/>
              <a:gd name="connsiteY56" fmla="*/ 2247900 h 4713880"/>
              <a:gd name="connsiteX57" fmla="*/ 5303214 w 5457035"/>
              <a:gd name="connsiteY57" fmla="*/ 2400300 h 4713880"/>
              <a:gd name="connsiteX58" fmla="*/ 5322264 w 5457035"/>
              <a:gd name="connsiteY58" fmla="*/ 2476500 h 4713880"/>
              <a:gd name="connsiteX59" fmla="*/ 5360364 w 5457035"/>
              <a:gd name="connsiteY59" fmla="*/ 2590800 h 4713880"/>
              <a:gd name="connsiteX60" fmla="*/ 5398464 w 5457035"/>
              <a:gd name="connsiteY60" fmla="*/ 2647950 h 4713880"/>
              <a:gd name="connsiteX61" fmla="*/ 5436564 w 5457035"/>
              <a:gd name="connsiteY61" fmla="*/ 2762250 h 4713880"/>
              <a:gd name="connsiteX62" fmla="*/ 5055564 w 5457035"/>
              <a:gd name="connsiteY62" fmla="*/ 4229100 h 4713880"/>
              <a:gd name="connsiteX63" fmla="*/ 4998414 w 5457035"/>
              <a:gd name="connsiteY63" fmla="*/ 4267200 h 4713880"/>
              <a:gd name="connsiteX64" fmla="*/ 4941264 w 5457035"/>
              <a:gd name="connsiteY64" fmla="*/ 4286250 h 4713880"/>
              <a:gd name="connsiteX65" fmla="*/ 4788864 w 5457035"/>
              <a:gd name="connsiteY65" fmla="*/ 4324350 h 4713880"/>
              <a:gd name="connsiteX66" fmla="*/ 4445964 w 5457035"/>
              <a:gd name="connsiteY66" fmla="*/ 4343400 h 4713880"/>
              <a:gd name="connsiteX67" fmla="*/ 4426914 w 5457035"/>
              <a:gd name="connsiteY67" fmla="*/ 4419600 h 4713880"/>
              <a:gd name="connsiteX68" fmla="*/ 4255464 w 5457035"/>
              <a:gd name="connsiteY68" fmla="*/ 4438650 h 4713880"/>
              <a:gd name="connsiteX69" fmla="*/ 4198314 w 5457035"/>
              <a:gd name="connsiteY69" fmla="*/ 4419600 h 4713880"/>
              <a:gd name="connsiteX70" fmla="*/ 3950664 w 5457035"/>
              <a:gd name="connsiteY70" fmla="*/ 4210050 h 4713880"/>
              <a:gd name="connsiteX71" fmla="*/ 3874464 w 5457035"/>
              <a:gd name="connsiteY71" fmla="*/ 4191000 h 4713880"/>
              <a:gd name="connsiteX72" fmla="*/ 3798264 w 5457035"/>
              <a:gd name="connsiteY72" fmla="*/ 4133850 h 4713880"/>
              <a:gd name="connsiteX73" fmla="*/ 3683964 w 5457035"/>
              <a:gd name="connsiteY73" fmla="*/ 4114800 h 4713880"/>
              <a:gd name="connsiteX74" fmla="*/ 3169614 w 5457035"/>
              <a:gd name="connsiteY74" fmla="*/ 4171950 h 4713880"/>
              <a:gd name="connsiteX75" fmla="*/ 3112464 w 5457035"/>
              <a:gd name="connsiteY75" fmla="*/ 4191000 h 4713880"/>
              <a:gd name="connsiteX76" fmla="*/ 2941014 w 5457035"/>
              <a:gd name="connsiteY76" fmla="*/ 4229100 h 4713880"/>
              <a:gd name="connsiteX77" fmla="*/ 2864814 w 5457035"/>
              <a:gd name="connsiteY77" fmla="*/ 4267200 h 4713880"/>
              <a:gd name="connsiteX78" fmla="*/ 2769564 w 5457035"/>
              <a:gd name="connsiteY78" fmla="*/ 4286250 h 4713880"/>
              <a:gd name="connsiteX79" fmla="*/ 2693364 w 5457035"/>
              <a:gd name="connsiteY79" fmla="*/ 4305300 h 4713880"/>
              <a:gd name="connsiteX80" fmla="*/ 2483814 w 5457035"/>
              <a:gd name="connsiteY80" fmla="*/ 4381500 h 4713880"/>
              <a:gd name="connsiteX81" fmla="*/ 2064714 w 5457035"/>
              <a:gd name="connsiteY81" fmla="*/ 4362450 h 4713880"/>
              <a:gd name="connsiteX82" fmla="*/ 2007564 w 5457035"/>
              <a:gd name="connsiteY82" fmla="*/ 4305300 h 4713880"/>
              <a:gd name="connsiteX83" fmla="*/ 1893264 w 5457035"/>
              <a:gd name="connsiteY83" fmla="*/ 4267200 h 4713880"/>
              <a:gd name="connsiteX84" fmla="*/ 1836114 w 5457035"/>
              <a:gd name="connsiteY84" fmla="*/ 4248150 h 4713880"/>
              <a:gd name="connsiteX85" fmla="*/ 1493214 w 5457035"/>
              <a:gd name="connsiteY85" fmla="*/ 4324350 h 4713880"/>
              <a:gd name="connsiteX86" fmla="*/ 1302714 w 5457035"/>
              <a:gd name="connsiteY86" fmla="*/ 4438650 h 4713880"/>
              <a:gd name="connsiteX87" fmla="*/ 1245564 w 5457035"/>
              <a:gd name="connsiteY87" fmla="*/ 4476750 h 4713880"/>
              <a:gd name="connsiteX88" fmla="*/ 1074114 w 5457035"/>
              <a:gd name="connsiteY88" fmla="*/ 4533900 h 4713880"/>
              <a:gd name="connsiteX89" fmla="*/ 1016964 w 5457035"/>
              <a:gd name="connsiteY89" fmla="*/ 4552950 h 4713880"/>
              <a:gd name="connsiteX90" fmla="*/ 959814 w 5457035"/>
              <a:gd name="connsiteY90" fmla="*/ 4572000 h 4713880"/>
              <a:gd name="connsiteX91" fmla="*/ 845514 w 5457035"/>
              <a:gd name="connsiteY91" fmla="*/ 4591050 h 4713880"/>
              <a:gd name="connsiteX92" fmla="*/ 712164 w 5457035"/>
              <a:gd name="connsiteY92" fmla="*/ 4572000 h 4713880"/>
              <a:gd name="connsiteX93" fmla="*/ 655014 w 5457035"/>
              <a:gd name="connsiteY93" fmla="*/ 4552950 h 4713880"/>
              <a:gd name="connsiteX94" fmla="*/ 442621 w 5457035"/>
              <a:gd name="connsiteY94" fmla="*/ 4713880 h 4713880"/>
              <a:gd name="connsiteX95" fmla="*/ 290221 w 5457035"/>
              <a:gd name="connsiteY95" fmla="*/ 4615787 h 4713880"/>
              <a:gd name="connsiteX96" fmla="*/ 173362 w 5457035"/>
              <a:gd name="connsiteY96" fmla="*/ 4439218 h 4713880"/>
              <a:gd name="connsiteX97" fmla="*/ 45414 w 5457035"/>
              <a:gd name="connsiteY97" fmla="*/ 4171950 h 4713880"/>
              <a:gd name="connsiteX98" fmla="*/ 26364 w 5457035"/>
              <a:gd name="connsiteY98" fmla="*/ 4114800 h 4713880"/>
              <a:gd name="connsiteX0" fmla="*/ 26364 w 5415733"/>
              <a:gd name="connsiteY0" fmla="*/ 4114800 h 4713880"/>
              <a:gd name="connsiteX1" fmla="*/ 7314 w 5415733"/>
              <a:gd name="connsiteY1" fmla="*/ 3467100 h 4713880"/>
              <a:gd name="connsiteX2" fmla="*/ 159714 w 5415733"/>
              <a:gd name="connsiteY2" fmla="*/ 3448050 h 4713880"/>
              <a:gd name="connsiteX3" fmla="*/ 350214 w 5415733"/>
              <a:gd name="connsiteY3" fmla="*/ 3390900 h 4713880"/>
              <a:gd name="connsiteX4" fmla="*/ 559764 w 5415733"/>
              <a:gd name="connsiteY4" fmla="*/ 3314700 h 4713880"/>
              <a:gd name="connsiteX5" fmla="*/ 655014 w 5415733"/>
              <a:gd name="connsiteY5" fmla="*/ 3105150 h 4713880"/>
              <a:gd name="connsiteX6" fmla="*/ 750264 w 5415733"/>
              <a:gd name="connsiteY6" fmla="*/ 2857500 h 4713880"/>
              <a:gd name="connsiteX7" fmla="*/ 883614 w 5415733"/>
              <a:gd name="connsiteY7" fmla="*/ 2495550 h 4713880"/>
              <a:gd name="connsiteX8" fmla="*/ 921714 w 5415733"/>
              <a:gd name="connsiteY8" fmla="*/ 2362200 h 4713880"/>
              <a:gd name="connsiteX9" fmla="*/ 997914 w 5415733"/>
              <a:gd name="connsiteY9" fmla="*/ 2171700 h 4713880"/>
              <a:gd name="connsiteX10" fmla="*/ 1036014 w 5415733"/>
              <a:gd name="connsiteY10" fmla="*/ 2019300 h 4713880"/>
              <a:gd name="connsiteX11" fmla="*/ 1016964 w 5415733"/>
              <a:gd name="connsiteY11" fmla="*/ 1771650 h 4713880"/>
              <a:gd name="connsiteX12" fmla="*/ 1016964 w 5415733"/>
              <a:gd name="connsiteY12" fmla="*/ 1543050 h 4713880"/>
              <a:gd name="connsiteX13" fmla="*/ 1055064 w 5415733"/>
              <a:gd name="connsiteY13" fmla="*/ 1390650 h 4713880"/>
              <a:gd name="connsiteX14" fmla="*/ 1055064 w 5415733"/>
              <a:gd name="connsiteY14" fmla="*/ 1390650 h 4713880"/>
              <a:gd name="connsiteX15" fmla="*/ 1093164 w 5415733"/>
              <a:gd name="connsiteY15" fmla="*/ 1181100 h 4713880"/>
              <a:gd name="connsiteX16" fmla="*/ 1093164 w 5415733"/>
              <a:gd name="connsiteY16" fmla="*/ 1181100 h 4713880"/>
              <a:gd name="connsiteX17" fmla="*/ 883614 w 5415733"/>
              <a:gd name="connsiteY17" fmla="*/ 1295400 h 4713880"/>
              <a:gd name="connsiteX18" fmla="*/ 731214 w 5415733"/>
              <a:gd name="connsiteY18" fmla="*/ 1238250 h 4713880"/>
              <a:gd name="connsiteX19" fmla="*/ 578814 w 5415733"/>
              <a:gd name="connsiteY19" fmla="*/ 1238250 h 4713880"/>
              <a:gd name="connsiteX20" fmla="*/ 540714 w 5415733"/>
              <a:gd name="connsiteY20" fmla="*/ 1257300 h 4713880"/>
              <a:gd name="connsiteX21" fmla="*/ 445464 w 5415733"/>
              <a:gd name="connsiteY21" fmla="*/ 762000 h 4713880"/>
              <a:gd name="connsiteX22" fmla="*/ 426414 w 5415733"/>
              <a:gd name="connsiteY22" fmla="*/ 476250 h 4713880"/>
              <a:gd name="connsiteX23" fmla="*/ 426414 w 5415733"/>
              <a:gd name="connsiteY23" fmla="*/ 247650 h 4713880"/>
              <a:gd name="connsiteX24" fmla="*/ 597864 w 5415733"/>
              <a:gd name="connsiteY24" fmla="*/ 95250 h 4713880"/>
              <a:gd name="connsiteX25" fmla="*/ 902664 w 5415733"/>
              <a:gd name="connsiteY25" fmla="*/ 0 h 4713880"/>
              <a:gd name="connsiteX26" fmla="*/ 1150314 w 5415733"/>
              <a:gd name="connsiteY26" fmla="*/ 0 h 4713880"/>
              <a:gd name="connsiteX27" fmla="*/ 1397964 w 5415733"/>
              <a:gd name="connsiteY27" fmla="*/ 0 h 4713880"/>
              <a:gd name="connsiteX28" fmla="*/ 1626564 w 5415733"/>
              <a:gd name="connsiteY28" fmla="*/ 19050 h 4713880"/>
              <a:gd name="connsiteX29" fmla="*/ 1893264 w 5415733"/>
              <a:gd name="connsiteY29" fmla="*/ 19050 h 4713880"/>
              <a:gd name="connsiteX30" fmla="*/ 2064714 w 5415733"/>
              <a:gd name="connsiteY30" fmla="*/ 19050 h 4713880"/>
              <a:gd name="connsiteX31" fmla="*/ 2445714 w 5415733"/>
              <a:gd name="connsiteY31" fmla="*/ 76200 h 4713880"/>
              <a:gd name="connsiteX32" fmla="*/ 2655264 w 5415733"/>
              <a:gd name="connsiteY32" fmla="*/ 76200 h 4713880"/>
              <a:gd name="connsiteX33" fmla="*/ 2902914 w 5415733"/>
              <a:gd name="connsiteY33" fmla="*/ 57150 h 4713880"/>
              <a:gd name="connsiteX34" fmla="*/ 3283914 w 5415733"/>
              <a:gd name="connsiteY34" fmla="*/ 0 h 4713880"/>
              <a:gd name="connsiteX35" fmla="*/ 3683964 w 5415733"/>
              <a:gd name="connsiteY35" fmla="*/ 76200 h 4713880"/>
              <a:gd name="connsiteX36" fmla="*/ 3855414 w 5415733"/>
              <a:gd name="connsiteY36" fmla="*/ 152400 h 4713880"/>
              <a:gd name="connsiteX37" fmla="*/ 3931614 w 5415733"/>
              <a:gd name="connsiteY37" fmla="*/ 495300 h 4713880"/>
              <a:gd name="connsiteX38" fmla="*/ 4007814 w 5415733"/>
              <a:gd name="connsiteY38" fmla="*/ 876300 h 4713880"/>
              <a:gd name="connsiteX39" fmla="*/ 4007814 w 5415733"/>
              <a:gd name="connsiteY39" fmla="*/ 876300 h 4713880"/>
              <a:gd name="connsiteX40" fmla="*/ 4045914 w 5415733"/>
              <a:gd name="connsiteY40" fmla="*/ 1238250 h 4713880"/>
              <a:gd name="connsiteX41" fmla="*/ 4084014 w 5415733"/>
              <a:gd name="connsiteY41" fmla="*/ 1352550 h 4713880"/>
              <a:gd name="connsiteX42" fmla="*/ 4141164 w 5415733"/>
              <a:gd name="connsiteY42" fmla="*/ 1390650 h 4713880"/>
              <a:gd name="connsiteX43" fmla="*/ 4179264 w 5415733"/>
              <a:gd name="connsiteY43" fmla="*/ 1447800 h 4713880"/>
              <a:gd name="connsiteX44" fmla="*/ 4236414 w 5415733"/>
              <a:gd name="connsiteY44" fmla="*/ 1485900 h 4713880"/>
              <a:gd name="connsiteX45" fmla="*/ 4255464 w 5415733"/>
              <a:gd name="connsiteY45" fmla="*/ 1543050 h 4713880"/>
              <a:gd name="connsiteX46" fmla="*/ 4369764 w 5415733"/>
              <a:gd name="connsiteY46" fmla="*/ 1581150 h 4713880"/>
              <a:gd name="connsiteX47" fmla="*/ 4484064 w 5415733"/>
              <a:gd name="connsiteY47" fmla="*/ 1657350 h 4713880"/>
              <a:gd name="connsiteX48" fmla="*/ 4541214 w 5415733"/>
              <a:gd name="connsiteY48" fmla="*/ 1695450 h 4713880"/>
              <a:gd name="connsiteX49" fmla="*/ 4598364 w 5415733"/>
              <a:gd name="connsiteY49" fmla="*/ 1714500 h 4713880"/>
              <a:gd name="connsiteX50" fmla="*/ 4712664 w 5415733"/>
              <a:gd name="connsiteY50" fmla="*/ 1771650 h 4713880"/>
              <a:gd name="connsiteX51" fmla="*/ 4903164 w 5415733"/>
              <a:gd name="connsiteY51" fmla="*/ 1790700 h 4713880"/>
              <a:gd name="connsiteX52" fmla="*/ 5074614 w 5415733"/>
              <a:gd name="connsiteY52" fmla="*/ 1885950 h 4713880"/>
              <a:gd name="connsiteX53" fmla="*/ 5131764 w 5415733"/>
              <a:gd name="connsiteY53" fmla="*/ 1924050 h 4713880"/>
              <a:gd name="connsiteX54" fmla="*/ 5169864 w 5415733"/>
              <a:gd name="connsiteY54" fmla="*/ 2038350 h 4713880"/>
              <a:gd name="connsiteX55" fmla="*/ 5207964 w 5415733"/>
              <a:gd name="connsiteY55" fmla="*/ 2114550 h 4713880"/>
              <a:gd name="connsiteX56" fmla="*/ 5265114 w 5415733"/>
              <a:gd name="connsiteY56" fmla="*/ 2247900 h 4713880"/>
              <a:gd name="connsiteX57" fmla="*/ 5303214 w 5415733"/>
              <a:gd name="connsiteY57" fmla="*/ 2400300 h 4713880"/>
              <a:gd name="connsiteX58" fmla="*/ 5322264 w 5415733"/>
              <a:gd name="connsiteY58" fmla="*/ 2476500 h 4713880"/>
              <a:gd name="connsiteX59" fmla="*/ 5360364 w 5415733"/>
              <a:gd name="connsiteY59" fmla="*/ 2590800 h 4713880"/>
              <a:gd name="connsiteX60" fmla="*/ 5398464 w 5415733"/>
              <a:gd name="connsiteY60" fmla="*/ 2647950 h 4713880"/>
              <a:gd name="connsiteX61" fmla="*/ 5055564 w 5415733"/>
              <a:gd name="connsiteY61" fmla="*/ 4229100 h 4713880"/>
              <a:gd name="connsiteX62" fmla="*/ 4998414 w 5415733"/>
              <a:gd name="connsiteY62" fmla="*/ 4267200 h 4713880"/>
              <a:gd name="connsiteX63" fmla="*/ 4941264 w 5415733"/>
              <a:gd name="connsiteY63" fmla="*/ 4286250 h 4713880"/>
              <a:gd name="connsiteX64" fmla="*/ 4788864 w 5415733"/>
              <a:gd name="connsiteY64" fmla="*/ 4324350 h 4713880"/>
              <a:gd name="connsiteX65" fmla="*/ 4445964 w 5415733"/>
              <a:gd name="connsiteY65" fmla="*/ 4343400 h 4713880"/>
              <a:gd name="connsiteX66" fmla="*/ 4426914 w 5415733"/>
              <a:gd name="connsiteY66" fmla="*/ 4419600 h 4713880"/>
              <a:gd name="connsiteX67" fmla="*/ 4255464 w 5415733"/>
              <a:gd name="connsiteY67" fmla="*/ 4438650 h 4713880"/>
              <a:gd name="connsiteX68" fmla="*/ 4198314 w 5415733"/>
              <a:gd name="connsiteY68" fmla="*/ 4419600 h 4713880"/>
              <a:gd name="connsiteX69" fmla="*/ 3950664 w 5415733"/>
              <a:gd name="connsiteY69" fmla="*/ 4210050 h 4713880"/>
              <a:gd name="connsiteX70" fmla="*/ 3874464 w 5415733"/>
              <a:gd name="connsiteY70" fmla="*/ 4191000 h 4713880"/>
              <a:gd name="connsiteX71" fmla="*/ 3798264 w 5415733"/>
              <a:gd name="connsiteY71" fmla="*/ 4133850 h 4713880"/>
              <a:gd name="connsiteX72" fmla="*/ 3683964 w 5415733"/>
              <a:gd name="connsiteY72" fmla="*/ 4114800 h 4713880"/>
              <a:gd name="connsiteX73" fmla="*/ 3169614 w 5415733"/>
              <a:gd name="connsiteY73" fmla="*/ 4171950 h 4713880"/>
              <a:gd name="connsiteX74" fmla="*/ 3112464 w 5415733"/>
              <a:gd name="connsiteY74" fmla="*/ 4191000 h 4713880"/>
              <a:gd name="connsiteX75" fmla="*/ 2941014 w 5415733"/>
              <a:gd name="connsiteY75" fmla="*/ 4229100 h 4713880"/>
              <a:gd name="connsiteX76" fmla="*/ 2864814 w 5415733"/>
              <a:gd name="connsiteY76" fmla="*/ 4267200 h 4713880"/>
              <a:gd name="connsiteX77" fmla="*/ 2769564 w 5415733"/>
              <a:gd name="connsiteY77" fmla="*/ 4286250 h 4713880"/>
              <a:gd name="connsiteX78" fmla="*/ 2693364 w 5415733"/>
              <a:gd name="connsiteY78" fmla="*/ 4305300 h 4713880"/>
              <a:gd name="connsiteX79" fmla="*/ 2483814 w 5415733"/>
              <a:gd name="connsiteY79" fmla="*/ 4381500 h 4713880"/>
              <a:gd name="connsiteX80" fmla="*/ 2064714 w 5415733"/>
              <a:gd name="connsiteY80" fmla="*/ 4362450 h 4713880"/>
              <a:gd name="connsiteX81" fmla="*/ 2007564 w 5415733"/>
              <a:gd name="connsiteY81" fmla="*/ 4305300 h 4713880"/>
              <a:gd name="connsiteX82" fmla="*/ 1893264 w 5415733"/>
              <a:gd name="connsiteY82" fmla="*/ 4267200 h 4713880"/>
              <a:gd name="connsiteX83" fmla="*/ 1836114 w 5415733"/>
              <a:gd name="connsiteY83" fmla="*/ 4248150 h 4713880"/>
              <a:gd name="connsiteX84" fmla="*/ 1493214 w 5415733"/>
              <a:gd name="connsiteY84" fmla="*/ 4324350 h 4713880"/>
              <a:gd name="connsiteX85" fmla="*/ 1302714 w 5415733"/>
              <a:gd name="connsiteY85" fmla="*/ 4438650 h 4713880"/>
              <a:gd name="connsiteX86" fmla="*/ 1245564 w 5415733"/>
              <a:gd name="connsiteY86" fmla="*/ 4476750 h 4713880"/>
              <a:gd name="connsiteX87" fmla="*/ 1074114 w 5415733"/>
              <a:gd name="connsiteY87" fmla="*/ 4533900 h 4713880"/>
              <a:gd name="connsiteX88" fmla="*/ 1016964 w 5415733"/>
              <a:gd name="connsiteY88" fmla="*/ 4552950 h 4713880"/>
              <a:gd name="connsiteX89" fmla="*/ 959814 w 5415733"/>
              <a:gd name="connsiteY89" fmla="*/ 4572000 h 4713880"/>
              <a:gd name="connsiteX90" fmla="*/ 845514 w 5415733"/>
              <a:gd name="connsiteY90" fmla="*/ 4591050 h 4713880"/>
              <a:gd name="connsiteX91" fmla="*/ 712164 w 5415733"/>
              <a:gd name="connsiteY91" fmla="*/ 4572000 h 4713880"/>
              <a:gd name="connsiteX92" fmla="*/ 655014 w 5415733"/>
              <a:gd name="connsiteY92" fmla="*/ 4552950 h 4713880"/>
              <a:gd name="connsiteX93" fmla="*/ 442621 w 5415733"/>
              <a:gd name="connsiteY93" fmla="*/ 4713880 h 4713880"/>
              <a:gd name="connsiteX94" fmla="*/ 290221 w 5415733"/>
              <a:gd name="connsiteY94" fmla="*/ 4615787 h 4713880"/>
              <a:gd name="connsiteX95" fmla="*/ 173362 w 5415733"/>
              <a:gd name="connsiteY95" fmla="*/ 4439218 h 4713880"/>
              <a:gd name="connsiteX96" fmla="*/ 45414 w 5415733"/>
              <a:gd name="connsiteY96" fmla="*/ 4171950 h 4713880"/>
              <a:gd name="connsiteX97" fmla="*/ 26364 w 5415733"/>
              <a:gd name="connsiteY97" fmla="*/ 4114800 h 4713880"/>
              <a:gd name="connsiteX0" fmla="*/ 26364 w 5374990"/>
              <a:gd name="connsiteY0" fmla="*/ 4114800 h 4713880"/>
              <a:gd name="connsiteX1" fmla="*/ 7314 w 5374990"/>
              <a:gd name="connsiteY1" fmla="*/ 3467100 h 4713880"/>
              <a:gd name="connsiteX2" fmla="*/ 159714 w 5374990"/>
              <a:gd name="connsiteY2" fmla="*/ 3448050 h 4713880"/>
              <a:gd name="connsiteX3" fmla="*/ 350214 w 5374990"/>
              <a:gd name="connsiteY3" fmla="*/ 3390900 h 4713880"/>
              <a:gd name="connsiteX4" fmla="*/ 559764 w 5374990"/>
              <a:gd name="connsiteY4" fmla="*/ 3314700 h 4713880"/>
              <a:gd name="connsiteX5" fmla="*/ 655014 w 5374990"/>
              <a:gd name="connsiteY5" fmla="*/ 3105150 h 4713880"/>
              <a:gd name="connsiteX6" fmla="*/ 750264 w 5374990"/>
              <a:gd name="connsiteY6" fmla="*/ 2857500 h 4713880"/>
              <a:gd name="connsiteX7" fmla="*/ 883614 w 5374990"/>
              <a:gd name="connsiteY7" fmla="*/ 2495550 h 4713880"/>
              <a:gd name="connsiteX8" fmla="*/ 921714 w 5374990"/>
              <a:gd name="connsiteY8" fmla="*/ 2362200 h 4713880"/>
              <a:gd name="connsiteX9" fmla="*/ 997914 w 5374990"/>
              <a:gd name="connsiteY9" fmla="*/ 2171700 h 4713880"/>
              <a:gd name="connsiteX10" fmla="*/ 1036014 w 5374990"/>
              <a:gd name="connsiteY10" fmla="*/ 2019300 h 4713880"/>
              <a:gd name="connsiteX11" fmla="*/ 1016964 w 5374990"/>
              <a:gd name="connsiteY11" fmla="*/ 1771650 h 4713880"/>
              <a:gd name="connsiteX12" fmla="*/ 1016964 w 5374990"/>
              <a:gd name="connsiteY12" fmla="*/ 1543050 h 4713880"/>
              <a:gd name="connsiteX13" fmla="*/ 1055064 w 5374990"/>
              <a:gd name="connsiteY13" fmla="*/ 1390650 h 4713880"/>
              <a:gd name="connsiteX14" fmla="*/ 1055064 w 5374990"/>
              <a:gd name="connsiteY14" fmla="*/ 1390650 h 4713880"/>
              <a:gd name="connsiteX15" fmla="*/ 1093164 w 5374990"/>
              <a:gd name="connsiteY15" fmla="*/ 1181100 h 4713880"/>
              <a:gd name="connsiteX16" fmla="*/ 1093164 w 5374990"/>
              <a:gd name="connsiteY16" fmla="*/ 1181100 h 4713880"/>
              <a:gd name="connsiteX17" fmla="*/ 883614 w 5374990"/>
              <a:gd name="connsiteY17" fmla="*/ 1295400 h 4713880"/>
              <a:gd name="connsiteX18" fmla="*/ 731214 w 5374990"/>
              <a:gd name="connsiteY18" fmla="*/ 1238250 h 4713880"/>
              <a:gd name="connsiteX19" fmla="*/ 578814 w 5374990"/>
              <a:gd name="connsiteY19" fmla="*/ 1238250 h 4713880"/>
              <a:gd name="connsiteX20" fmla="*/ 540714 w 5374990"/>
              <a:gd name="connsiteY20" fmla="*/ 1257300 h 4713880"/>
              <a:gd name="connsiteX21" fmla="*/ 445464 w 5374990"/>
              <a:gd name="connsiteY21" fmla="*/ 762000 h 4713880"/>
              <a:gd name="connsiteX22" fmla="*/ 426414 w 5374990"/>
              <a:gd name="connsiteY22" fmla="*/ 476250 h 4713880"/>
              <a:gd name="connsiteX23" fmla="*/ 426414 w 5374990"/>
              <a:gd name="connsiteY23" fmla="*/ 247650 h 4713880"/>
              <a:gd name="connsiteX24" fmla="*/ 597864 w 5374990"/>
              <a:gd name="connsiteY24" fmla="*/ 95250 h 4713880"/>
              <a:gd name="connsiteX25" fmla="*/ 902664 w 5374990"/>
              <a:gd name="connsiteY25" fmla="*/ 0 h 4713880"/>
              <a:gd name="connsiteX26" fmla="*/ 1150314 w 5374990"/>
              <a:gd name="connsiteY26" fmla="*/ 0 h 4713880"/>
              <a:gd name="connsiteX27" fmla="*/ 1397964 w 5374990"/>
              <a:gd name="connsiteY27" fmla="*/ 0 h 4713880"/>
              <a:gd name="connsiteX28" fmla="*/ 1626564 w 5374990"/>
              <a:gd name="connsiteY28" fmla="*/ 19050 h 4713880"/>
              <a:gd name="connsiteX29" fmla="*/ 1893264 w 5374990"/>
              <a:gd name="connsiteY29" fmla="*/ 19050 h 4713880"/>
              <a:gd name="connsiteX30" fmla="*/ 2064714 w 5374990"/>
              <a:gd name="connsiteY30" fmla="*/ 19050 h 4713880"/>
              <a:gd name="connsiteX31" fmla="*/ 2445714 w 5374990"/>
              <a:gd name="connsiteY31" fmla="*/ 76200 h 4713880"/>
              <a:gd name="connsiteX32" fmla="*/ 2655264 w 5374990"/>
              <a:gd name="connsiteY32" fmla="*/ 76200 h 4713880"/>
              <a:gd name="connsiteX33" fmla="*/ 2902914 w 5374990"/>
              <a:gd name="connsiteY33" fmla="*/ 57150 h 4713880"/>
              <a:gd name="connsiteX34" fmla="*/ 3283914 w 5374990"/>
              <a:gd name="connsiteY34" fmla="*/ 0 h 4713880"/>
              <a:gd name="connsiteX35" fmla="*/ 3683964 w 5374990"/>
              <a:gd name="connsiteY35" fmla="*/ 76200 h 4713880"/>
              <a:gd name="connsiteX36" fmla="*/ 3855414 w 5374990"/>
              <a:gd name="connsiteY36" fmla="*/ 152400 h 4713880"/>
              <a:gd name="connsiteX37" fmla="*/ 3931614 w 5374990"/>
              <a:gd name="connsiteY37" fmla="*/ 495300 h 4713880"/>
              <a:gd name="connsiteX38" fmla="*/ 4007814 w 5374990"/>
              <a:gd name="connsiteY38" fmla="*/ 876300 h 4713880"/>
              <a:gd name="connsiteX39" fmla="*/ 4007814 w 5374990"/>
              <a:gd name="connsiteY39" fmla="*/ 876300 h 4713880"/>
              <a:gd name="connsiteX40" fmla="*/ 4045914 w 5374990"/>
              <a:gd name="connsiteY40" fmla="*/ 1238250 h 4713880"/>
              <a:gd name="connsiteX41" fmla="*/ 4084014 w 5374990"/>
              <a:gd name="connsiteY41" fmla="*/ 1352550 h 4713880"/>
              <a:gd name="connsiteX42" fmla="*/ 4141164 w 5374990"/>
              <a:gd name="connsiteY42" fmla="*/ 1390650 h 4713880"/>
              <a:gd name="connsiteX43" fmla="*/ 4179264 w 5374990"/>
              <a:gd name="connsiteY43" fmla="*/ 1447800 h 4713880"/>
              <a:gd name="connsiteX44" fmla="*/ 4236414 w 5374990"/>
              <a:gd name="connsiteY44" fmla="*/ 1485900 h 4713880"/>
              <a:gd name="connsiteX45" fmla="*/ 4255464 w 5374990"/>
              <a:gd name="connsiteY45" fmla="*/ 1543050 h 4713880"/>
              <a:gd name="connsiteX46" fmla="*/ 4369764 w 5374990"/>
              <a:gd name="connsiteY46" fmla="*/ 1581150 h 4713880"/>
              <a:gd name="connsiteX47" fmla="*/ 4484064 w 5374990"/>
              <a:gd name="connsiteY47" fmla="*/ 1657350 h 4713880"/>
              <a:gd name="connsiteX48" fmla="*/ 4541214 w 5374990"/>
              <a:gd name="connsiteY48" fmla="*/ 1695450 h 4713880"/>
              <a:gd name="connsiteX49" fmla="*/ 4598364 w 5374990"/>
              <a:gd name="connsiteY49" fmla="*/ 1714500 h 4713880"/>
              <a:gd name="connsiteX50" fmla="*/ 4712664 w 5374990"/>
              <a:gd name="connsiteY50" fmla="*/ 1771650 h 4713880"/>
              <a:gd name="connsiteX51" fmla="*/ 4903164 w 5374990"/>
              <a:gd name="connsiteY51" fmla="*/ 1790700 h 4713880"/>
              <a:gd name="connsiteX52" fmla="*/ 5074614 w 5374990"/>
              <a:gd name="connsiteY52" fmla="*/ 1885950 h 4713880"/>
              <a:gd name="connsiteX53" fmla="*/ 5131764 w 5374990"/>
              <a:gd name="connsiteY53" fmla="*/ 1924050 h 4713880"/>
              <a:gd name="connsiteX54" fmla="*/ 5169864 w 5374990"/>
              <a:gd name="connsiteY54" fmla="*/ 2038350 h 4713880"/>
              <a:gd name="connsiteX55" fmla="*/ 5207964 w 5374990"/>
              <a:gd name="connsiteY55" fmla="*/ 2114550 h 4713880"/>
              <a:gd name="connsiteX56" fmla="*/ 5265114 w 5374990"/>
              <a:gd name="connsiteY56" fmla="*/ 2247900 h 4713880"/>
              <a:gd name="connsiteX57" fmla="*/ 5303214 w 5374990"/>
              <a:gd name="connsiteY57" fmla="*/ 2400300 h 4713880"/>
              <a:gd name="connsiteX58" fmla="*/ 5322264 w 5374990"/>
              <a:gd name="connsiteY58" fmla="*/ 2476500 h 4713880"/>
              <a:gd name="connsiteX59" fmla="*/ 5360364 w 5374990"/>
              <a:gd name="connsiteY59" fmla="*/ 2590800 h 4713880"/>
              <a:gd name="connsiteX60" fmla="*/ 5055564 w 5374990"/>
              <a:gd name="connsiteY60" fmla="*/ 4229100 h 4713880"/>
              <a:gd name="connsiteX61" fmla="*/ 4998414 w 5374990"/>
              <a:gd name="connsiteY61" fmla="*/ 4267200 h 4713880"/>
              <a:gd name="connsiteX62" fmla="*/ 4941264 w 5374990"/>
              <a:gd name="connsiteY62" fmla="*/ 4286250 h 4713880"/>
              <a:gd name="connsiteX63" fmla="*/ 4788864 w 5374990"/>
              <a:gd name="connsiteY63" fmla="*/ 4324350 h 4713880"/>
              <a:gd name="connsiteX64" fmla="*/ 4445964 w 5374990"/>
              <a:gd name="connsiteY64" fmla="*/ 4343400 h 4713880"/>
              <a:gd name="connsiteX65" fmla="*/ 4426914 w 5374990"/>
              <a:gd name="connsiteY65" fmla="*/ 4419600 h 4713880"/>
              <a:gd name="connsiteX66" fmla="*/ 4255464 w 5374990"/>
              <a:gd name="connsiteY66" fmla="*/ 4438650 h 4713880"/>
              <a:gd name="connsiteX67" fmla="*/ 4198314 w 5374990"/>
              <a:gd name="connsiteY67" fmla="*/ 4419600 h 4713880"/>
              <a:gd name="connsiteX68" fmla="*/ 3950664 w 5374990"/>
              <a:gd name="connsiteY68" fmla="*/ 4210050 h 4713880"/>
              <a:gd name="connsiteX69" fmla="*/ 3874464 w 5374990"/>
              <a:gd name="connsiteY69" fmla="*/ 4191000 h 4713880"/>
              <a:gd name="connsiteX70" fmla="*/ 3798264 w 5374990"/>
              <a:gd name="connsiteY70" fmla="*/ 4133850 h 4713880"/>
              <a:gd name="connsiteX71" fmla="*/ 3683964 w 5374990"/>
              <a:gd name="connsiteY71" fmla="*/ 4114800 h 4713880"/>
              <a:gd name="connsiteX72" fmla="*/ 3169614 w 5374990"/>
              <a:gd name="connsiteY72" fmla="*/ 4171950 h 4713880"/>
              <a:gd name="connsiteX73" fmla="*/ 3112464 w 5374990"/>
              <a:gd name="connsiteY73" fmla="*/ 4191000 h 4713880"/>
              <a:gd name="connsiteX74" fmla="*/ 2941014 w 5374990"/>
              <a:gd name="connsiteY74" fmla="*/ 4229100 h 4713880"/>
              <a:gd name="connsiteX75" fmla="*/ 2864814 w 5374990"/>
              <a:gd name="connsiteY75" fmla="*/ 4267200 h 4713880"/>
              <a:gd name="connsiteX76" fmla="*/ 2769564 w 5374990"/>
              <a:gd name="connsiteY76" fmla="*/ 4286250 h 4713880"/>
              <a:gd name="connsiteX77" fmla="*/ 2693364 w 5374990"/>
              <a:gd name="connsiteY77" fmla="*/ 4305300 h 4713880"/>
              <a:gd name="connsiteX78" fmla="*/ 2483814 w 5374990"/>
              <a:gd name="connsiteY78" fmla="*/ 4381500 h 4713880"/>
              <a:gd name="connsiteX79" fmla="*/ 2064714 w 5374990"/>
              <a:gd name="connsiteY79" fmla="*/ 4362450 h 4713880"/>
              <a:gd name="connsiteX80" fmla="*/ 2007564 w 5374990"/>
              <a:gd name="connsiteY80" fmla="*/ 4305300 h 4713880"/>
              <a:gd name="connsiteX81" fmla="*/ 1893264 w 5374990"/>
              <a:gd name="connsiteY81" fmla="*/ 4267200 h 4713880"/>
              <a:gd name="connsiteX82" fmla="*/ 1836114 w 5374990"/>
              <a:gd name="connsiteY82" fmla="*/ 4248150 h 4713880"/>
              <a:gd name="connsiteX83" fmla="*/ 1493214 w 5374990"/>
              <a:gd name="connsiteY83" fmla="*/ 4324350 h 4713880"/>
              <a:gd name="connsiteX84" fmla="*/ 1302714 w 5374990"/>
              <a:gd name="connsiteY84" fmla="*/ 4438650 h 4713880"/>
              <a:gd name="connsiteX85" fmla="*/ 1245564 w 5374990"/>
              <a:gd name="connsiteY85" fmla="*/ 4476750 h 4713880"/>
              <a:gd name="connsiteX86" fmla="*/ 1074114 w 5374990"/>
              <a:gd name="connsiteY86" fmla="*/ 4533900 h 4713880"/>
              <a:gd name="connsiteX87" fmla="*/ 1016964 w 5374990"/>
              <a:gd name="connsiteY87" fmla="*/ 4552950 h 4713880"/>
              <a:gd name="connsiteX88" fmla="*/ 959814 w 5374990"/>
              <a:gd name="connsiteY88" fmla="*/ 4572000 h 4713880"/>
              <a:gd name="connsiteX89" fmla="*/ 845514 w 5374990"/>
              <a:gd name="connsiteY89" fmla="*/ 4591050 h 4713880"/>
              <a:gd name="connsiteX90" fmla="*/ 712164 w 5374990"/>
              <a:gd name="connsiteY90" fmla="*/ 4572000 h 4713880"/>
              <a:gd name="connsiteX91" fmla="*/ 655014 w 5374990"/>
              <a:gd name="connsiteY91" fmla="*/ 4552950 h 4713880"/>
              <a:gd name="connsiteX92" fmla="*/ 442621 w 5374990"/>
              <a:gd name="connsiteY92" fmla="*/ 4713880 h 4713880"/>
              <a:gd name="connsiteX93" fmla="*/ 290221 w 5374990"/>
              <a:gd name="connsiteY93" fmla="*/ 4615787 h 4713880"/>
              <a:gd name="connsiteX94" fmla="*/ 173362 w 5374990"/>
              <a:gd name="connsiteY94" fmla="*/ 4439218 h 4713880"/>
              <a:gd name="connsiteX95" fmla="*/ 45414 w 5374990"/>
              <a:gd name="connsiteY95" fmla="*/ 4171950 h 4713880"/>
              <a:gd name="connsiteX96" fmla="*/ 26364 w 5374990"/>
              <a:gd name="connsiteY96" fmla="*/ 4114800 h 4713880"/>
              <a:gd name="connsiteX0" fmla="*/ 26364 w 5337678"/>
              <a:gd name="connsiteY0" fmla="*/ 4114800 h 4713880"/>
              <a:gd name="connsiteX1" fmla="*/ 7314 w 5337678"/>
              <a:gd name="connsiteY1" fmla="*/ 3467100 h 4713880"/>
              <a:gd name="connsiteX2" fmla="*/ 159714 w 5337678"/>
              <a:gd name="connsiteY2" fmla="*/ 3448050 h 4713880"/>
              <a:gd name="connsiteX3" fmla="*/ 350214 w 5337678"/>
              <a:gd name="connsiteY3" fmla="*/ 3390900 h 4713880"/>
              <a:gd name="connsiteX4" fmla="*/ 559764 w 5337678"/>
              <a:gd name="connsiteY4" fmla="*/ 3314700 h 4713880"/>
              <a:gd name="connsiteX5" fmla="*/ 655014 w 5337678"/>
              <a:gd name="connsiteY5" fmla="*/ 3105150 h 4713880"/>
              <a:gd name="connsiteX6" fmla="*/ 750264 w 5337678"/>
              <a:gd name="connsiteY6" fmla="*/ 2857500 h 4713880"/>
              <a:gd name="connsiteX7" fmla="*/ 883614 w 5337678"/>
              <a:gd name="connsiteY7" fmla="*/ 2495550 h 4713880"/>
              <a:gd name="connsiteX8" fmla="*/ 921714 w 5337678"/>
              <a:gd name="connsiteY8" fmla="*/ 2362200 h 4713880"/>
              <a:gd name="connsiteX9" fmla="*/ 997914 w 5337678"/>
              <a:gd name="connsiteY9" fmla="*/ 2171700 h 4713880"/>
              <a:gd name="connsiteX10" fmla="*/ 1036014 w 5337678"/>
              <a:gd name="connsiteY10" fmla="*/ 2019300 h 4713880"/>
              <a:gd name="connsiteX11" fmla="*/ 1016964 w 5337678"/>
              <a:gd name="connsiteY11" fmla="*/ 1771650 h 4713880"/>
              <a:gd name="connsiteX12" fmla="*/ 1016964 w 5337678"/>
              <a:gd name="connsiteY12" fmla="*/ 1543050 h 4713880"/>
              <a:gd name="connsiteX13" fmla="*/ 1055064 w 5337678"/>
              <a:gd name="connsiteY13" fmla="*/ 1390650 h 4713880"/>
              <a:gd name="connsiteX14" fmla="*/ 1055064 w 5337678"/>
              <a:gd name="connsiteY14" fmla="*/ 1390650 h 4713880"/>
              <a:gd name="connsiteX15" fmla="*/ 1093164 w 5337678"/>
              <a:gd name="connsiteY15" fmla="*/ 1181100 h 4713880"/>
              <a:gd name="connsiteX16" fmla="*/ 1093164 w 5337678"/>
              <a:gd name="connsiteY16" fmla="*/ 1181100 h 4713880"/>
              <a:gd name="connsiteX17" fmla="*/ 883614 w 5337678"/>
              <a:gd name="connsiteY17" fmla="*/ 1295400 h 4713880"/>
              <a:gd name="connsiteX18" fmla="*/ 731214 w 5337678"/>
              <a:gd name="connsiteY18" fmla="*/ 1238250 h 4713880"/>
              <a:gd name="connsiteX19" fmla="*/ 578814 w 5337678"/>
              <a:gd name="connsiteY19" fmla="*/ 1238250 h 4713880"/>
              <a:gd name="connsiteX20" fmla="*/ 540714 w 5337678"/>
              <a:gd name="connsiteY20" fmla="*/ 1257300 h 4713880"/>
              <a:gd name="connsiteX21" fmla="*/ 445464 w 5337678"/>
              <a:gd name="connsiteY21" fmla="*/ 762000 h 4713880"/>
              <a:gd name="connsiteX22" fmla="*/ 426414 w 5337678"/>
              <a:gd name="connsiteY22" fmla="*/ 476250 h 4713880"/>
              <a:gd name="connsiteX23" fmla="*/ 426414 w 5337678"/>
              <a:gd name="connsiteY23" fmla="*/ 247650 h 4713880"/>
              <a:gd name="connsiteX24" fmla="*/ 597864 w 5337678"/>
              <a:gd name="connsiteY24" fmla="*/ 95250 h 4713880"/>
              <a:gd name="connsiteX25" fmla="*/ 902664 w 5337678"/>
              <a:gd name="connsiteY25" fmla="*/ 0 h 4713880"/>
              <a:gd name="connsiteX26" fmla="*/ 1150314 w 5337678"/>
              <a:gd name="connsiteY26" fmla="*/ 0 h 4713880"/>
              <a:gd name="connsiteX27" fmla="*/ 1397964 w 5337678"/>
              <a:gd name="connsiteY27" fmla="*/ 0 h 4713880"/>
              <a:gd name="connsiteX28" fmla="*/ 1626564 w 5337678"/>
              <a:gd name="connsiteY28" fmla="*/ 19050 h 4713880"/>
              <a:gd name="connsiteX29" fmla="*/ 1893264 w 5337678"/>
              <a:gd name="connsiteY29" fmla="*/ 19050 h 4713880"/>
              <a:gd name="connsiteX30" fmla="*/ 2064714 w 5337678"/>
              <a:gd name="connsiteY30" fmla="*/ 19050 h 4713880"/>
              <a:gd name="connsiteX31" fmla="*/ 2445714 w 5337678"/>
              <a:gd name="connsiteY31" fmla="*/ 76200 h 4713880"/>
              <a:gd name="connsiteX32" fmla="*/ 2655264 w 5337678"/>
              <a:gd name="connsiteY32" fmla="*/ 76200 h 4713880"/>
              <a:gd name="connsiteX33" fmla="*/ 2902914 w 5337678"/>
              <a:gd name="connsiteY33" fmla="*/ 57150 h 4713880"/>
              <a:gd name="connsiteX34" fmla="*/ 3283914 w 5337678"/>
              <a:gd name="connsiteY34" fmla="*/ 0 h 4713880"/>
              <a:gd name="connsiteX35" fmla="*/ 3683964 w 5337678"/>
              <a:gd name="connsiteY35" fmla="*/ 76200 h 4713880"/>
              <a:gd name="connsiteX36" fmla="*/ 3855414 w 5337678"/>
              <a:gd name="connsiteY36" fmla="*/ 152400 h 4713880"/>
              <a:gd name="connsiteX37" fmla="*/ 3931614 w 5337678"/>
              <a:gd name="connsiteY37" fmla="*/ 495300 h 4713880"/>
              <a:gd name="connsiteX38" fmla="*/ 4007814 w 5337678"/>
              <a:gd name="connsiteY38" fmla="*/ 876300 h 4713880"/>
              <a:gd name="connsiteX39" fmla="*/ 4007814 w 5337678"/>
              <a:gd name="connsiteY39" fmla="*/ 876300 h 4713880"/>
              <a:gd name="connsiteX40" fmla="*/ 4045914 w 5337678"/>
              <a:gd name="connsiteY40" fmla="*/ 1238250 h 4713880"/>
              <a:gd name="connsiteX41" fmla="*/ 4084014 w 5337678"/>
              <a:gd name="connsiteY41" fmla="*/ 1352550 h 4713880"/>
              <a:gd name="connsiteX42" fmla="*/ 4141164 w 5337678"/>
              <a:gd name="connsiteY42" fmla="*/ 1390650 h 4713880"/>
              <a:gd name="connsiteX43" fmla="*/ 4179264 w 5337678"/>
              <a:gd name="connsiteY43" fmla="*/ 1447800 h 4713880"/>
              <a:gd name="connsiteX44" fmla="*/ 4236414 w 5337678"/>
              <a:gd name="connsiteY44" fmla="*/ 1485900 h 4713880"/>
              <a:gd name="connsiteX45" fmla="*/ 4255464 w 5337678"/>
              <a:gd name="connsiteY45" fmla="*/ 1543050 h 4713880"/>
              <a:gd name="connsiteX46" fmla="*/ 4369764 w 5337678"/>
              <a:gd name="connsiteY46" fmla="*/ 1581150 h 4713880"/>
              <a:gd name="connsiteX47" fmla="*/ 4484064 w 5337678"/>
              <a:gd name="connsiteY47" fmla="*/ 1657350 h 4713880"/>
              <a:gd name="connsiteX48" fmla="*/ 4541214 w 5337678"/>
              <a:gd name="connsiteY48" fmla="*/ 1695450 h 4713880"/>
              <a:gd name="connsiteX49" fmla="*/ 4598364 w 5337678"/>
              <a:gd name="connsiteY49" fmla="*/ 1714500 h 4713880"/>
              <a:gd name="connsiteX50" fmla="*/ 4712664 w 5337678"/>
              <a:gd name="connsiteY50" fmla="*/ 1771650 h 4713880"/>
              <a:gd name="connsiteX51" fmla="*/ 4903164 w 5337678"/>
              <a:gd name="connsiteY51" fmla="*/ 1790700 h 4713880"/>
              <a:gd name="connsiteX52" fmla="*/ 5074614 w 5337678"/>
              <a:gd name="connsiteY52" fmla="*/ 1885950 h 4713880"/>
              <a:gd name="connsiteX53" fmla="*/ 5131764 w 5337678"/>
              <a:gd name="connsiteY53" fmla="*/ 1924050 h 4713880"/>
              <a:gd name="connsiteX54" fmla="*/ 5169864 w 5337678"/>
              <a:gd name="connsiteY54" fmla="*/ 2038350 h 4713880"/>
              <a:gd name="connsiteX55" fmla="*/ 5207964 w 5337678"/>
              <a:gd name="connsiteY55" fmla="*/ 2114550 h 4713880"/>
              <a:gd name="connsiteX56" fmla="*/ 5265114 w 5337678"/>
              <a:gd name="connsiteY56" fmla="*/ 2247900 h 4713880"/>
              <a:gd name="connsiteX57" fmla="*/ 5303214 w 5337678"/>
              <a:gd name="connsiteY57" fmla="*/ 2400300 h 4713880"/>
              <a:gd name="connsiteX58" fmla="*/ 5322264 w 5337678"/>
              <a:gd name="connsiteY58" fmla="*/ 2476500 h 4713880"/>
              <a:gd name="connsiteX59" fmla="*/ 5055564 w 5337678"/>
              <a:gd name="connsiteY59" fmla="*/ 4229100 h 4713880"/>
              <a:gd name="connsiteX60" fmla="*/ 4998414 w 5337678"/>
              <a:gd name="connsiteY60" fmla="*/ 4267200 h 4713880"/>
              <a:gd name="connsiteX61" fmla="*/ 4941264 w 5337678"/>
              <a:gd name="connsiteY61" fmla="*/ 4286250 h 4713880"/>
              <a:gd name="connsiteX62" fmla="*/ 4788864 w 5337678"/>
              <a:gd name="connsiteY62" fmla="*/ 4324350 h 4713880"/>
              <a:gd name="connsiteX63" fmla="*/ 4445964 w 5337678"/>
              <a:gd name="connsiteY63" fmla="*/ 4343400 h 4713880"/>
              <a:gd name="connsiteX64" fmla="*/ 4426914 w 5337678"/>
              <a:gd name="connsiteY64" fmla="*/ 4419600 h 4713880"/>
              <a:gd name="connsiteX65" fmla="*/ 4255464 w 5337678"/>
              <a:gd name="connsiteY65" fmla="*/ 4438650 h 4713880"/>
              <a:gd name="connsiteX66" fmla="*/ 4198314 w 5337678"/>
              <a:gd name="connsiteY66" fmla="*/ 4419600 h 4713880"/>
              <a:gd name="connsiteX67" fmla="*/ 3950664 w 5337678"/>
              <a:gd name="connsiteY67" fmla="*/ 4210050 h 4713880"/>
              <a:gd name="connsiteX68" fmla="*/ 3874464 w 5337678"/>
              <a:gd name="connsiteY68" fmla="*/ 4191000 h 4713880"/>
              <a:gd name="connsiteX69" fmla="*/ 3798264 w 5337678"/>
              <a:gd name="connsiteY69" fmla="*/ 4133850 h 4713880"/>
              <a:gd name="connsiteX70" fmla="*/ 3683964 w 5337678"/>
              <a:gd name="connsiteY70" fmla="*/ 4114800 h 4713880"/>
              <a:gd name="connsiteX71" fmla="*/ 3169614 w 5337678"/>
              <a:gd name="connsiteY71" fmla="*/ 4171950 h 4713880"/>
              <a:gd name="connsiteX72" fmla="*/ 3112464 w 5337678"/>
              <a:gd name="connsiteY72" fmla="*/ 4191000 h 4713880"/>
              <a:gd name="connsiteX73" fmla="*/ 2941014 w 5337678"/>
              <a:gd name="connsiteY73" fmla="*/ 4229100 h 4713880"/>
              <a:gd name="connsiteX74" fmla="*/ 2864814 w 5337678"/>
              <a:gd name="connsiteY74" fmla="*/ 4267200 h 4713880"/>
              <a:gd name="connsiteX75" fmla="*/ 2769564 w 5337678"/>
              <a:gd name="connsiteY75" fmla="*/ 4286250 h 4713880"/>
              <a:gd name="connsiteX76" fmla="*/ 2693364 w 5337678"/>
              <a:gd name="connsiteY76" fmla="*/ 4305300 h 4713880"/>
              <a:gd name="connsiteX77" fmla="*/ 2483814 w 5337678"/>
              <a:gd name="connsiteY77" fmla="*/ 4381500 h 4713880"/>
              <a:gd name="connsiteX78" fmla="*/ 2064714 w 5337678"/>
              <a:gd name="connsiteY78" fmla="*/ 4362450 h 4713880"/>
              <a:gd name="connsiteX79" fmla="*/ 2007564 w 5337678"/>
              <a:gd name="connsiteY79" fmla="*/ 4305300 h 4713880"/>
              <a:gd name="connsiteX80" fmla="*/ 1893264 w 5337678"/>
              <a:gd name="connsiteY80" fmla="*/ 4267200 h 4713880"/>
              <a:gd name="connsiteX81" fmla="*/ 1836114 w 5337678"/>
              <a:gd name="connsiteY81" fmla="*/ 4248150 h 4713880"/>
              <a:gd name="connsiteX82" fmla="*/ 1493214 w 5337678"/>
              <a:gd name="connsiteY82" fmla="*/ 4324350 h 4713880"/>
              <a:gd name="connsiteX83" fmla="*/ 1302714 w 5337678"/>
              <a:gd name="connsiteY83" fmla="*/ 4438650 h 4713880"/>
              <a:gd name="connsiteX84" fmla="*/ 1245564 w 5337678"/>
              <a:gd name="connsiteY84" fmla="*/ 4476750 h 4713880"/>
              <a:gd name="connsiteX85" fmla="*/ 1074114 w 5337678"/>
              <a:gd name="connsiteY85" fmla="*/ 4533900 h 4713880"/>
              <a:gd name="connsiteX86" fmla="*/ 1016964 w 5337678"/>
              <a:gd name="connsiteY86" fmla="*/ 4552950 h 4713880"/>
              <a:gd name="connsiteX87" fmla="*/ 959814 w 5337678"/>
              <a:gd name="connsiteY87" fmla="*/ 4572000 h 4713880"/>
              <a:gd name="connsiteX88" fmla="*/ 845514 w 5337678"/>
              <a:gd name="connsiteY88" fmla="*/ 4591050 h 4713880"/>
              <a:gd name="connsiteX89" fmla="*/ 712164 w 5337678"/>
              <a:gd name="connsiteY89" fmla="*/ 4572000 h 4713880"/>
              <a:gd name="connsiteX90" fmla="*/ 655014 w 5337678"/>
              <a:gd name="connsiteY90" fmla="*/ 4552950 h 4713880"/>
              <a:gd name="connsiteX91" fmla="*/ 442621 w 5337678"/>
              <a:gd name="connsiteY91" fmla="*/ 4713880 h 4713880"/>
              <a:gd name="connsiteX92" fmla="*/ 290221 w 5337678"/>
              <a:gd name="connsiteY92" fmla="*/ 4615787 h 4713880"/>
              <a:gd name="connsiteX93" fmla="*/ 173362 w 5337678"/>
              <a:gd name="connsiteY93" fmla="*/ 4439218 h 4713880"/>
              <a:gd name="connsiteX94" fmla="*/ 45414 w 5337678"/>
              <a:gd name="connsiteY94" fmla="*/ 4171950 h 4713880"/>
              <a:gd name="connsiteX95" fmla="*/ 26364 w 5337678"/>
              <a:gd name="connsiteY95" fmla="*/ 4114800 h 4713880"/>
              <a:gd name="connsiteX0" fmla="*/ 26364 w 5313955"/>
              <a:gd name="connsiteY0" fmla="*/ 4114800 h 4713880"/>
              <a:gd name="connsiteX1" fmla="*/ 7314 w 5313955"/>
              <a:gd name="connsiteY1" fmla="*/ 3467100 h 4713880"/>
              <a:gd name="connsiteX2" fmla="*/ 159714 w 5313955"/>
              <a:gd name="connsiteY2" fmla="*/ 3448050 h 4713880"/>
              <a:gd name="connsiteX3" fmla="*/ 350214 w 5313955"/>
              <a:gd name="connsiteY3" fmla="*/ 3390900 h 4713880"/>
              <a:gd name="connsiteX4" fmla="*/ 559764 w 5313955"/>
              <a:gd name="connsiteY4" fmla="*/ 3314700 h 4713880"/>
              <a:gd name="connsiteX5" fmla="*/ 655014 w 5313955"/>
              <a:gd name="connsiteY5" fmla="*/ 3105150 h 4713880"/>
              <a:gd name="connsiteX6" fmla="*/ 750264 w 5313955"/>
              <a:gd name="connsiteY6" fmla="*/ 2857500 h 4713880"/>
              <a:gd name="connsiteX7" fmla="*/ 883614 w 5313955"/>
              <a:gd name="connsiteY7" fmla="*/ 2495550 h 4713880"/>
              <a:gd name="connsiteX8" fmla="*/ 921714 w 5313955"/>
              <a:gd name="connsiteY8" fmla="*/ 2362200 h 4713880"/>
              <a:gd name="connsiteX9" fmla="*/ 997914 w 5313955"/>
              <a:gd name="connsiteY9" fmla="*/ 2171700 h 4713880"/>
              <a:gd name="connsiteX10" fmla="*/ 1036014 w 5313955"/>
              <a:gd name="connsiteY10" fmla="*/ 2019300 h 4713880"/>
              <a:gd name="connsiteX11" fmla="*/ 1016964 w 5313955"/>
              <a:gd name="connsiteY11" fmla="*/ 1771650 h 4713880"/>
              <a:gd name="connsiteX12" fmla="*/ 1016964 w 5313955"/>
              <a:gd name="connsiteY12" fmla="*/ 1543050 h 4713880"/>
              <a:gd name="connsiteX13" fmla="*/ 1055064 w 5313955"/>
              <a:gd name="connsiteY13" fmla="*/ 1390650 h 4713880"/>
              <a:gd name="connsiteX14" fmla="*/ 1055064 w 5313955"/>
              <a:gd name="connsiteY14" fmla="*/ 1390650 h 4713880"/>
              <a:gd name="connsiteX15" fmla="*/ 1093164 w 5313955"/>
              <a:gd name="connsiteY15" fmla="*/ 1181100 h 4713880"/>
              <a:gd name="connsiteX16" fmla="*/ 1093164 w 5313955"/>
              <a:gd name="connsiteY16" fmla="*/ 1181100 h 4713880"/>
              <a:gd name="connsiteX17" fmla="*/ 883614 w 5313955"/>
              <a:gd name="connsiteY17" fmla="*/ 1295400 h 4713880"/>
              <a:gd name="connsiteX18" fmla="*/ 731214 w 5313955"/>
              <a:gd name="connsiteY18" fmla="*/ 1238250 h 4713880"/>
              <a:gd name="connsiteX19" fmla="*/ 578814 w 5313955"/>
              <a:gd name="connsiteY19" fmla="*/ 1238250 h 4713880"/>
              <a:gd name="connsiteX20" fmla="*/ 540714 w 5313955"/>
              <a:gd name="connsiteY20" fmla="*/ 1257300 h 4713880"/>
              <a:gd name="connsiteX21" fmla="*/ 445464 w 5313955"/>
              <a:gd name="connsiteY21" fmla="*/ 762000 h 4713880"/>
              <a:gd name="connsiteX22" fmla="*/ 426414 w 5313955"/>
              <a:gd name="connsiteY22" fmla="*/ 476250 h 4713880"/>
              <a:gd name="connsiteX23" fmla="*/ 426414 w 5313955"/>
              <a:gd name="connsiteY23" fmla="*/ 247650 h 4713880"/>
              <a:gd name="connsiteX24" fmla="*/ 597864 w 5313955"/>
              <a:gd name="connsiteY24" fmla="*/ 95250 h 4713880"/>
              <a:gd name="connsiteX25" fmla="*/ 902664 w 5313955"/>
              <a:gd name="connsiteY25" fmla="*/ 0 h 4713880"/>
              <a:gd name="connsiteX26" fmla="*/ 1150314 w 5313955"/>
              <a:gd name="connsiteY26" fmla="*/ 0 h 4713880"/>
              <a:gd name="connsiteX27" fmla="*/ 1397964 w 5313955"/>
              <a:gd name="connsiteY27" fmla="*/ 0 h 4713880"/>
              <a:gd name="connsiteX28" fmla="*/ 1626564 w 5313955"/>
              <a:gd name="connsiteY28" fmla="*/ 19050 h 4713880"/>
              <a:gd name="connsiteX29" fmla="*/ 1893264 w 5313955"/>
              <a:gd name="connsiteY29" fmla="*/ 19050 h 4713880"/>
              <a:gd name="connsiteX30" fmla="*/ 2064714 w 5313955"/>
              <a:gd name="connsiteY30" fmla="*/ 19050 h 4713880"/>
              <a:gd name="connsiteX31" fmla="*/ 2445714 w 5313955"/>
              <a:gd name="connsiteY31" fmla="*/ 76200 h 4713880"/>
              <a:gd name="connsiteX32" fmla="*/ 2655264 w 5313955"/>
              <a:gd name="connsiteY32" fmla="*/ 76200 h 4713880"/>
              <a:gd name="connsiteX33" fmla="*/ 2902914 w 5313955"/>
              <a:gd name="connsiteY33" fmla="*/ 57150 h 4713880"/>
              <a:gd name="connsiteX34" fmla="*/ 3283914 w 5313955"/>
              <a:gd name="connsiteY34" fmla="*/ 0 h 4713880"/>
              <a:gd name="connsiteX35" fmla="*/ 3683964 w 5313955"/>
              <a:gd name="connsiteY35" fmla="*/ 76200 h 4713880"/>
              <a:gd name="connsiteX36" fmla="*/ 3855414 w 5313955"/>
              <a:gd name="connsiteY36" fmla="*/ 152400 h 4713880"/>
              <a:gd name="connsiteX37" fmla="*/ 3931614 w 5313955"/>
              <a:gd name="connsiteY37" fmla="*/ 495300 h 4713880"/>
              <a:gd name="connsiteX38" fmla="*/ 4007814 w 5313955"/>
              <a:gd name="connsiteY38" fmla="*/ 876300 h 4713880"/>
              <a:gd name="connsiteX39" fmla="*/ 4007814 w 5313955"/>
              <a:gd name="connsiteY39" fmla="*/ 876300 h 4713880"/>
              <a:gd name="connsiteX40" fmla="*/ 4045914 w 5313955"/>
              <a:gd name="connsiteY40" fmla="*/ 1238250 h 4713880"/>
              <a:gd name="connsiteX41" fmla="*/ 4084014 w 5313955"/>
              <a:gd name="connsiteY41" fmla="*/ 1352550 h 4713880"/>
              <a:gd name="connsiteX42" fmla="*/ 4141164 w 5313955"/>
              <a:gd name="connsiteY42" fmla="*/ 1390650 h 4713880"/>
              <a:gd name="connsiteX43" fmla="*/ 4179264 w 5313955"/>
              <a:gd name="connsiteY43" fmla="*/ 1447800 h 4713880"/>
              <a:gd name="connsiteX44" fmla="*/ 4236414 w 5313955"/>
              <a:gd name="connsiteY44" fmla="*/ 1485900 h 4713880"/>
              <a:gd name="connsiteX45" fmla="*/ 4255464 w 5313955"/>
              <a:gd name="connsiteY45" fmla="*/ 1543050 h 4713880"/>
              <a:gd name="connsiteX46" fmla="*/ 4369764 w 5313955"/>
              <a:gd name="connsiteY46" fmla="*/ 1581150 h 4713880"/>
              <a:gd name="connsiteX47" fmla="*/ 4484064 w 5313955"/>
              <a:gd name="connsiteY47" fmla="*/ 1657350 h 4713880"/>
              <a:gd name="connsiteX48" fmla="*/ 4541214 w 5313955"/>
              <a:gd name="connsiteY48" fmla="*/ 1695450 h 4713880"/>
              <a:gd name="connsiteX49" fmla="*/ 4598364 w 5313955"/>
              <a:gd name="connsiteY49" fmla="*/ 1714500 h 4713880"/>
              <a:gd name="connsiteX50" fmla="*/ 4712664 w 5313955"/>
              <a:gd name="connsiteY50" fmla="*/ 1771650 h 4713880"/>
              <a:gd name="connsiteX51" fmla="*/ 4903164 w 5313955"/>
              <a:gd name="connsiteY51" fmla="*/ 1790700 h 4713880"/>
              <a:gd name="connsiteX52" fmla="*/ 5074614 w 5313955"/>
              <a:gd name="connsiteY52" fmla="*/ 1885950 h 4713880"/>
              <a:gd name="connsiteX53" fmla="*/ 5131764 w 5313955"/>
              <a:gd name="connsiteY53" fmla="*/ 1924050 h 4713880"/>
              <a:gd name="connsiteX54" fmla="*/ 5169864 w 5313955"/>
              <a:gd name="connsiteY54" fmla="*/ 2038350 h 4713880"/>
              <a:gd name="connsiteX55" fmla="*/ 5207964 w 5313955"/>
              <a:gd name="connsiteY55" fmla="*/ 2114550 h 4713880"/>
              <a:gd name="connsiteX56" fmla="*/ 5265114 w 5313955"/>
              <a:gd name="connsiteY56" fmla="*/ 2247900 h 4713880"/>
              <a:gd name="connsiteX57" fmla="*/ 5303214 w 5313955"/>
              <a:gd name="connsiteY57" fmla="*/ 2400300 h 4713880"/>
              <a:gd name="connsiteX58" fmla="*/ 5055564 w 5313955"/>
              <a:gd name="connsiteY58" fmla="*/ 4229100 h 4713880"/>
              <a:gd name="connsiteX59" fmla="*/ 4998414 w 5313955"/>
              <a:gd name="connsiteY59" fmla="*/ 4267200 h 4713880"/>
              <a:gd name="connsiteX60" fmla="*/ 4941264 w 5313955"/>
              <a:gd name="connsiteY60" fmla="*/ 4286250 h 4713880"/>
              <a:gd name="connsiteX61" fmla="*/ 4788864 w 5313955"/>
              <a:gd name="connsiteY61" fmla="*/ 4324350 h 4713880"/>
              <a:gd name="connsiteX62" fmla="*/ 4445964 w 5313955"/>
              <a:gd name="connsiteY62" fmla="*/ 4343400 h 4713880"/>
              <a:gd name="connsiteX63" fmla="*/ 4426914 w 5313955"/>
              <a:gd name="connsiteY63" fmla="*/ 4419600 h 4713880"/>
              <a:gd name="connsiteX64" fmla="*/ 4255464 w 5313955"/>
              <a:gd name="connsiteY64" fmla="*/ 4438650 h 4713880"/>
              <a:gd name="connsiteX65" fmla="*/ 4198314 w 5313955"/>
              <a:gd name="connsiteY65" fmla="*/ 4419600 h 4713880"/>
              <a:gd name="connsiteX66" fmla="*/ 3950664 w 5313955"/>
              <a:gd name="connsiteY66" fmla="*/ 4210050 h 4713880"/>
              <a:gd name="connsiteX67" fmla="*/ 3874464 w 5313955"/>
              <a:gd name="connsiteY67" fmla="*/ 4191000 h 4713880"/>
              <a:gd name="connsiteX68" fmla="*/ 3798264 w 5313955"/>
              <a:gd name="connsiteY68" fmla="*/ 4133850 h 4713880"/>
              <a:gd name="connsiteX69" fmla="*/ 3683964 w 5313955"/>
              <a:gd name="connsiteY69" fmla="*/ 4114800 h 4713880"/>
              <a:gd name="connsiteX70" fmla="*/ 3169614 w 5313955"/>
              <a:gd name="connsiteY70" fmla="*/ 4171950 h 4713880"/>
              <a:gd name="connsiteX71" fmla="*/ 3112464 w 5313955"/>
              <a:gd name="connsiteY71" fmla="*/ 4191000 h 4713880"/>
              <a:gd name="connsiteX72" fmla="*/ 2941014 w 5313955"/>
              <a:gd name="connsiteY72" fmla="*/ 4229100 h 4713880"/>
              <a:gd name="connsiteX73" fmla="*/ 2864814 w 5313955"/>
              <a:gd name="connsiteY73" fmla="*/ 4267200 h 4713880"/>
              <a:gd name="connsiteX74" fmla="*/ 2769564 w 5313955"/>
              <a:gd name="connsiteY74" fmla="*/ 4286250 h 4713880"/>
              <a:gd name="connsiteX75" fmla="*/ 2693364 w 5313955"/>
              <a:gd name="connsiteY75" fmla="*/ 4305300 h 4713880"/>
              <a:gd name="connsiteX76" fmla="*/ 2483814 w 5313955"/>
              <a:gd name="connsiteY76" fmla="*/ 4381500 h 4713880"/>
              <a:gd name="connsiteX77" fmla="*/ 2064714 w 5313955"/>
              <a:gd name="connsiteY77" fmla="*/ 4362450 h 4713880"/>
              <a:gd name="connsiteX78" fmla="*/ 2007564 w 5313955"/>
              <a:gd name="connsiteY78" fmla="*/ 4305300 h 4713880"/>
              <a:gd name="connsiteX79" fmla="*/ 1893264 w 5313955"/>
              <a:gd name="connsiteY79" fmla="*/ 4267200 h 4713880"/>
              <a:gd name="connsiteX80" fmla="*/ 1836114 w 5313955"/>
              <a:gd name="connsiteY80" fmla="*/ 4248150 h 4713880"/>
              <a:gd name="connsiteX81" fmla="*/ 1493214 w 5313955"/>
              <a:gd name="connsiteY81" fmla="*/ 4324350 h 4713880"/>
              <a:gd name="connsiteX82" fmla="*/ 1302714 w 5313955"/>
              <a:gd name="connsiteY82" fmla="*/ 4438650 h 4713880"/>
              <a:gd name="connsiteX83" fmla="*/ 1245564 w 5313955"/>
              <a:gd name="connsiteY83" fmla="*/ 4476750 h 4713880"/>
              <a:gd name="connsiteX84" fmla="*/ 1074114 w 5313955"/>
              <a:gd name="connsiteY84" fmla="*/ 4533900 h 4713880"/>
              <a:gd name="connsiteX85" fmla="*/ 1016964 w 5313955"/>
              <a:gd name="connsiteY85" fmla="*/ 4552950 h 4713880"/>
              <a:gd name="connsiteX86" fmla="*/ 959814 w 5313955"/>
              <a:gd name="connsiteY86" fmla="*/ 4572000 h 4713880"/>
              <a:gd name="connsiteX87" fmla="*/ 845514 w 5313955"/>
              <a:gd name="connsiteY87" fmla="*/ 4591050 h 4713880"/>
              <a:gd name="connsiteX88" fmla="*/ 712164 w 5313955"/>
              <a:gd name="connsiteY88" fmla="*/ 4572000 h 4713880"/>
              <a:gd name="connsiteX89" fmla="*/ 655014 w 5313955"/>
              <a:gd name="connsiteY89" fmla="*/ 4552950 h 4713880"/>
              <a:gd name="connsiteX90" fmla="*/ 442621 w 5313955"/>
              <a:gd name="connsiteY90" fmla="*/ 4713880 h 4713880"/>
              <a:gd name="connsiteX91" fmla="*/ 290221 w 5313955"/>
              <a:gd name="connsiteY91" fmla="*/ 4615787 h 4713880"/>
              <a:gd name="connsiteX92" fmla="*/ 173362 w 5313955"/>
              <a:gd name="connsiteY92" fmla="*/ 4439218 h 4713880"/>
              <a:gd name="connsiteX93" fmla="*/ 45414 w 5313955"/>
              <a:gd name="connsiteY93" fmla="*/ 4171950 h 4713880"/>
              <a:gd name="connsiteX94" fmla="*/ 26364 w 5313955"/>
              <a:gd name="connsiteY94" fmla="*/ 4114800 h 4713880"/>
              <a:gd name="connsiteX0" fmla="*/ 26364 w 5265114"/>
              <a:gd name="connsiteY0" fmla="*/ 4114800 h 4713880"/>
              <a:gd name="connsiteX1" fmla="*/ 7314 w 5265114"/>
              <a:gd name="connsiteY1" fmla="*/ 3467100 h 4713880"/>
              <a:gd name="connsiteX2" fmla="*/ 159714 w 5265114"/>
              <a:gd name="connsiteY2" fmla="*/ 3448050 h 4713880"/>
              <a:gd name="connsiteX3" fmla="*/ 350214 w 5265114"/>
              <a:gd name="connsiteY3" fmla="*/ 3390900 h 4713880"/>
              <a:gd name="connsiteX4" fmla="*/ 559764 w 5265114"/>
              <a:gd name="connsiteY4" fmla="*/ 3314700 h 4713880"/>
              <a:gd name="connsiteX5" fmla="*/ 655014 w 5265114"/>
              <a:gd name="connsiteY5" fmla="*/ 3105150 h 4713880"/>
              <a:gd name="connsiteX6" fmla="*/ 750264 w 5265114"/>
              <a:gd name="connsiteY6" fmla="*/ 2857500 h 4713880"/>
              <a:gd name="connsiteX7" fmla="*/ 883614 w 5265114"/>
              <a:gd name="connsiteY7" fmla="*/ 2495550 h 4713880"/>
              <a:gd name="connsiteX8" fmla="*/ 921714 w 5265114"/>
              <a:gd name="connsiteY8" fmla="*/ 2362200 h 4713880"/>
              <a:gd name="connsiteX9" fmla="*/ 997914 w 5265114"/>
              <a:gd name="connsiteY9" fmla="*/ 2171700 h 4713880"/>
              <a:gd name="connsiteX10" fmla="*/ 1036014 w 5265114"/>
              <a:gd name="connsiteY10" fmla="*/ 2019300 h 4713880"/>
              <a:gd name="connsiteX11" fmla="*/ 1016964 w 5265114"/>
              <a:gd name="connsiteY11" fmla="*/ 1771650 h 4713880"/>
              <a:gd name="connsiteX12" fmla="*/ 1016964 w 5265114"/>
              <a:gd name="connsiteY12" fmla="*/ 1543050 h 4713880"/>
              <a:gd name="connsiteX13" fmla="*/ 1055064 w 5265114"/>
              <a:gd name="connsiteY13" fmla="*/ 1390650 h 4713880"/>
              <a:gd name="connsiteX14" fmla="*/ 1055064 w 5265114"/>
              <a:gd name="connsiteY14" fmla="*/ 1390650 h 4713880"/>
              <a:gd name="connsiteX15" fmla="*/ 1093164 w 5265114"/>
              <a:gd name="connsiteY15" fmla="*/ 1181100 h 4713880"/>
              <a:gd name="connsiteX16" fmla="*/ 1093164 w 5265114"/>
              <a:gd name="connsiteY16" fmla="*/ 1181100 h 4713880"/>
              <a:gd name="connsiteX17" fmla="*/ 883614 w 5265114"/>
              <a:gd name="connsiteY17" fmla="*/ 1295400 h 4713880"/>
              <a:gd name="connsiteX18" fmla="*/ 731214 w 5265114"/>
              <a:gd name="connsiteY18" fmla="*/ 1238250 h 4713880"/>
              <a:gd name="connsiteX19" fmla="*/ 578814 w 5265114"/>
              <a:gd name="connsiteY19" fmla="*/ 1238250 h 4713880"/>
              <a:gd name="connsiteX20" fmla="*/ 540714 w 5265114"/>
              <a:gd name="connsiteY20" fmla="*/ 1257300 h 4713880"/>
              <a:gd name="connsiteX21" fmla="*/ 445464 w 5265114"/>
              <a:gd name="connsiteY21" fmla="*/ 762000 h 4713880"/>
              <a:gd name="connsiteX22" fmla="*/ 426414 w 5265114"/>
              <a:gd name="connsiteY22" fmla="*/ 476250 h 4713880"/>
              <a:gd name="connsiteX23" fmla="*/ 426414 w 5265114"/>
              <a:gd name="connsiteY23" fmla="*/ 247650 h 4713880"/>
              <a:gd name="connsiteX24" fmla="*/ 597864 w 5265114"/>
              <a:gd name="connsiteY24" fmla="*/ 95250 h 4713880"/>
              <a:gd name="connsiteX25" fmla="*/ 902664 w 5265114"/>
              <a:gd name="connsiteY25" fmla="*/ 0 h 4713880"/>
              <a:gd name="connsiteX26" fmla="*/ 1150314 w 5265114"/>
              <a:gd name="connsiteY26" fmla="*/ 0 h 4713880"/>
              <a:gd name="connsiteX27" fmla="*/ 1397964 w 5265114"/>
              <a:gd name="connsiteY27" fmla="*/ 0 h 4713880"/>
              <a:gd name="connsiteX28" fmla="*/ 1626564 w 5265114"/>
              <a:gd name="connsiteY28" fmla="*/ 19050 h 4713880"/>
              <a:gd name="connsiteX29" fmla="*/ 1893264 w 5265114"/>
              <a:gd name="connsiteY29" fmla="*/ 19050 h 4713880"/>
              <a:gd name="connsiteX30" fmla="*/ 2064714 w 5265114"/>
              <a:gd name="connsiteY30" fmla="*/ 19050 h 4713880"/>
              <a:gd name="connsiteX31" fmla="*/ 2445714 w 5265114"/>
              <a:gd name="connsiteY31" fmla="*/ 76200 h 4713880"/>
              <a:gd name="connsiteX32" fmla="*/ 2655264 w 5265114"/>
              <a:gd name="connsiteY32" fmla="*/ 76200 h 4713880"/>
              <a:gd name="connsiteX33" fmla="*/ 2902914 w 5265114"/>
              <a:gd name="connsiteY33" fmla="*/ 57150 h 4713880"/>
              <a:gd name="connsiteX34" fmla="*/ 3283914 w 5265114"/>
              <a:gd name="connsiteY34" fmla="*/ 0 h 4713880"/>
              <a:gd name="connsiteX35" fmla="*/ 3683964 w 5265114"/>
              <a:gd name="connsiteY35" fmla="*/ 76200 h 4713880"/>
              <a:gd name="connsiteX36" fmla="*/ 3855414 w 5265114"/>
              <a:gd name="connsiteY36" fmla="*/ 152400 h 4713880"/>
              <a:gd name="connsiteX37" fmla="*/ 3931614 w 5265114"/>
              <a:gd name="connsiteY37" fmla="*/ 495300 h 4713880"/>
              <a:gd name="connsiteX38" fmla="*/ 4007814 w 5265114"/>
              <a:gd name="connsiteY38" fmla="*/ 876300 h 4713880"/>
              <a:gd name="connsiteX39" fmla="*/ 4007814 w 5265114"/>
              <a:gd name="connsiteY39" fmla="*/ 876300 h 4713880"/>
              <a:gd name="connsiteX40" fmla="*/ 4045914 w 5265114"/>
              <a:gd name="connsiteY40" fmla="*/ 1238250 h 4713880"/>
              <a:gd name="connsiteX41" fmla="*/ 4084014 w 5265114"/>
              <a:gd name="connsiteY41" fmla="*/ 1352550 h 4713880"/>
              <a:gd name="connsiteX42" fmla="*/ 4141164 w 5265114"/>
              <a:gd name="connsiteY42" fmla="*/ 1390650 h 4713880"/>
              <a:gd name="connsiteX43" fmla="*/ 4179264 w 5265114"/>
              <a:gd name="connsiteY43" fmla="*/ 1447800 h 4713880"/>
              <a:gd name="connsiteX44" fmla="*/ 4236414 w 5265114"/>
              <a:gd name="connsiteY44" fmla="*/ 1485900 h 4713880"/>
              <a:gd name="connsiteX45" fmla="*/ 4255464 w 5265114"/>
              <a:gd name="connsiteY45" fmla="*/ 1543050 h 4713880"/>
              <a:gd name="connsiteX46" fmla="*/ 4369764 w 5265114"/>
              <a:gd name="connsiteY46" fmla="*/ 1581150 h 4713880"/>
              <a:gd name="connsiteX47" fmla="*/ 4484064 w 5265114"/>
              <a:gd name="connsiteY47" fmla="*/ 1657350 h 4713880"/>
              <a:gd name="connsiteX48" fmla="*/ 4541214 w 5265114"/>
              <a:gd name="connsiteY48" fmla="*/ 1695450 h 4713880"/>
              <a:gd name="connsiteX49" fmla="*/ 4598364 w 5265114"/>
              <a:gd name="connsiteY49" fmla="*/ 1714500 h 4713880"/>
              <a:gd name="connsiteX50" fmla="*/ 4712664 w 5265114"/>
              <a:gd name="connsiteY50" fmla="*/ 1771650 h 4713880"/>
              <a:gd name="connsiteX51" fmla="*/ 4903164 w 5265114"/>
              <a:gd name="connsiteY51" fmla="*/ 1790700 h 4713880"/>
              <a:gd name="connsiteX52" fmla="*/ 5074614 w 5265114"/>
              <a:gd name="connsiteY52" fmla="*/ 1885950 h 4713880"/>
              <a:gd name="connsiteX53" fmla="*/ 5131764 w 5265114"/>
              <a:gd name="connsiteY53" fmla="*/ 1924050 h 4713880"/>
              <a:gd name="connsiteX54" fmla="*/ 5169864 w 5265114"/>
              <a:gd name="connsiteY54" fmla="*/ 2038350 h 4713880"/>
              <a:gd name="connsiteX55" fmla="*/ 5207964 w 5265114"/>
              <a:gd name="connsiteY55" fmla="*/ 2114550 h 4713880"/>
              <a:gd name="connsiteX56" fmla="*/ 5265114 w 5265114"/>
              <a:gd name="connsiteY56" fmla="*/ 2247900 h 4713880"/>
              <a:gd name="connsiteX57" fmla="*/ 5055564 w 5265114"/>
              <a:gd name="connsiteY57" fmla="*/ 4229100 h 4713880"/>
              <a:gd name="connsiteX58" fmla="*/ 4998414 w 5265114"/>
              <a:gd name="connsiteY58" fmla="*/ 4267200 h 4713880"/>
              <a:gd name="connsiteX59" fmla="*/ 4941264 w 5265114"/>
              <a:gd name="connsiteY59" fmla="*/ 4286250 h 4713880"/>
              <a:gd name="connsiteX60" fmla="*/ 4788864 w 5265114"/>
              <a:gd name="connsiteY60" fmla="*/ 4324350 h 4713880"/>
              <a:gd name="connsiteX61" fmla="*/ 4445964 w 5265114"/>
              <a:gd name="connsiteY61" fmla="*/ 4343400 h 4713880"/>
              <a:gd name="connsiteX62" fmla="*/ 4426914 w 5265114"/>
              <a:gd name="connsiteY62" fmla="*/ 4419600 h 4713880"/>
              <a:gd name="connsiteX63" fmla="*/ 4255464 w 5265114"/>
              <a:gd name="connsiteY63" fmla="*/ 4438650 h 4713880"/>
              <a:gd name="connsiteX64" fmla="*/ 4198314 w 5265114"/>
              <a:gd name="connsiteY64" fmla="*/ 4419600 h 4713880"/>
              <a:gd name="connsiteX65" fmla="*/ 3950664 w 5265114"/>
              <a:gd name="connsiteY65" fmla="*/ 4210050 h 4713880"/>
              <a:gd name="connsiteX66" fmla="*/ 3874464 w 5265114"/>
              <a:gd name="connsiteY66" fmla="*/ 4191000 h 4713880"/>
              <a:gd name="connsiteX67" fmla="*/ 3798264 w 5265114"/>
              <a:gd name="connsiteY67" fmla="*/ 4133850 h 4713880"/>
              <a:gd name="connsiteX68" fmla="*/ 3683964 w 5265114"/>
              <a:gd name="connsiteY68" fmla="*/ 4114800 h 4713880"/>
              <a:gd name="connsiteX69" fmla="*/ 3169614 w 5265114"/>
              <a:gd name="connsiteY69" fmla="*/ 4171950 h 4713880"/>
              <a:gd name="connsiteX70" fmla="*/ 3112464 w 5265114"/>
              <a:gd name="connsiteY70" fmla="*/ 4191000 h 4713880"/>
              <a:gd name="connsiteX71" fmla="*/ 2941014 w 5265114"/>
              <a:gd name="connsiteY71" fmla="*/ 4229100 h 4713880"/>
              <a:gd name="connsiteX72" fmla="*/ 2864814 w 5265114"/>
              <a:gd name="connsiteY72" fmla="*/ 4267200 h 4713880"/>
              <a:gd name="connsiteX73" fmla="*/ 2769564 w 5265114"/>
              <a:gd name="connsiteY73" fmla="*/ 4286250 h 4713880"/>
              <a:gd name="connsiteX74" fmla="*/ 2693364 w 5265114"/>
              <a:gd name="connsiteY74" fmla="*/ 4305300 h 4713880"/>
              <a:gd name="connsiteX75" fmla="*/ 2483814 w 5265114"/>
              <a:gd name="connsiteY75" fmla="*/ 4381500 h 4713880"/>
              <a:gd name="connsiteX76" fmla="*/ 2064714 w 5265114"/>
              <a:gd name="connsiteY76" fmla="*/ 4362450 h 4713880"/>
              <a:gd name="connsiteX77" fmla="*/ 2007564 w 5265114"/>
              <a:gd name="connsiteY77" fmla="*/ 4305300 h 4713880"/>
              <a:gd name="connsiteX78" fmla="*/ 1893264 w 5265114"/>
              <a:gd name="connsiteY78" fmla="*/ 4267200 h 4713880"/>
              <a:gd name="connsiteX79" fmla="*/ 1836114 w 5265114"/>
              <a:gd name="connsiteY79" fmla="*/ 4248150 h 4713880"/>
              <a:gd name="connsiteX80" fmla="*/ 1493214 w 5265114"/>
              <a:gd name="connsiteY80" fmla="*/ 4324350 h 4713880"/>
              <a:gd name="connsiteX81" fmla="*/ 1302714 w 5265114"/>
              <a:gd name="connsiteY81" fmla="*/ 4438650 h 4713880"/>
              <a:gd name="connsiteX82" fmla="*/ 1245564 w 5265114"/>
              <a:gd name="connsiteY82" fmla="*/ 4476750 h 4713880"/>
              <a:gd name="connsiteX83" fmla="*/ 1074114 w 5265114"/>
              <a:gd name="connsiteY83" fmla="*/ 4533900 h 4713880"/>
              <a:gd name="connsiteX84" fmla="*/ 1016964 w 5265114"/>
              <a:gd name="connsiteY84" fmla="*/ 4552950 h 4713880"/>
              <a:gd name="connsiteX85" fmla="*/ 959814 w 5265114"/>
              <a:gd name="connsiteY85" fmla="*/ 4572000 h 4713880"/>
              <a:gd name="connsiteX86" fmla="*/ 845514 w 5265114"/>
              <a:gd name="connsiteY86" fmla="*/ 4591050 h 4713880"/>
              <a:gd name="connsiteX87" fmla="*/ 712164 w 5265114"/>
              <a:gd name="connsiteY87" fmla="*/ 4572000 h 4713880"/>
              <a:gd name="connsiteX88" fmla="*/ 655014 w 5265114"/>
              <a:gd name="connsiteY88" fmla="*/ 4552950 h 4713880"/>
              <a:gd name="connsiteX89" fmla="*/ 442621 w 5265114"/>
              <a:gd name="connsiteY89" fmla="*/ 4713880 h 4713880"/>
              <a:gd name="connsiteX90" fmla="*/ 290221 w 5265114"/>
              <a:gd name="connsiteY90" fmla="*/ 4615787 h 4713880"/>
              <a:gd name="connsiteX91" fmla="*/ 173362 w 5265114"/>
              <a:gd name="connsiteY91" fmla="*/ 4439218 h 4713880"/>
              <a:gd name="connsiteX92" fmla="*/ 45414 w 5265114"/>
              <a:gd name="connsiteY92" fmla="*/ 4171950 h 4713880"/>
              <a:gd name="connsiteX93" fmla="*/ 26364 w 5265114"/>
              <a:gd name="connsiteY93" fmla="*/ 4114800 h 4713880"/>
              <a:gd name="connsiteX0" fmla="*/ 26364 w 5212642"/>
              <a:gd name="connsiteY0" fmla="*/ 4114800 h 4713880"/>
              <a:gd name="connsiteX1" fmla="*/ 7314 w 5212642"/>
              <a:gd name="connsiteY1" fmla="*/ 3467100 h 4713880"/>
              <a:gd name="connsiteX2" fmla="*/ 159714 w 5212642"/>
              <a:gd name="connsiteY2" fmla="*/ 3448050 h 4713880"/>
              <a:gd name="connsiteX3" fmla="*/ 350214 w 5212642"/>
              <a:gd name="connsiteY3" fmla="*/ 3390900 h 4713880"/>
              <a:gd name="connsiteX4" fmla="*/ 559764 w 5212642"/>
              <a:gd name="connsiteY4" fmla="*/ 3314700 h 4713880"/>
              <a:gd name="connsiteX5" fmla="*/ 655014 w 5212642"/>
              <a:gd name="connsiteY5" fmla="*/ 3105150 h 4713880"/>
              <a:gd name="connsiteX6" fmla="*/ 750264 w 5212642"/>
              <a:gd name="connsiteY6" fmla="*/ 2857500 h 4713880"/>
              <a:gd name="connsiteX7" fmla="*/ 883614 w 5212642"/>
              <a:gd name="connsiteY7" fmla="*/ 2495550 h 4713880"/>
              <a:gd name="connsiteX8" fmla="*/ 921714 w 5212642"/>
              <a:gd name="connsiteY8" fmla="*/ 2362200 h 4713880"/>
              <a:gd name="connsiteX9" fmla="*/ 997914 w 5212642"/>
              <a:gd name="connsiteY9" fmla="*/ 2171700 h 4713880"/>
              <a:gd name="connsiteX10" fmla="*/ 1036014 w 5212642"/>
              <a:gd name="connsiteY10" fmla="*/ 2019300 h 4713880"/>
              <a:gd name="connsiteX11" fmla="*/ 1016964 w 5212642"/>
              <a:gd name="connsiteY11" fmla="*/ 1771650 h 4713880"/>
              <a:gd name="connsiteX12" fmla="*/ 1016964 w 5212642"/>
              <a:gd name="connsiteY12" fmla="*/ 1543050 h 4713880"/>
              <a:gd name="connsiteX13" fmla="*/ 1055064 w 5212642"/>
              <a:gd name="connsiteY13" fmla="*/ 1390650 h 4713880"/>
              <a:gd name="connsiteX14" fmla="*/ 1055064 w 5212642"/>
              <a:gd name="connsiteY14" fmla="*/ 1390650 h 4713880"/>
              <a:gd name="connsiteX15" fmla="*/ 1093164 w 5212642"/>
              <a:gd name="connsiteY15" fmla="*/ 1181100 h 4713880"/>
              <a:gd name="connsiteX16" fmla="*/ 1093164 w 5212642"/>
              <a:gd name="connsiteY16" fmla="*/ 1181100 h 4713880"/>
              <a:gd name="connsiteX17" fmla="*/ 883614 w 5212642"/>
              <a:gd name="connsiteY17" fmla="*/ 1295400 h 4713880"/>
              <a:gd name="connsiteX18" fmla="*/ 731214 w 5212642"/>
              <a:gd name="connsiteY18" fmla="*/ 1238250 h 4713880"/>
              <a:gd name="connsiteX19" fmla="*/ 578814 w 5212642"/>
              <a:gd name="connsiteY19" fmla="*/ 1238250 h 4713880"/>
              <a:gd name="connsiteX20" fmla="*/ 540714 w 5212642"/>
              <a:gd name="connsiteY20" fmla="*/ 1257300 h 4713880"/>
              <a:gd name="connsiteX21" fmla="*/ 445464 w 5212642"/>
              <a:gd name="connsiteY21" fmla="*/ 762000 h 4713880"/>
              <a:gd name="connsiteX22" fmla="*/ 426414 w 5212642"/>
              <a:gd name="connsiteY22" fmla="*/ 476250 h 4713880"/>
              <a:gd name="connsiteX23" fmla="*/ 426414 w 5212642"/>
              <a:gd name="connsiteY23" fmla="*/ 247650 h 4713880"/>
              <a:gd name="connsiteX24" fmla="*/ 597864 w 5212642"/>
              <a:gd name="connsiteY24" fmla="*/ 95250 h 4713880"/>
              <a:gd name="connsiteX25" fmla="*/ 902664 w 5212642"/>
              <a:gd name="connsiteY25" fmla="*/ 0 h 4713880"/>
              <a:gd name="connsiteX26" fmla="*/ 1150314 w 5212642"/>
              <a:gd name="connsiteY26" fmla="*/ 0 h 4713880"/>
              <a:gd name="connsiteX27" fmla="*/ 1397964 w 5212642"/>
              <a:gd name="connsiteY27" fmla="*/ 0 h 4713880"/>
              <a:gd name="connsiteX28" fmla="*/ 1626564 w 5212642"/>
              <a:gd name="connsiteY28" fmla="*/ 19050 h 4713880"/>
              <a:gd name="connsiteX29" fmla="*/ 1893264 w 5212642"/>
              <a:gd name="connsiteY29" fmla="*/ 19050 h 4713880"/>
              <a:gd name="connsiteX30" fmla="*/ 2064714 w 5212642"/>
              <a:gd name="connsiteY30" fmla="*/ 19050 h 4713880"/>
              <a:gd name="connsiteX31" fmla="*/ 2445714 w 5212642"/>
              <a:gd name="connsiteY31" fmla="*/ 76200 h 4713880"/>
              <a:gd name="connsiteX32" fmla="*/ 2655264 w 5212642"/>
              <a:gd name="connsiteY32" fmla="*/ 76200 h 4713880"/>
              <a:gd name="connsiteX33" fmla="*/ 2902914 w 5212642"/>
              <a:gd name="connsiteY33" fmla="*/ 57150 h 4713880"/>
              <a:gd name="connsiteX34" fmla="*/ 3283914 w 5212642"/>
              <a:gd name="connsiteY34" fmla="*/ 0 h 4713880"/>
              <a:gd name="connsiteX35" fmla="*/ 3683964 w 5212642"/>
              <a:gd name="connsiteY35" fmla="*/ 76200 h 4713880"/>
              <a:gd name="connsiteX36" fmla="*/ 3855414 w 5212642"/>
              <a:gd name="connsiteY36" fmla="*/ 152400 h 4713880"/>
              <a:gd name="connsiteX37" fmla="*/ 3931614 w 5212642"/>
              <a:gd name="connsiteY37" fmla="*/ 495300 h 4713880"/>
              <a:gd name="connsiteX38" fmla="*/ 4007814 w 5212642"/>
              <a:gd name="connsiteY38" fmla="*/ 876300 h 4713880"/>
              <a:gd name="connsiteX39" fmla="*/ 4007814 w 5212642"/>
              <a:gd name="connsiteY39" fmla="*/ 876300 h 4713880"/>
              <a:gd name="connsiteX40" fmla="*/ 4045914 w 5212642"/>
              <a:gd name="connsiteY40" fmla="*/ 1238250 h 4713880"/>
              <a:gd name="connsiteX41" fmla="*/ 4084014 w 5212642"/>
              <a:gd name="connsiteY41" fmla="*/ 1352550 h 4713880"/>
              <a:gd name="connsiteX42" fmla="*/ 4141164 w 5212642"/>
              <a:gd name="connsiteY42" fmla="*/ 1390650 h 4713880"/>
              <a:gd name="connsiteX43" fmla="*/ 4179264 w 5212642"/>
              <a:gd name="connsiteY43" fmla="*/ 1447800 h 4713880"/>
              <a:gd name="connsiteX44" fmla="*/ 4236414 w 5212642"/>
              <a:gd name="connsiteY44" fmla="*/ 1485900 h 4713880"/>
              <a:gd name="connsiteX45" fmla="*/ 4255464 w 5212642"/>
              <a:gd name="connsiteY45" fmla="*/ 1543050 h 4713880"/>
              <a:gd name="connsiteX46" fmla="*/ 4369764 w 5212642"/>
              <a:gd name="connsiteY46" fmla="*/ 1581150 h 4713880"/>
              <a:gd name="connsiteX47" fmla="*/ 4484064 w 5212642"/>
              <a:gd name="connsiteY47" fmla="*/ 1657350 h 4713880"/>
              <a:gd name="connsiteX48" fmla="*/ 4541214 w 5212642"/>
              <a:gd name="connsiteY48" fmla="*/ 1695450 h 4713880"/>
              <a:gd name="connsiteX49" fmla="*/ 4598364 w 5212642"/>
              <a:gd name="connsiteY49" fmla="*/ 1714500 h 4713880"/>
              <a:gd name="connsiteX50" fmla="*/ 4712664 w 5212642"/>
              <a:gd name="connsiteY50" fmla="*/ 1771650 h 4713880"/>
              <a:gd name="connsiteX51" fmla="*/ 4903164 w 5212642"/>
              <a:gd name="connsiteY51" fmla="*/ 1790700 h 4713880"/>
              <a:gd name="connsiteX52" fmla="*/ 5074614 w 5212642"/>
              <a:gd name="connsiteY52" fmla="*/ 1885950 h 4713880"/>
              <a:gd name="connsiteX53" fmla="*/ 5131764 w 5212642"/>
              <a:gd name="connsiteY53" fmla="*/ 1924050 h 4713880"/>
              <a:gd name="connsiteX54" fmla="*/ 5169864 w 5212642"/>
              <a:gd name="connsiteY54" fmla="*/ 2038350 h 4713880"/>
              <a:gd name="connsiteX55" fmla="*/ 5207964 w 5212642"/>
              <a:gd name="connsiteY55" fmla="*/ 2114550 h 4713880"/>
              <a:gd name="connsiteX56" fmla="*/ 5055564 w 5212642"/>
              <a:gd name="connsiteY56" fmla="*/ 4229100 h 4713880"/>
              <a:gd name="connsiteX57" fmla="*/ 4998414 w 5212642"/>
              <a:gd name="connsiteY57" fmla="*/ 4267200 h 4713880"/>
              <a:gd name="connsiteX58" fmla="*/ 4941264 w 5212642"/>
              <a:gd name="connsiteY58" fmla="*/ 4286250 h 4713880"/>
              <a:gd name="connsiteX59" fmla="*/ 4788864 w 5212642"/>
              <a:gd name="connsiteY59" fmla="*/ 4324350 h 4713880"/>
              <a:gd name="connsiteX60" fmla="*/ 4445964 w 5212642"/>
              <a:gd name="connsiteY60" fmla="*/ 4343400 h 4713880"/>
              <a:gd name="connsiteX61" fmla="*/ 4426914 w 5212642"/>
              <a:gd name="connsiteY61" fmla="*/ 4419600 h 4713880"/>
              <a:gd name="connsiteX62" fmla="*/ 4255464 w 5212642"/>
              <a:gd name="connsiteY62" fmla="*/ 4438650 h 4713880"/>
              <a:gd name="connsiteX63" fmla="*/ 4198314 w 5212642"/>
              <a:gd name="connsiteY63" fmla="*/ 4419600 h 4713880"/>
              <a:gd name="connsiteX64" fmla="*/ 3950664 w 5212642"/>
              <a:gd name="connsiteY64" fmla="*/ 4210050 h 4713880"/>
              <a:gd name="connsiteX65" fmla="*/ 3874464 w 5212642"/>
              <a:gd name="connsiteY65" fmla="*/ 4191000 h 4713880"/>
              <a:gd name="connsiteX66" fmla="*/ 3798264 w 5212642"/>
              <a:gd name="connsiteY66" fmla="*/ 4133850 h 4713880"/>
              <a:gd name="connsiteX67" fmla="*/ 3683964 w 5212642"/>
              <a:gd name="connsiteY67" fmla="*/ 4114800 h 4713880"/>
              <a:gd name="connsiteX68" fmla="*/ 3169614 w 5212642"/>
              <a:gd name="connsiteY68" fmla="*/ 4171950 h 4713880"/>
              <a:gd name="connsiteX69" fmla="*/ 3112464 w 5212642"/>
              <a:gd name="connsiteY69" fmla="*/ 4191000 h 4713880"/>
              <a:gd name="connsiteX70" fmla="*/ 2941014 w 5212642"/>
              <a:gd name="connsiteY70" fmla="*/ 4229100 h 4713880"/>
              <a:gd name="connsiteX71" fmla="*/ 2864814 w 5212642"/>
              <a:gd name="connsiteY71" fmla="*/ 4267200 h 4713880"/>
              <a:gd name="connsiteX72" fmla="*/ 2769564 w 5212642"/>
              <a:gd name="connsiteY72" fmla="*/ 4286250 h 4713880"/>
              <a:gd name="connsiteX73" fmla="*/ 2693364 w 5212642"/>
              <a:gd name="connsiteY73" fmla="*/ 4305300 h 4713880"/>
              <a:gd name="connsiteX74" fmla="*/ 2483814 w 5212642"/>
              <a:gd name="connsiteY74" fmla="*/ 4381500 h 4713880"/>
              <a:gd name="connsiteX75" fmla="*/ 2064714 w 5212642"/>
              <a:gd name="connsiteY75" fmla="*/ 4362450 h 4713880"/>
              <a:gd name="connsiteX76" fmla="*/ 2007564 w 5212642"/>
              <a:gd name="connsiteY76" fmla="*/ 4305300 h 4713880"/>
              <a:gd name="connsiteX77" fmla="*/ 1893264 w 5212642"/>
              <a:gd name="connsiteY77" fmla="*/ 4267200 h 4713880"/>
              <a:gd name="connsiteX78" fmla="*/ 1836114 w 5212642"/>
              <a:gd name="connsiteY78" fmla="*/ 4248150 h 4713880"/>
              <a:gd name="connsiteX79" fmla="*/ 1493214 w 5212642"/>
              <a:gd name="connsiteY79" fmla="*/ 4324350 h 4713880"/>
              <a:gd name="connsiteX80" fmla="*/ 1302714 w 5212642"/>
              <a:gd name="connsiteY80" fmla="*/ 4438650 h 4713880"/>
              <a:gd name="connsiteX81" fmla="*/ 1245564 w 5212642"/>
              <a:gd name="connsiteY81" fmla="*/ 4476750 h 4713880"/>
              <a:gd name="connsiteX82" fmla="*/ 1074114 w 5212642"/>
              <a:gd name="connsiteY82" fmla="*/ 4533900 h 4713880"/>
              <a:gd name="connsiteX83" fmla="*/ 1016964 w 5212642"/>
              <a:gd name="connsiteY83" fmla="*/ 4552950 h 4713880"/>
              <a:gd name="connsiteX84" fmla="*/ 959814 w 5212642"/>
              <a:gd name="connsiteY84" fmla="*/ 4572000 h 4713880"/>
              <a:gd name="connsiteX85" fmla="*/ 845514 w 5212642"/>
              <a:gd name="connsiteY85" fmla="*/ 4591050 h 4713880"/>
              <a:gd name="connsiteX86" fmla="*/ 712164 w 5212642"/>
              <a:gd name="connsiteY86" fmla="*/ 4572000 h 4713880"/>
              <a:gd name="connsiteX87" fmla="*/ 655014 w 5212642"/>
              <a:gd name="connsiteY87" fmla="*/ 4552950 h 4713880"/>
              <a:gd name="connsiteX88" fmla="*/ 442621 w 5212642"/>
              <a:gd name="connsiteY88" fmla="*/ 4713880 h 4713880"/>
              <a:gd name="connsiteX89" fmla="*/ 290221 w 5212642"/>
              <a:gd name="connsiteY89" fmla="*/ 4615787 h 4713880"/>
              <a:gd name="connsiteX90" fmla="*/ 173362 w 5212642"/>
              <a:gd name="connsiteY90" fmla="*/ 4439218 h 4713880"/>
              <a:gd name="connsiteX91" fmla="*/ 45414 w 5212642"/>
              <a:gd name="connsiteY91" fmla="*/ 4171950 h 4713880"/>
              <a:gd name="connsiteX92" fmla="*/ 26364 w 5212642"/>
              <a:gd name="connsiteY92" fmla="*/ 4114800 h 4713880"/>
              <a:gd name="connsiteX0" fmla="*/ 26364 w 5172420"/>
              <a:gd name="connsiteY0" fmla="*/ 4114800 h 4713880"/>
              <a:gd name="connsiteX1" fmla="*/ 7314 w 5172420"/>
              <a:gd name="connsiteY1" fmla="*/ 3467100 h 4713880"/>
              <a:gd name="connsiteX2" fmla="*/ 159714 w 5172420"/>
              <a:gd name="connsiteY2" fmla="*/ 3448050 h 4713880"/>
              <a:gd name="connsiteX3" fmla="*/ 350214 w 5172420"/>
              <a:gd name="connsiteY3" fmla="*/ 3390900 h 4713880"/>
              <a:gd name="connsiteX4" fmla="*/ 559764 w 5172420"/>
              <a:gd name="connsiteY4" fmla="*/ 3314700 h 4713880"/>
              <a:gd name="connsiteX5" fmla="*/ 655014 w 5172420"/>
              <a:gd name="connsiteY5" fmla="*/ 3105150 h 4713880"/>
              <a:gd name="connsiteX6" fmla="*/ 750264 w 5172420"/>
              <a:gd name="connsiteY6" fmla="*/ 2857500 h 4713880"/>
              <a:gd name="connsiteX7" fmla="*/ 883614 w 5172420"/>
              <a:gd name="connsiteY7" fmla="*/ 2495550 h 4713880"/>
              <a:gd name="connsiteX8" fmla="*/ 921714 w 5172420"/>
              <a:gd name="connsiteY8" fmla="*/ 2362200 h 4713880"/>
              <a:gd name="connsiteX9" fmla="*/ 997914 w 5172420"/>
              <a:gd name="connsiteY9" fmla="*/ 2171700 h 4713880"/>
              <a:gd name="connsiteX10" fmla="*/ 1036014 w 5172420"/>
              <a:gd name="connsiteY10" fmla="*/ 2019300 h 4713880"/>
              <a:gd name="connsiteX11" fmla="*/ 1016964 w 5172420"/>
              <a:gd name="connsiteY11" fmla="*/ 1771650 h 4713880"/>
              <a:gd name="connsiteX12" fmla="*/ 1016964 w 5172420"/>
              <a:gd name="connsiteY12" fmla="*/ 1543050 h 4713880"/>
              <a:gd name="connsiteX13" fmla="*/ 1055064 w 5172420"/>
              <a:gd name="connsiteY13" fmla="*/ 1390650 h 4713880"/>
              <a:gd name="connsiteX14" fmla="*/ 1055064 w 5172420"/>
              <a:gd name="connsiteY14" fmla="*/ 1390650 h 4713880"/>
              <a:gd name="connsiteX15" fmla="*/ 1093164 w 5172420"/>
              <a:gd name="connsiteY15" fmla="*/ 1181100 h 4713880"/>
              <a:gd name="connsiteX16" fmla="*/ 1093164 w 5172420"/>
              <a:gd name="connsiteY16" fmla="*/ 1181100 h 4713880"/>
              <a:gd name="connsiteX17" fmla="*/ 883614 w 5172420"/>
              <a:gd name="connsiteY17" fmla="*/ 1295400 h 4713880"/>
              <a:gd name="connsiteX18" fmla="*/ 731214 w 5172420"/>
              <a:gd name="connsiteY18" fmla="*/ 1238250 h 4713880"/>
              <a:gd name="connsiteX19" fmla="*/ 578814 w 5172420"/>
              <a:gd name="connsiteY19" fmla="*/ 1238250 h 4713880"/>
              <a:gd name="connsiteX20" fmla="*/ 540714 w 5172420"/>
              <a:gd name="connsiteY20" fmla="*/ 1257300 h 4713880"/>
              <a:gd name="connsiteX21" fmla="*/ 445464 w 5172420"/>
              <a:gd name="connsiteY21" fmla="*/ 762000 h 4713880"/>
              <a:gd name="connsiteX22" fmla="*/ 426414 w 5172420"/>
              <a:gd name="connsiteY22" fmla="*/ 476250 h 4713880"/>
              <a:gd name="connsiteX23" fmla="*/ 426414 w 5172420"/>
              <a:gd name="connsiteY23" fmla="*/ 247650 h 4713880"/>
              <a:gd name="connsiteX24" fmla="*/ 597864 w 5172420"/>
              <a:gd name="connsiteY24" fmla="*/ 95250 h 4713880"/>
              <a:gd name="connsiteX25" fmla="*/ 902664 w 5172420"/>
              <a:gd name="connsiteY25" fmla="*/ 0 h 4713880"/>
              <a:gd name="connsiteX26" fmla="*/ 1150314 w 5172420"/>
              <a:gd name="connsiteY26" fmla="*/ 0 h 4713880"/>
              <a:gd name="connsiteX27" fmla="*/ 1397964 w 5172420"/>
              <a:gd name="connsiteY27" fmla="*/ 0 h 4713880"/>
              <a:gd name="connsiteX28" fmla="*/ 1626564 w 5172420"/>
              <a:gd name="connsiteY28" fmla="*/ 19050 h 4713880"/>
              <a:gd name="connsiteX29" fmla="*/ 1893264 w 5172420"/>
              <a:gd name="connsiteY29" fmla="*/ 19050 h 4713880"/>
              <a:gd name="connsiteX30" fmla="*/ 2064714 w 5172420"/>
              <a:gd name="connsiteY30" fmla="*/ 19050 h 4713880"/>
              <a:gd name="connsiteX31" fmla="*/ 2445714 w 5172420"/>
              <a:gd name="connsiteY31" fmla="*/ 76200 h 4713880"/>
              <a:gd name="connsiteX32" fmla="*/ 2655264 w 5172420"/>
              <a:gd name="connsiteY32" fmla="*/ 76200 h 4713880"/>
              <a:gd name="connsiteX33" fmla="*/ 2902914 w 5172420"/>
              <a:gd name="connsiteY33" fmla="*/ 57150 h 4713880"/>
              <a:gd name="connsiteX34" fmla="*/ 3283914 w 5172420"/>
              <a:gd name="connsiteY34" fmla="*/ 0 h 4713880"/>
              <a:gd name="connsiteX35" fmla="*/ 3683964 w 5172420"/>
              <a:gd name="connsiteY35" fmla="*/ 76200 h 4713880"/>
              <a:gd name="connsiteX36" fmla="*/ 3855414 w 5172420"/>
              <a:gd name="connsiteY36" fmla="*/ 152400 h 4713880"/>
              <a:gd name="connsiteX37" fmla="*/ 3931614 w 5172420"/>
              <a:gd name="connsiteY37" fmla="*/ 495300 h 4713880"/>
              <a:gd name="connsiteX38" fmla="*/ 4007814 w 5172420"/>
              <a:gd name="connsiteY38" fmla="*/ 876300 h 4713880"/>
              <a:gd name="connsiteX39" fmla="*/ 4007814 w 5172420"/>
              <a:gd name="connsiteY39" fmla="*/ 876300 h 4713880"/>
              <a:gd name="connsiteX40" fmla="*/ 4045914 w 5172420"/>
              <a:gd name="connsiteY40" fmla="*/ 1238250 h 4713880"/>
              <a:gd name="connsiteX41" fmla="*/ 4084014 w 5172420"/>
              <a:gd name="connsiteY41" fmla="*/ 1352550 h 4713880"/>
              <a:gd name="connsiteX42" fmla="*/ 4141164 w 5172420"/>
              <a:gd name="connsiteY42" fmla="*/ 1390650 h 4713880"/>
              <a:gd name="connsiteX43" fmla="*/ 4179264 w 5172420"/>
              <a:gd name="connsiteY43" fmla="*/ 1447800 h 4713880"/>
              <a:gd name="connsiteX44" fmla="*/ 4236414 w 5172420"/>
              <a:gd name="connsiteY44" fmla="*/ 1485900 h 4713880"/>
              <a:gd name="connsiteX45" fmla="*/ 4255464 w 5172420"/>
              <a:gd name="connsiteY45" fmla="*/ 1543050 h 4713880"/>
              <a:gd name="connsiteX46" fmla="*/ 4369764 w 5172420"/>
              <a:gd name="connsiteY46" fmla="*/ 1581150 h 4713880"/>
              <a:gd name="connsiteX47" fmla="*/ 4484064 w 5172420"/>
              <a:gd name="connsiteY47" fmla="*/ 1657350 h 4713880"/>
              <a:gd name="connsiteX48" fmla="*/ 4541214 w 5172420"/>
              <a:gd name="connsiteY48" fmla="*/ 1695450 h 4713880"/>
              <a:gd name="connsiteX49" fmla="*/ 4598364 w 5172420"/>
              <a:gd name="connsiteY49" fmla="*/ 1714500 h 4713880"/>
              <a:gd name="connsiteX50" fmla="*/ 4712664 w 5172420"/>
              <a:gd name="connsiteY50" fmla="*/ 1771650 h 4713880"/>
              <a:gd name="connsiteX51" fmla="*/ 4903164 w 5172420"/>
              <a:gd name="connsiteY51" fmla="*/ 1790700 h 4713880"/>
              <a:gd name="connsiteX52" fmla="*/ 5074614 w 5172420"/>
              <a:gd name="connsiteY52" fmla="*/ 1885950 h 4713880"/>
              <a:gd name="connsiteX53" fmla="*/ 5131764 w 5172420"/>
              <a:gd name="connsiteY53" fmla="*/ 1924050 h 4713880"/>
              <a:gd name="connsiteX54" fmla="*/ 5169864 w 5172420"/>
              <a:gd name="connsiteY54" fmla="*/ 2038350 h 4713880"/>
              <a:gd name="connsiteX55" fmla="*/ 5055564 w 5172420"/>
              <a:gd name="connsiteY55" fmla="*/ 4229100 h 4713880"/>
              <a:gd name="connsiteX56" fmla="*/ 4998414 w 5172420"/>
              <a:gd name="connsiteY56" fmla="*/ 4267200 h 4713880"/>
              <a:gd name="connsiteX57" fmla="*/ 4941264 w 5172420"/>
              <a:gd name="connsiteY57" fmla="*/ 4286250 h 4713880"/>
              <a:gd name="connsiteX58" fmla="*/ 4788864 w 5172420"/>
              <a:gd name="connsiteY58" fmla="*/ 4324350 h 4713880"/>
              <a:gd name="connsiteX59" fmla="*/ 4445964 w 5172420"/>
              <a:gd name="connsiteY59" fmla="*/ 4343400 h 4713880"/>
              <a:gd name="connsiteX60" fmla="*/ 4426914 w 5172420"/>
              <a:gd name="connsiteY60" fmla="*/ 4419600 h 4713880"/>
              <a:gd name="connsiteX61" fmla="*/ 4255464 w 5172420"/>
              <a:gd name="connsiteY61" fmla="*/ 4438650 h 4713880"/>
              <a:gd name="connsiteX62" fmla="*/ 4198314 w 5172420"/>
              <a:gd name="connsiteY62" fmla="*/ 4419600 h 4713880"/>
              <a:gd name="connsiteX63" fmla="*/ 3950664 w 5172420"/>
              <a:gd name="connsiteY63" fmla="*/ 4210050 h 4713880"/>
              <a:gd name="connsiteX64" fmla="*/ 3874464 w 5172420"/>
              <a:gd name="connsiteY64" fmla="*/ 4191000 h 4713880"/>
              <a:gd name="connsiteX65" fmla="*/ 3798264 w 5172420"/>
              <a:gd name="connsiteY65" fmla="*/ 4133850 h 4713880"/>
              <a:gd name="connsiteX66" fmla="*/ 3683964 w 5172420"/>
              <a:gd name="connsiteY66" fmla="*/ 4114800 h 4713880"/>
              <a:gd name="connsiteX67" fmla="*/ 3169614 w 5172420"/>
              <a:gd name="connsiteY67" fmla="*/ 4171950 h 4713880"/>
              <a:gd name="connsiteX68" fmla="*/ 3112464 w 5172420"/>
              <a:gd name="connsiteY68" fmla="*/ 4191000 h 4713880"/>
              <a:gd name="connsiteX69" fmla="*/ 2941014 w 5172420"/>
              <a:gd name="connsiteY69" fmla="*/ 4229100 h 4713880"/>
              <a:gd name="connsiteX70" fmla="*/ 2864814 w 5172420"/>
              <a:gd name="connsiteY70" fmla="*/ 4267200 h 4713880"/>
              <a:gd name="connsiteX71" fmla="*/ 2769564 w 5172420"/>
              <a:gd name="connsiteY71" fmla="*/ 4286250 h 4713880"/>
              <a:gd name="connsiteX72" fmla="*/ 2693364 w 5172420"/>
              <a:gd name="connsiteY72" fmla="*/ 4305300 h 4713880"/>
              <a:gd name="connsiteX73" fmla="*/ 2483814 w 5172420"/>
              <a:gd name="connsiteY73" fmla="*/ 4381500 h 4713880"/>
              <a:gd name="connsiteX74" fmla="*/ 2064714 w 5172420"/>
              <a:gd name="connsiteY74" fmla="*/ 4362450 h 4713880"/>
              <a:gd name="connsiteX75" fmla="*/ 2007564 w 5172420"/>
              <a:gd name="connsiteY75" fmla="*/ 4305300 h 4713880"/>
              <a:gd name="connsiteX76" fmla="*/ 1893264 w 5172420"/>
              <a:gd name="connsiteY76" fmla="*/ 4267200 h 4713880"/>
              <a:gd name="connsiteX77" fmla="*/ 1836114 w 5172420"/>
              <a:gd name="connsiteY77" fmla="*/ 4248150 h 4713880"/>
              <a:gd name="connsiteX78" fmla="*/ 1493214 w 5172420"/>
              <a:gd name="connsiteY78" fmla="*/ 4324350 h 4713880"/>
              <a:gd name="connsiteX79" fmla="*/ 1302714 w 5172420"/>
              <a:gd name="connsiteY79" fmla="*/ 4438650 h 4713880"/>
              <a:gd name="connsiteX80" fmla="*/ 1245564 w 5172420"/>
              <a:gd name="connsiteY80" fmla="*/ 4476750 h 4713880"/>
              <a:gd name="connsiteX81" fmla="*/ 1074114 w 5172420"/>
              <a:gd name="connsiteY81" fmla="*/ 4533900 h 4713880"/>
              <a:gd name="connsiteX82" fmla="*/ 1016964 w 5172420"/>
              <a:gd name="connsiteY82" fmla="*/ 4552950 h 4713880"/>
              <a:gd name="connsiteX83" fmla="*/ 959814 w 5172420"/>
              <a:gd name="connsiteY83" fmla="*/ 4572000 h 4713880"/>
              <a:gd name="connsiteX84" fmla="*/ 845514 w 5172420"/>
              <a:gd name="connsiteY84" fmla="*/ 4591050 h 4713880"/>
              <a:gd name="connsiteX85" fmla="*/ 712164 w 5172420"/>
              <a:gd name="connsiteY85" fmla="*/ 4572000 h 4713880"/>
              <a:gd name="connsiteX86" fmla="*/ 655014 w 5172420"/>
              <a:gd name="connsiteY86" fmla="*/ 4552950 h 4713880"/>
              <a:gd name="connsiteX87" fmla="*/ 442621 w 5172420"/>
              <a:gd name="connsiteY87" fmla="*/ 4713880 h 4713880"/>
              <a:gd name="connsiteX88" fmla="*/ 290221 w 5172420"/>
              <a:gd name="connsiteY88" fmla="*/ 4615787 h 4713880"/>
              <a:gd name="connsiteX89" fmla="*/ 173362 w 5172420"/>
              <a:gd name="connsiteY89" fmla="*/ 4439218 h 4713880"/>
              <a:gd name="connsiteX90" fmla="*/ 45414 w 5172420"/>
              <a:gd name="connsiteY90" fmla="*/ 4171950 h 4713880"/>
              <a:gd name="connsiteX91" fmla="*/ 26364 w 5172420"/>
              <a:gd name="connsiteY91" fmla="*/ 4114800 h 4713880"/>
              <a:gd name="connsiteX0" fmla="*/ 26364 w 5131937"/>
              <a:gd name="connsiteY0" fmla="*/ 4114800 h 4713880"/>
              <a:gd name="connsiteX1" fmla="*/ 7314 w 5131937"/>
              <a:gd name="connsiteY1" fmla="*/ 3467100 h 4713880"/>
              <a:gd name="connsiteX2" fmla="*/ 159714 w 5131937"/>
              <a:gd name="connsiteY2" fmla="*/ 3448050 h 4713880"/>
              <a:gd name="connsiteX3" fmla="*/ 350214 w 5131937"/>
              <a:gd name="connsiteY3" fmla="*/ 3390900 h 4713880"/>
              <a:gd name="connsiteX4" fmla="*/ 559764 w 5131937"/>
              <a:gd name="connsiteY4" fmla="*/ 3314700 h 4713880"/>
              <a:gd name="connsiteX5" fmla="*/ 655014 w 5131937"/>
              <a:gd name="connsiteY5" fmla="*/ 3105150 h 4713880"/>
              <a:gd name="connsiteX6" fmla="*/ 750264 w 5131937"/>
              <a:gd name="connsiteY6" fmla="*/ 2857500 h 4713880"/>
              <a:gd name="connsiteX7" fmla="*/ 883614 w 5131937"/>
              <a:gd name="connsiteY7" fmla="*/ 2495550 h 4713880"/>
              <a:gd name="connsiteX8" fmla="*/ 921714 w 5131937"/>
              <a:gd name="connsiteY8" fmla="*/ 2362200 h 4713880"/>
              <a:gd name="connsiteX9" fmla="*/ 997914 w 5131937"/>
              <a:gd name="connsiteY9" fmla="*/ 2171700 h 4713880"/>
              <a:gd name="connsiteX10" fmla="*/ 1036014 w 5131937"/>
              <a:gd name="connsiteY10" fmla="*/ 2019300 h 4713880"/>
              <a:gd name="connsiteX11" fmla="*/ 1016964 w 5131937"/>
              <a:gd name="connsiteY11" fmla="*/ 1771650 h 4713880"/>
              <a:gd name="connsiteX12" fmla="*/ 1016964 w 5131937"/>
              <a:gd name="connsiteY12" fmla="*/ 1543050 h 4713880"/>
              <a:gd name="connsiteX13" fmla="*/ 1055064 w 5131937"/>
              <a:gd name="connsiteY13" fmla="*/ 1390650 h 4713880"/>
              <a:gd name="connsiteX14" fmla="*/ 1055064 w 5131937"/>
              <a:gd name="connsiteY14" fmla="*/ 1390650 h 4713880"/>
              <a:gd name="connsiteX15" fmla="*/ 1093164 w 5131937"/>
              <a:gd name="connsiteY15" fmla="*/ 1181100 h 4713880"/>
              <a:gd name="connsiteX16" fmla="*/ 1093164 w 5131937"/>
              <a:gd name="connsiteY16" fmla="*/ 1181100 h 4713880"/>
              <a:gd name="connsiteX17" fmla="*/ 883614 w 5131937"/>
              <a:gd name="connsiteY17" fmla="*/ 1295400 h 4713880"/>
              <a:gd name="connsiteX18" fmla="*/ 731214 w 5131937"/>
              <a:gd name="connsiteY18" fmla="*/ 1238250 h 4713880"/>
              <a:gd name="connsiteX19" fmla="*/ 578814 w 5131937"/>
              <a:gd name="connsiteY19" fmla="*/ 1238250 h 4713880"/>
              <a:gd name="connsiteX20" fmla="*/ 540714 w 5131937"/>
              <a:gd name="connsiteY20" fmla="*/ 1257300 h 4713880"/>
              <a:gd name="connsiteX21" fmla="*/ 445464 w 5131937"/>
              <a:gd name="connsiteY21" fmla="*/ 762000 h 4713880"/>
              <a:gd name="connsiteX22" fmla="*/ 426414 w 5131937"/>
              <a:gd name="connsiteY22" fmla="*/ 476250 h 4713880"/>
              <a:gd name="connsiteX23" fmla="*/ 426414 w 5131937"/>
              <a:gd name="connsiteY23" fmla="*/ 247650 h 4713880"/>
              <a:gd name="connsiteX24" fmla="*/ 597864 w 5131937"/>
              <a:gd name="connsiteY24" fmla="*/ 95250 h 4713880"/>
              <a:gd name="connsiteX25" fmla="*/ 902664 w 5131937"/>
              <a:gd name="connsiteY25" fmla="*/ 0 h 4713880"/>
              <a:gd name="connsiteX26" fmla="*/ 1150314 w 5131937"/>
              <a:gd name="connsiteY26" fmla="*/ 0 h 4713880"/>
              <a:gd name="connsiteX27" fmla="*/ 1397964 w 5131937"/>
              <a:gd name="connsiteY27" fmla="*/ 0 h 4713880"/>
              <a:gd name="connsiteX28" fmla="*/ 1626564 w 5131937"/>
              <a:gd name="connsiteY28" fmla="*/ 19050 h 4713880"/>
              <a:gd name="connsiteX29" fmla="*/ 1893264 w 5131937"/>
              <a:gd name="connsiteY29" fmla="*/ 19050 h 4713880"/>
              <a:gd name="connsiteX30" fmla="*/ 2064714 w 5131937"/>
              <a:gd name="connsiteY30" fmla="*/ 19050 h 4713880"/>
              <a:gd name="connsiteX31" fmla="*/ 2445714 w 5131937"/>
              <a:gd name="connsiteY31" fmla="*/ 76200 h 4713880"/>
              <a:gd name="connsiteX32" fmla="*/ 2655264 w 5131937"/>
              <a:gd name="connsiteY32" fmla="*/ 76200 h 4713880"/>
              <a:gd name="connsiteX33" fmla="*/ 2902914 w 5131937"/>
              <a:gd name="connsiteY33" fmla="*/ 57150 h 4713880"/>
              <a:gd name="connsiteX34" fmla="*/ 3283914 w 5131937"/>
              <a:gd name="connsiteY34" fmla="*/ 0 h 4713880"/>
              <a:gd name="connsiteX35" fmla="*/ 3683964 w 5131937"/>
              <a:gd name="connsiteY35" fmla="*/ 76200 h 4713880"/>
              <a:gd name="connsiteX36" fmla="*/ 3855414 w 5131937"/>
              <a:gd name="connsiteY36" fmla="*/ 152400 h 4713880"/>
              <a:gd name="connsiteX37" fmla="*/ 3931614 w 5131937"/>
              <a:gd name="connsiteY37" fmla="*/ 495300 h 4713880"/>
              <a:gd name="connsiteX38" fmla="*/ 4007814 w 5131937"/>
              <a:gd name="connsiteY38" fmla="*/ 876300 h 4713880"/>
              <a:gd name="connsiteX39" fmla="*/ 4007814 w 5131937"/>
              <a:gd name="connsiteY39" fmla="*/ 876300 h 4713880"/>
              <a:gd name="connsiteX40" fmla="*/ 4045914 w 5131937"/>
              <a:gd name="connsiteY40" fmla="*/ 1238250 h 4713880"/>
              <a:gd name="connsiteX41" fmla="*/ 4084014 w 5131937"/>
              <a:gd name="connsiteY41" fmla="*/ 1352550 h 4713880"/>
              <a:gd name="connsiteX42" fmla="*/ 4141164 w 5131937"/>
              <a:gd name="connsiteY42" fmla="*/ 1390650 h 4713880"/>
              <a:gd name="connsiteX43" fmla="*/ 4179264 w 5131937"/>
              <a:gd name="connsiteY43" fmla="*/ 1447800 h 4713880"/>
              <a:gd name="connsiteX44" fmla="*/ 4236414 w 5131937"/>
              <a:gd name="connsiteY44" fmla="*/ 1485900 h 4713880"/>
              <a:gd name="connsiteX45" fmla="*/ 4255464 w 5131937"/>
              <a:gd name="connsiteY45" fmla="*/ 1543050 h 4713880"/>
              <a:gd name="connsiteX46" fmla="*/ 4369764 w 5131937"/>
              <a:gd name="connsiteY46" fmla="*/ 1581150 h 4713880"/>
              <a:gd name="connsiteX47" fmla="*/ 4484064 w 5131937"/>
              <a:gd name="connsiteY47" fmla="*/ 1657350 h 4713880"/>
              <a:gd name="connsiteX48" fmla="*/ 4541214 w 5131937"/>
              <a:gd name="connsiteY48" fmla="*/ 1695450 h 4713880"/>
              <a:gd name="connsiteX49" fmla="*/ 4598364 w 5131937"/>
              <a:gd name="connsiteY49" fmla="*/ 1714500 h 4713880"/>
              <a:gd name="connsiteX50" fmla="*/ 4712664 w 5131937"/>
              <a:gd name="connsiteY50" fmla="*/ 1771650 h 4713880"/>
              <a:gd name="connsiteX51" fmla="*/ 4903164 w 5131937"/>
              <a:gd name="connsiteY51" fmla="*/ 1790700 h 4713880"/>
              <a:gd name="connsiteX52" fmla="*/ 5074614 w 5131937"/>
              <a:gd name="connsiteY52" fmla="*/ 1885950 h 4713880"/>
              <a:gd name="connsiteX53" fmla="*/ 5131764 w 5131937"/>
              <a:gd name="connsiteY53" fmla="*/ 1924050 h 4713880"/>
              <a:gd name="connsiteX54" fmla="*/ 5055564 w 5131937"/>
              <a:gd name="connsiteY54" fmla="*/ 4229100 h 4713880"/>
              <a:gd name="connsiteX55" fmla="*/ 4998414 w 5131937"/>
              <a:gd name="connsiteY55" fmla="*/ 4267200 h 4713880"/>
              <a:gd name="connsiteX56" fmla="*/ 4941264 w 5131937"/>
              <a:gd name="connsiteY56" fmla="*/ 4286250 h 4713880"/>
              <a:gd name="connsiteX57" fmla="*/ 4788864 w 5131937"/>
              <a:gd name="connsiteY57" fmla="*/ 4324350 h 4713880"/>
              <a:gd name="connsiteX58" fmla="*/ 4445964 w 5131937"/>
              <a:gd name="connsiteY58" fmla="*/ 4343400 h 4713880"/>
              <a:gd name="connsiteX59" fmla="*/ 4426914 w 5131937"/>
              <a:gd name="connsiteY59" fmla="*/ 4419600 h 4713880"/>
              <a:gd name="connsiteX60" fmla="*/ 4255464 w 5131937"/>
              <a:gd name="connsiteY60" fmla="*/ 4438650 h 4713880"/>
              <a:gd name="connsiteX61" fmla="*/ 4198314 w 5131937"/>
              <a:gd name="connsiteY61" fmla="*/ 4419600 h 4713880"/>
              <a:gd name="connsiteX62" fmla="*/ 3950664 w 5131937"/>
              <a:gd name="connsiteY62" fmla="*/ 4210050 h 4713880"/>
              <a:gd name="connsiteX63" fmla="*/ 3874464 w 5131937"/>
              <a:gd name="connsiteY63" fmla="*/ 4191000 h 4713880"/>
              <a:gd name="connsiteX64" fmla="*/ 3798264 w 5131937"/>
              <a:gd name="connsiteY64" fmla="*/ 4133850 h 4713880"/>
              <a:gd name="connsiteX65" fmla="*/ 3683964 w 5131937"/>
              <a:gd name="connsiteY65" fmla="*/ 4114800 h 4713880"/>
              <a:gd name="connsiteX66" fmla="*/ 3169614 w 5131937"/>
              <a:gd name="connsiteY66" fmla="*/ 4171950 h 4713880"/>
              <a:gd name="connsiteX67" fmla="*/ 3112464 w 5131937"/>
              <a:gd name="connsiteY67" fmla="*/ 4191000 h 4713880"/>
              <a:gd name="connsiteX68" fmla="*/ 2941014 w 5131937"/>
              <a:gd name="connsiteY68" fmla="*/ 4229100 h 4713880"/>
              <a:gd name="connsiteX69" fmla="*/ 2864814 w 5131937"/>
              <a:gd name="connsiteY69" fmla="*/ 4267200 h 4713880"/>
              <a:gd name="connsiteX70" fmla="*/ 2769564 w 5131937"/>
              <a:gd name="connsiteY70" fmla="*/ 4286250 h 4713880"/>
              <a:gd name="connsiteX71" fmla="*/ 2693364 w 5131937"/>
              <a:gd name="connsiteY71" fmla="*/ 4305300 h 4713880"/>
              <a:gd name="connsiteX72" fmla="*/ 2483814 w 5131937"/>
              <a:gd name="connsiteY72" fmla="*/ 4381500 h 4713880"/>
              <a:gd name="connsiteX73" fmla="*/ 2064714 w 5131937"/>
              <a:gd name="connsiteY73" fmla="*/ 4362450 h 4713880"/>
              <a:gd name="connsiteX74" fmla="*/ 2007564 w 5131937"/>
              <a:gd name="connsiteY74" fmla="*/ 4305300 h 4713880"/>
              <a:gd name="connsiteX75" fmla="*/ 1893264 w 5131937"/>
              <a:gd name="connsiteY75" fmla="*/ 4267200 h 4713880"/>
              <a:gd name="connsiteX76" fmla="*/ 1836114 w 5131937"/>
              <a:gd name="connsiteY76" fmla="*/ 4248150 h 4713880"/>
              <a:gd name="connsiteX77" fmla="*/ 1493214 w 5131937"/>
              <a:gd name="connsiteY77" fmla="*/ 4324350 h 4713880"/>
              <a:gd name="connsiteX78" fmla="*/ 1302714 w 5131937"/>
              <a:gd name="connsiteY78" fmla="*/ 4438650 h 4713880"/>
              <a:gd name="connsiteX79" fmla="*/ 1245564 w 5131937"/>
              <a:gd name="connsiteY79" fmla="*/ 4476750 h 4713880"/>
              <a:gd name="connsiteX80" fmla="*/ 1074114 w 5131937"/>
              <a:gd name="connsiteY80" fmla="*/ 4533900 h 4713880"/>
              <a:gd name="connsiteX81" fmla="*/ 1016964 w 5131937"/>
              <a:gd name="connsiteY81" fmla="*/ 4552950 h 4713880"/>
              <a:gd name="connsiteX82" fmla="*/ 959814 w 5131937"/>
              <a:gd name="connsiteY82" fmla="*/ 4572000 h 4713880"/>
              <a:gd name="connsiteX83" fmla="*/ 845514 w 5131937"/>
              <a:gd name="connsiteY83" fmla="*/ 4591050 h 4713880"/>
              <a:gd name="connsiteX84" fmla="*/ 712164 w 5131937"/>
              <a:gd name="connsiteY84" fmla="*/ 4572000 h 4713880"/>
              <a:gd name="connsiteX85" fmla="*/ 655014 w 5131937"/>
              <a:gd name="connsiteY85" fmla="*/ 4552950 h 4713880"/>
              <a:gd name="connsiteX86" fmla="*/ 442621 w 5131937"/>
              <a:gd name="connsiteY86" fmla="*/ 4713880 h 4713880"/>
              <a:gd name="connsiteX87" fmla="*/ 290221 w 5131937"/>
              <a:gd name="connsiteY87" fmla="*/ 4615787 h 4713880"/>
              <a:gd name="connsiteX88" fmla="*/ 173362 w 5131937"/>
              <a:gd name="connsiteY88" fmla="*/ 4439218 h 4713880"/>
              <a:gd name="connsiteX89" fmla="*/ 45414 w 5131937"/>
              <a:gd name="connsiteY89" fmla="*/ 4171950 h 4713880"/>
              <a:gd name="connsiteX90" fmla="*/ 26364 w 5131937"/>
              <a:gd name="connsiteY90" fmla="*/ 4114800 h 4713880"/>
              <a:gd name="connsiteX0" fmla="*/ 26364 w 5084189"/>
              <a:gd name="connsiteY0" fmla="*/ 4114800 h 4713880"/>
              <a:gd name="connsiteX1" fmla="*/ 7314 w 5084189"/>
              <a:gd name="connsiteY1" fmla="*/ 3467100 h 4713880"/>
              <a:gd name="connsiteX2" fmla="*/ 159714 w 5084189"/>
              <a:gd name="connsiteY2" fmla="*/ 3448050 h 4713880"/>
              <a:gd name="connsiteX3" fmla="*/ 350214 w 5084189"/>
              <a:gd name="connsiteY3" fmla="*/ 3390900 h 4713880"/>
              <a:gd name="connsiteX4" fmla="*/ 559764 w 5084189"/>
              <a:gd name="connsiteY4" fmla="*/ 3314700 h 4713880"/>
              <a:gd name="connsiteX5" fmla="*/ 655014 w 5084189"/>
              <a:gd name="connsiteY5" fmla="*/ 3105150 h 4713880"/>
              <a:gd name="connsiteX6" fmla="*/ 750264 w 5084189"/>
              <a:gd name="connsiteY6" fmla="*/ 2857500 h 4713880"/>
              <a:gd name="connsiteX7" fmla="*/ 883614 w 5084189"/>
              <a:gd name="connsiteY7" fmla="*/ 2495550 h 4713880"/>
              <a:gd name="connsiteX8" fmla="*/ 921714 w 5084189"/>
              <a:gd name="connsiteY8" fmla="*/ 2362200 h 4713880"/>
              <a:gd name="connsiteX9" fmla="*/ 997914 w 5084189"/>
              <a:gd name="connsiteY9" fmla="*/ 2171700 h 4713880"/>
              <a:gd name="connsiteX10" fmla="*/ 1036014 w 5084189"/>
              <a:gd name="connsiteY10" fmla="*/ 2019300 h 4713880"/>
              <a:gd name="connsiteX11" fmla="*/ 1016964 w 5084189"/>
              <a:gd name="connsiteY11" fmla="*/ 1771650 h 4713880"/>
              <a:gd name="connsiteX12" fmla="*/ 1016964 w 5084189"/>
              <a:gd name="connsiteY12" fmla="*/ 1543050 h 4713880"/>
              <a:gd name="connsiteX13" fmla="*/ 1055064 w 5084189"/>
              <a:gd name="connsiteY13" fmla="*/ 1390650 h 4713880"/>
              <a:gd name="connsiteX14" fmla="*/ 1055064 w 5084189"/>
              <a:gd name="connsiteY14" fmla="*/ 1390650 h 4713880"/>
              <a:gd name="connsiteX15" fmla="*/ 1093164 w 5084189"/>
              <a:gd name="connsiteY15" fmla="*/ 1181100 h 4713880"/>
              <a:gd name="connsiteX16" fmla="*/ 1093164 w 5084189"/>
              <a:gd name="connsiteY16" fmla="*/ 1181100 h 4713880"/>
              <a:gd name="connsiteX17" fmla="*/ 883614 w 5084189"/>
              <a:gd name="connsiteY17" fmla="*/ 1295400 h 4713880"/>
              <a:gd name="connsiteX18" fmla="*/ 731214 w 5084189"/>
              <a:gd name="connsiteY18" fmla="*/ 1238250 h 4713880"/>
              <a:gd name="connsiteX19" fmla="*/ 578814 w 5084189"/>
              <a:gd name="connsiteY19" fmla="*/ 1238250 h 4713880"/>
              <a:gd name="connsiteX20" fmla="*/ 540714 w 5084189"/>
              <a:gd name="connsiteY20" fmla="*/ 1257300 h 4713880"/>
              <a:gd name="connsiteX21" fmla="*/ 445464 w 5084189"/>
              <a:gd name="connsiteY21" fmla="*/ 762000 h 4713880"/>
              <a:gd name="connsiteX22" fmla="*/ 426414 w 5084189"/>
              <a:gd name="connsiteY22" fmla="*/ 476250 h 4713880"/>
              <a:gd name="connsiteX23" fmla="*/ 426414 w 5084189"/>
              <a:gd name="connsiteY23" fmla="*/ 247650 h 4713880"/>
              <a:gd name="connsiteX24" fmla="*/ 597864 w 5084189"/>
              <a:gd name="connsiteY24" fmla="*/ 95250 h 4713880"/>
              <a:gd name="connsiteX25" fmla="*/ 902664 w 5084189"/>
              <a:gd name="connsiteY25" fmla="*/ 0 h 4713880"/>
              <a:gd name="connsiteX26" fmla="*/ 1150314 w 5084189"/>
              <a:gd name="connsiteY26" fmla="*/ 0 h 4713880"/>
              <a:gd name="connsiteX27" fmla="*/ 1397964 w 5084189"/>
              <a:gd name="connsiteY27" fmla="*/ 0 h 4713880"/>
              <a:gd name="connsiteX28" fmla="*/ 1626564 w 5084189"/>
              <a:gd name="connsiteY28" fmla="*/ 19050 h 4713880"/>
              <a:gd name="connsiteX29" fmla="*/ 1893264 w 5084189"/>
              <a:gd name="connsiteY29" fmla="*/ 19050 h 4713880"/>
              <a:gd name="connsiteX30" fmla="*/ 2064714 w 5084189"/>
              <a:gd name="connsiteY30" fmla="*/ 19050 h 4713880"/>
              <a:gd name="connsiteX31" fmla="*/ 2445714 w 5084189"/>
              <a:gd name="connsiteY31" fmla="*/ 76200 h 4713880"/>
              <a:gd name="connsiteX32" fmla="*/ 2655264 w 5084189"/>
              <a:gd name="connsiteY32" fmla="*/ 76200 h 4713880"/>
              <a:gd name="connsiteX33" fmla="*/ 2902914 w 5084189"/>
              <a:gd name="connsiteY33" fmla="*/ 57150 h 4713880"/>
              <a:gd name="connsiteX34" fmla="*/ 3283914 w 5084189"/>
              <a:gd name="connsiteY34" fmla="*/ 0 h 4713880"/>
              <a:gd name="connsiteX35" fmla="*/ 3683964 w 5084189"/>
              <a:gd name="connsiteY35" fmla="*/ 76200 h 4713880"/>
              <a:gd name="connsiteX36" fmla="*/ 3855414 w 5084189"/>
              <a:gd name="connsiteY36" fmla="*/ 152400 h 4713880"/>
              <a:gd name="connsiteX37" fmla="*/ 3931614 w 5084189"/>
              <a:gd name="connsiteY37" fmla="*/ 495300 h 4713880"/>
              <a:gd name="connsiteX38" fmla="*/ 4007814 w 5084189"/>
              <a:gd name="connsiteY38" fmla="*/ 876300 h 4713880"/>
              <a:gd name="connsiteX39" fmla="*/ 4007814 w 5084189"/>
              <a:gd name="connsiteY39" fmla="*/ 876300 h 4713880"/>
              <a:gd name="connsiteX40" fmla="*/ 4045914 w 5084189"/>
              <a:gd name="connsiteY40" fmla="*/ 1238250 h 4713880"/>
              <a:gd name="connsiteX41" fmla="*/ 4084014 w 5084189"/>
              <a:gd name="connsiteY41" fmla="*/ 1352550 h 4713880"/>
              <a:gd name="connsiteX42" fmla="*/ 4141164 w 5084189"/>
              <a:gd name="connsiteY42" fmla="*/ 1390650 h 4713880"/>
              <a:gd name="connsiteX43" fmla="*/ 4179264 w 5084189"/>
              <a:gd name="connsiteY43" fmla="*/ 1447800 h 4713880"/>
              <a:gd name="connsiteX44" fmla="*/ 4236414 w 5084189"/>
              <a:gd name="connsiteY44" fmla="*/ 1485900 h 4713880"/>
              <a:gd name="connsiteX45" fmla="*/ 4255464 w 5084189"/>
              <a:gd name="connsiteY45" fmla="*/ 1543050 h 4713880"/>
              <a:gd name="connsiteX46" fmla="*/ 4369764 w 5084189"/>
              <a:gd name="connsiteY46" fmla="*/ 1581150 h 4713880"/>
              <a:gd name="connsiteX47" fmla="*/ 4484064 w 5084189"/>
              <a:gd name="connsiteY47" fmla="*/ 1657350 h 4713880"/>
              <a:gd name="connsiteX48" fmla="*/ 4541214 w 5084189"/>
              <a:gd name="connsiteY48" fmla="*/ 1695450 h 4713880"/>
              <a:gd name="connsiteX49" fmla="*/ 4598364 w 5084189"/>
              <a:gd name="connsiteY49" fmla="*/ 1714500 h 4713880"/>
              <a:gd name="connsiteX50" fmla="*/ 4712664 w 5084189"/>
              <a:gd name="connsiteY50" fmla="*/ 1771650 h 4713880"/>
              <a:gd name="connsiteX51" fmla="*/ 4903164 w 5084189"/>
              <a:gd name="connsiteY51" fmla="*/ 1790700 h 4713880"/>
              <a:gd name="connsiteX52" fmla="*/ 5074614 w 5084189"/>
              <a:gd name="connsiteY52" fmla="*/ 1885950 h 4713880"/>
              <a:gd name="connsiteX53" fmla="*/ 5055564 w 5084189"/>
              <a:gd name="connsiteY53" fmla="*/ 4229100 h 4713880"/>
              <a:gd name="connsiteX54" fmla="*/ 4998414 w 5084189"/>
              <a:gd name="connsiteY54" fmla="*/ 4267200 h 4713880"/>
              <a:gd name="connsiteX55" fmla="*/ 4941264 w 5084189"/>
              <a:gd name="connsiteY55" fmla="*/ 4286250 h 4713880"/>
              <a:gd name="connsiteX56" fmla="*/ 4788864 w 5084189"/>
              <a:gd name="connsiteY56" fmla="*/ 4324350 h 4713880"/>
              <a:gd name="connsiteX57" fmla="*/ 4445964 w 5084189"/>
              <a:gd name="connsiteY57" fmla="*/ 4343400 h 4713880"/>
              <a:gd name="connsiteX58" fmla="*/ 4426914 w 5084189"/>
              <a:gd name="connsiteY58" fmla="*/ 4419600 h 4713880"/>
              <a:gd name="connsiteX59" fmla="*/ 4255464 w 5084189"/>
              <a:gd name="connsiteY59" fmla="*/ 4438650 h 4713880"/>
              <a:gd name="connsiteX60" fmla="*/ 4198314 w 5084189"/>
              <a:gd name="connsiteY60" fmla="*/ 4419600 h 4713880"/>
              <a:gd name="connsiteX61" fmla="*/ 3950664 w 5084189"/>
              <a:gd name="connsiteY61" fmla="*/ 4210050 h 4713880"/>
              <a:gd name="connsiteX62" fmla="*/ 3874464 w 5084189"/>
              <a:gd name="connsiteY62" fmla="*/ 4191000 h 4713880"/>
              <a:gd name="connsiteX63" fmla="*/ 3798264 w 5084189"/>
              <a:gd name="connsiteY63" fmla="*/ 4133850 h 4713880"/>
              <a:gd name="connsiteX64" fmla="*/ 3683964 w 5084189"/>
              <a:gd name="connsiteY64" fmla="*/ 4114800 h 4713880"/>
              <a:gd name="connsiteX65" fmla="*/ 3169614 w 5084189"/>
              <a:gd name="connsiteY65" fmla="*/ 4171950 h 4713880"/>
              <a:gd name="connsiteX66" fmla="*/ 3112464 w 5084189"/>
              <a:gd name="connsiteY66" fmla="*/ 4191000 h 4713880"/>
              <a:gd name="connsiteX67" fmla="*/ 2941014 w 5084189"/>
              <a:gd name="connsiteY67" fmla="*/ 4229100 h 4713880"/>
              <a:gd name="connsiteX68" fmla="*/ 2864814 w 5084189"/>
              <a:gd name="connsiteY68" fmla="*/ 4267200 h 4713880"/>
              <a:gd name="connsiteX69" fmla="*/ 2769564 w 5084189"/>
              <a:gd name="connsiteY69" fmla="*/ 4286250 h 4713880"/>
              <a:gd name="connsiteX70" fmla="*/ 2693364 w 5084189"/>
              <a:gd name="connsiteY70" fmla="*/ 4305300 h 4713880"/>
              <a:gd name="connsiteX71" fmla="*/ 2483814 w 5084189"/>
              <a:gd name="connsiteY71" fmla="*/ 4381500 h 4713880"/>
              <a:gd name="connsiteX72" fmla="*/ 2064714 w 5084189"/>
              <a:gd name="connsiteY72" fmla="*/ 4362450 h 4713880"/>
              <a:gd name="connsiteX73" fmla="*/ 2007564 w 5084189"/>
              <a:gd name="connsiteY73" fmla="*/ 4305300 h 4713880"/>
              <a:gd name="connsiteX74" fmla="*/ 1893264 w 5084189"/>
              <a:gd name="connsiteY74" fmla="*/ 4267200 h 4713880"/>
              <a:gd name="connsiteX75" fmla="*/ 1836114 w 5084189"/>
              <a:gd name="connsiteY75" fmla="*/ 4248150 h 4713880"/>
              <a:gd name="connsiteX76" fmla="*/ 1493214 w 5084189"/>
              <a:gd name="connsiteY76" fmla="*/ 4324350 h 4713880"/>
              <a:gd name="connsiteX77" fmla="*/ 1302714 w 5084189"/>
              <a:gd name="connsiteY77" fmla="*/ 4438650 h 4713880"/>
              <a:gd name="connsiteX78" fmla="*/ 1245564 w 5084189"/>
              <a:gd name="connsiteY78" fmla="*/ 4476750 h 4713880"/>
              <a:gd name="connsiteX79" fmla="*/ 1074114 w 5084189"/>
              <a:gd name="connsiteY79" fmla="*/ 4533900 h 4713880"/>
              <a:gd name="connsiteX80" fmla="*/ 1016964 w 5084189"/>
              <a:gd name="connsiteY80" fmla="*/ 4552950 h 4713880"/>
              <a:gd name="connsiteX81" fmla="*/ 959814 w 5084189"/>
              <a:gd name="connsiteY81" fmla="*/ 4572000 h 4713880"/>
              <a:gd name="connsiteX82" fmla="*/ 845514 w 5084189"/>
              <a:gd name="connsiteY82" fmla="*/ 4591050 h 4713880"/>
              <a:gd name="connsiteX83" fmla="*/ 712164 w 5084189"/>
              <a:gd name="connsiteY83" fmla="*/ 4572000 h 4713880"/>
              <a:gd name="connsiteX84" fmla="*/ 655014 w 5084189"/>
              <a:gd name="connsiteY84" fmla="*/ 4552950 h 4713880"/>
              <a:gd name="connsiteX85" fmla="*/ 442621 w 5084189"/>
              <a:gd name="connsiteY85" fmla="*/ 4713880 h 4713880"/>
              <a:gd name="connsiteX86" fmla="*/ 290221 w 5084189"/>
              <a:gd name="connsiteY86" fmla="*/ 4615787 h 4713880"/>
              <a:gd name="connsiteX87" fmla="*/ 173362 w 5084189"/>
              <a:gd name="connsiteY87" fmla="*/ 4439218 h 4713880"/>
              <a:gd name="connsiteX88" fmla="*/ 45414 w 5084189"/>
              <a:gd name="connsiteY88" fmla="*/ 4171950 h 4713880"/>
              <a:gd name="connsiteX89" fmla="*/ 26364 w 5084189"/>
              <a:gd name="connsiteY89" fmla="*/ 4114800 h 4713880"/>
              <a:gd name="connsiteX0" fmla="*/ 26364 w 5058507"/>
              <a:gd name="connsiteY0" fmla="*/ 4114800 h 4713880"/>
              <a:gd name="connsiteX1" fmla="*/ 7314 w 5058507"/>
              <a:gd name="connsiteY1" fmla="*/ 3467100 h 4713880"/>
              <a:gd name="connsiteX2" fmla="*/ 159714 w 5058507"/>
              <a:gd name="connsiteY2" fmla="*/ 3448050 h 4713880"/>
              <a:gd name="connsiteX3" fmla="*/ 350214 w 5058507"/>
              <a:gd name="connsiteY3" fmla="*/ 3390900 h 4713880"/>
              <a:gd name="connsiteX4" fmla="*/ 559764 w 5058507"/>
              <a:gd name="connsiteY4" fmla="*/ 3314700 h 4713880"/>
              <a:gd name="connsiteX5" fmla="*/ 655014 w 5058507"/>
              <a:gd name="connsiteY5" fmla="*/ 3105150 h 4713880"/>
              <a:gd name="connsiteX6" fmla="*/ 750264 w 5058507"/>
              <a:gd name="connsiteY6" fmla="*/ 2857500 h 4713880"/>
              <a:gd name="connsiteX7" fmla="*/ 883614 w 5058507"/>
              <a:gd name="connsiteY7" fmla="*/ 2495550 h 4713880"/>
              <a:gd name="connsiteX8" fmla="*/ 921714 w 5058507"/>
              <a:gd name="connsiteY8" fmla="*/ 2362200 h 4713880"/>
              <a:gd name="connsiteX9" fmla="*/ 997914 w 5058507"/>
              <a:gd name="connsiteY9" fmla="*/ 2171700 h 4713880"/>
              <a:gd name="connsiteX10" fmla="*/ 1036014 w 5058507"/>
              <a:gd name="connsiteY10" fmla="*/ 2019300 h 4713880"/>
              <a:gd name="connsiteX11" fmla="*/ 1016964 w 5058507"/>
              <a:gd name="connsiteY11" fmla="*/ 1771650 h 4713880"/>
              <a:gd name="connsiteX12" fmla="*/ 1016964 w 5058507"/>
              <a:gd name="connsiteY12" fmla="*/ 1543050 h 4713880"/>
              <a:gd name="connsiteX13" fmla="*/ 1055064 w 5058507"/>
              <a:gd name="connsiteY13" fmla="*/ 1390650 h 4713880"/>
              <a:gd name="connsiteX14" fmla="*/ 1055064 w 5058507"/>
              <a:gd name="connsiteY14" fmla="*/ 1390650 h 4713880"/>
              <a:gd name="connsiteX15" fmla="*/ 1093164 w 5058507"/>
              <a:gd name="connsiteY15" fmla="*/ 1181100 h 4713880"/>
              <a:gd name="connsiteX16" fmla="*/ 1093164 w 5058507"/>
              <a:gd name="connsiteY16" fmla="*/ 1181100 h 4713880"/>
              <a:gd name="connsiteX17" fmla="*/ 883614 w 5058507"/>
              <a:gd name="connsiteY17" fmla="*/ 1295400 h 4713880"/>
              <a:gd name="connsiteX18" fmla="*/ 731214 w 5058507"/>
              <a:gd name="connsiteY18" fmla="*/ 1238250 h 4713880"/>
              <a:gd name="connsiteX19" fmla="*/ 578814 w 5058507"/>
              <a:gd name="connsiteY19" fmla="*/ 1238250 h 4713880"/>
              <a:gd name="connsiteX20" fmla="*/ 540714 w 5058507"/>
              <a:gd name="connsiteY20" fmla="*/ 1257300 h 4713880"/>
              <a:gd name="connsiteX21" fmla="*/ 445464 w 5058507"/>
              <a:gd name="connsiteY21" fmla="*/ 762000 h 4713880"/>
              <a:gd name="connsiteX22" fmla="*/ 426414 w 5058507"/>
              <a:gd name="connsiteY22" fmla="*/ 476250 h 4713880"/>
              <a:gd name="connsiteX23" fmla="*/ 426414 w 5058507"/>
              <a:gd name="connsiteY23" fmla="*/ 247650 h 4713880"/>
              <a:gd name="connsiteX24" fmla="*/ 597864 w 5058507"/>
              <a:gd name="connsiteY24" fmla="*/ 95250 h 4713880"/>
              <a:gd name="connsiteX25" fmla="*/ 902664 w 5058507"/>
              <a:gd name="connsiteY25" fmla="*/ 0 h 4713880"/>
              <a:gd name="connsiteX26" fmla="*/ 1150314 w 5058507"/>
              <a:gd name="connsiteY26" fmla="*/ 0 h 4713880"/>
              <a:gd name="connsiteX27" fmla="*/ 1397964 w 5058507"/>
              <a:gd name="connsiteY27" fmla="*/ 0 h 4713880"/>
              <a:gd name="connsiteX28" fmla="*/ 1626564 w 5058507"/>
              <a:gd name="connsiteY28" fmla="*/ 19050 h 4713880"/>
              <a:gd name="connsiteX29" fmla="*/ 1893264 w 5058507"/>
              <a:gd name="connsiteY29" fmla="*/ 19050 h 4713880"/>
              <a:gd name="connsiteX30" fmla="*/ 2064714 w 5058507"/>
              <a:gd name="connsiteY30" fmla="*/ 19050 h 4713880"/>
              <a:gd name="connsiteX31" fmla="*/ 2445714 w 5058507"/>
              <a:gd name="connsiteY31" fmla="*/ 76200 h 4713880"/>
              <a:gd name="connsiteX32" fmla="*/ 2655264 w 5058507"/>
              <a:gd name="connsiteY32" fmla="*/ 76200 h 4713880"/>
              <a:gd name="connsiteX33" fmla="*/ 2902914 w 5058507"/>
              <a:gd name="connsiteY33" fmla="*/ 57150 h 4713880"/>
              <a:gd name="connsiteX34" fmla="*/ 3283914 w 5058507"/>
              <a:gd name="connsiteY34" fmla="*/ 0 h 4713880"/>
              <a:gd name="connsiteX35" fmla="*/ 3683964 w 5058507"/>
              <a:gd name="connsiteY35" fmla="*/ 76200 h 4713880"/>
              <a:gd name="connsiteX36" fmla="*/ 3855414 w 5058507"/>
              <a:gd name="connsiteY36" fmla="*/ 152400 h 4713880"/>
              <a:gd name="connsiteX37" fmla="*/ 3931614 w 5058507"/>
              <a:gd name="connsiteY37" fmla="*/ 495300 h 4713880"/>
              <a:gd name="connsiteX38" fmla="*/ 4007814 w 5058507"/>
              <a:gd name="connsiteY38" fmla="*/ 876300 h 4713880"/>
              <a:gd name="connsiteX39" fmla="*/ 4007814 w 5058507"/>
              <a:gd name="connsiteY39" fmla="*/ 876300 h 4713880"/>
              <a:gd name="connsiteX40" fmla="*/ 4045914 w 5058507"/>
              <a:gd name="connsiteY40" fmla="*/ 1238250 h 4713880"/>
              <a:gd name="connsiteX41" fmla="*/ 4084014 w 5058507"/>
              <a:gd name="connsiteY41" fmla="*/ 1352550 h 4713880"/>
              <a:gd name="connsiteX42" fmla="*/ 4141164 w 5058507"/>
              <a:gd name="connsiteY42" fmla="*/ 1390650 h 4713880"/>
              <a:gd name="connsiteX43" fmla="*/ 4179264 w 5058507"/>
              <a:gd name="connsiteY43" fmla="*/ 1447800 h 4713880"/>
              <a:gd name="connsiteX44" fmla="*/ 4236414 w 5058507"/>
              <a:gd name="connsiteY44" fmla="*/ 1485900 h 4713880"/>
              <a:gd name="connsiteX45" fmla="*/ 4255464 w 5058507"/>
              <a:gd name="connsiteY45" fmla="*/ 1543050 h 4713880"/>
              <a:gd name="connsiteX46" fmla="*/ 4369764 w 5058507"/>
              <a:gd name="connsiteY46" fmla="*/ 1581150 h 4713880"/>
              <a:gd name="connsiteX47" fmla="*/ 4484064 w 5058507"/>
              <a:gd name="connsiteY47" fmla="*/ 1657350 h 4713880"/>
              <a:gd name="connsiteX48" fmla="*/ 4541214 w 5058507"/>
              <a:gd name="connsiteY48" fmla="*/ 1695450 h 4713880"/>
              <a:gd name="connsiteX49" fmla="*/ 4598364 w 5058507"/>
              <a:gd name="connsiteY49" fmla="*/ 1714500 h 4713880"/>
              <a:gd name="connsiteX50" fmla="*/ 4712664 w 5058507"/>
              <a:gd name="connsiteY50" fmla="*/ 1771650 h 4713880"/>
              <a:gd name="connsiteX51" fmla="*/ 4903164 w 5058507"/>
              <a:gd name="connsiteY51" fmla="*/ 1790700 h 4713880"/>
              <a:gd name="connsiteX52" fmla="*/ 5055564 w 5058507"/>
              <a:gd name="connsiteY52" fmla="*/ 4229100 h 4713880"/>
              <a:gd name="connsiteX53" fmla="*/ 4998414 w 5058507"/>
              <a:gd name="connsiteY53" fmla="*/ 4267200 h 4713880"/>
              <a:gd name="connsiteX54" fmla="*/ 4941264 w 5058507"/>
              <a:gd name="connsiteY54" fmla="*/ 4286250 h 4713880"/>
              <a:gd name="connsiteX55" fmla="*/ 4788864 w 5058507"/>
              <a:gd name="connsiteY55" fmla="*/ 4324350 h 4713880"/>
              <a:gd name="connsiteX56" fmla="*/ 4445964 w 5058507"/>
              <a:gd name="connsiteY56" fmla="*/ 4343400 h 4713880"/>
              <a:gd name="connsiteX57" fmla="*/ 4426914 w 5058507"/>
              <a:gd name="connsiteY57" fmla="*/ 4419600 h 4713880"/>
              <a:gd name="connsiteX58" fmla="*/ 4255464 w 5058507"/>
              <a:gd name="connsiteY58" fmla="*/ 4438650 h 4713880"/>
              <a:gd name="connsiteX59" fmla="*/ 4198314 w 5058507"/>
              <a:gd name="connsiteY59" fmla="*/ 4419600 h 4713880"/>
              <a:gd name="connsiteX60" fmla="*/ 3950664 w 5058507"/>
              <a:gd name="connsiteY60" fmla="*/ 4210050 h 4713880"/>
              <a:gd name="connsiteX61" fmla="*/ 3874464 w 5058507"/>
              <a:gd name="connsiteY61" fmla="*/ 4191000 h 4713880"/>
              <a:gd name="connsiteX62" fmla="*/ 3798264 w 5058507"/>
              <a:gd name="connsiteY62" fmla="*/ 4133850 h 4713880"/>
              <a:gd name="connsiteX63" fmla="*/ 3683964 w 5058507"/>
              <a:gd name="connsiteY63" fmla="*/ 4114800 h 4713880"/>
              <a:gd name="connsiteX64" fmla="*/ 3169614 w 5058507"/>
              <a:gd name="connsiteY64" fmla="*/ 4171950 h 4713880"/>
              <a:gd name="connsiteX65" fmla="*/ 3112464 w 5058507"/>
              <a:gd name="connsiteY65" fmla="*/ 4191000 h 4713880"/>
              <a:gd name="connsiteX66" fmla="*/ 2941014 w 5058507"/>
              <a:gd name="connsiteY66" fmla="*/ 4229100 h 4713880"/>
              <a:gd name="connsiteX67" fmla="*/ 2864814 w 5058507"/>
              <a:gd name="connsiteY67" fmla="*/ 4267200 h 4713880"/>
              <a:gd name="connsiteX68" fmla="*/ 2769564 w 5058507"/>
              <a:gd name="connsiteY68" fmla="*/ 4286250 h 4713880"/>
              <a:gd name="connsiteX69" fmla="*/ 2693364 w 5058507"/>
              <a:gd name="connsiteY69" fmla="*/ 4305300 h 4713880"/>
              <a:gd name="connsiteX70" fmla="*/ 2483814 w 5058507"/>
              <a:gd name="connsiteY70" fmla="*/ 4381500 h 4713880"/>
              <a:gd name="connsiteX71" fmla="*/ 2064714 w 5058507"/>
              <a:gd name="connsiteY71" fmla="*/ 4362450 h 4713880"/>
              <a:gd name="connsiteX72" fmla="*/ 2007564 w 5058507"/>
              <a:gd name="connsiteY72" fmla="*/ 4305300 h 4713880"/>
              <a:gd name="connsiteX73" fmla="*/ 1893264 w 5058507"/>
              <a:gd name="connsiteY73" fmla="*/ 4267200 h 4713880"/>
              <a:gd name="connsiteX74" fmla="*/ 1836114 w 5058507"/>
              <a:gd name="connsiteY74" fmla="*/ 4248150 h 4713880"/>
              <a:gd name="connsiteX75" fmla="*/ 1493214 w 5058507"/>
              <a:gd name="connsiteY75" fmla="*/ 4324350 h 4713880"/>
              <a:gd name="connsiteX76" fmla="*/ 1302714 w 5058507"/>
              <a:gd name="connsiteY76" fmla="*/ 4438650 h 4713880"/>
              <a:gd name="connsiteX77" fmla="*/ 1245564 w 5058507"/>
              <a:gd name="connsiteY77" fmla="*/ 4476750 h 4713880"/>
              <a:gd name="connsiteX78" fmla="*/ 1074114 w 5058507"/>
              <a:gd name="connsiteY78" fmla="*/ 4533900 h 4713880"/>
              <a:gd name="connsiteX79" fmla="*/ 1016964 w 5058507"/>
              <a:gd name="connsiteY79" fmla="*/ 4552950 h 4713880"/>
              <a:gd name="connsiteX80" fmla="*/ 959814 w 5058507"/>
              <a:gd name="connsiteY80" fmla="*/ 4572000 h 4713880"/>
              <a:gd name="connsiteX81" fmla="*/ 845514 w 5058507"/>
              <a:gd name="connsiteY81" fmla="*/ 4591050 h 4713880"/>
              <a:gd name="connsiteX82" fmla="*/ 712164 w 5058507"/>
              <a:gd name="connsiteY82" fmla="*/ 4572000 h 4713880"/>
              <a:gd name="connsiteX83" fmla="*/ 655014 w 5058507"/>
              <a:gd name="connsiteY83" fmla="*/ 4552950 h 4713880"/>
              <a:gd name="connsiteX84" fmla="*/ 442621 w 5058507"/>
              <a:gd name="connsiteY84" fmla="*/ 4713880 h 4713880"/>
              <a:gd name="connsiteX85" fmla="*/ 290221 w 5058507"/>
              <a:gd name="connsiteY85" fmla="*/ 4615787 h 4713880"/>
              <a:gd name="connsiteX86" fmla="*/ 173362 w 5058507"/>
              <a:gd name="connsiteY86" fmla="*/ 4439218 h 4713880"/>
              <a:gd name="connsiteX87" fmla="*/ 45414 w 5058507"/>
              <a:gd name="connsiteY87" fmla="*/ 4171950 h 4713880"/>
              <a:gd name="connsiteX88" fmla="*/ 26364 w 5058507"/>
              <a:gd name="connsiteY88" fmla="*/ 4114800 h 4713880"/>
              <a:gd name="connsiteX0" fmla="*/ 26364 w 5069933"/>
              <a:gd name="connsiteY0" fmla="*/ 4114800 h 4713880"/>
              <a:gd name="connsiteX1" fmla="*/ 7314 w 5069933"/>
              <a:gd name="connsiteY1" fmla="*/ 3467100 h 4713880"/>
              <a:gd name="connsiteX2" fmla="*/ 159714 w 5069933"/>
              <a:gd name="connsiteY2" fmla="*/ 3448050 h 4713880"/>
              <a:gd name="connsiteX3" fmla="*/ 350214 w 5069933"/>
              <a:gd name="connsiteY3" fmla="*/ 3390900 h 4713880"/>
              <a:gd name="connsiteX4" fmla="*/ 559764 w 5069933"/>
              <a:gd name="connsiteY4" fmla="*/ 3314700 h 4713880"/>
              <a:gd name="connsiteX5" fmla="*/ 655014 w 5069933"/>
              <a:gd name="connsiteY5" fmla="*/ 3105150 h 4713880"/>
              <a:gd name="connsiteX6" fmla="*/ 750264 w 5069933"/>
              <a:gd name="connsiteY6" fmla="*/ 2857500 h 4713880"/>
              <a:gd name="connsiteX7" fmla="*/ 883614 w 5069933"/>
              <a:gd name="connsiteY7" fmla="*/ 2495550 h 4713880"/>
              <a:gd name="connsiteX8" fmla="*/ 921714 w 5069933"/>
              <a:gd name="connsiteY8" fmla="*/ 2362200 h 4713880"/>
              <a:gd name="connsiteX9" fmla="*/ 997914 w 5069933"/>
              <a:gd name="connsiteY9" fmla="*/ 2171700 h 4713880"/>
              <a:gd name="connsiteX10" fmla="*/ 1036014 w 5069933"/>
              <a:gd name="connsiteY10" fmla="*/ 2019300 h 4713880"/>
              <a:gd name="connsiteX11" fmla="*/ 1016964 w 5069933"/>
              <a:gd name="connsiteY11" fmla="*/ 1771650 h 4713880"/>
              <a:gd name="connsiteX12" fmla="*/ 1016964 w 5069933"/>
              <a:gd name="connsiteY12" fmla="*/ 1543050 h 4713880"/>
              <a:gd name="connsiteX13" fmla="*/ 1055064 w 5069933"/>
              <a:gd name="connsiteY13" fmla="*/ 1390650 h 4713880"/>
              <a:gd name="connsiteX14" fmla="*/ 1055064 w 5069933"/>
              <a:gd name="connsiteY14" fmla="*/ 1390650 h 4713880"/>
              <a:gd name="connsiteX15" fmla="*/ 1093164 w 5069933"/>
              <a:gd name="connsiteY15" fmla="*/ 1181100 h 4713880"/>
              <a:gd name="connsiteX16" fmla="*/ 1093164 w 5069933"/>
              <a:gd name="connsiteY16" fmla="*/ 1181100 h 4713880"/>
              <a:gd name="connsiteX17" fmla="*/ 883614 w 5069933"/>
              <a:gd name="connsiteY17" fmla="*/ 1295400 h 4713880"/>
              <a:gd name="connsiteX18" fmla="*/ 731214 w 5069933"/>
              <a:gd name="connsiteY18" fmla="*/ 1238250 h 4713880"/>
              <a:gd name="connsiteX19" fmla="*/ 578814 w 5069933"/>
              <a:gd name="connsiteY19" fmla="*/ 1238250 h 4713880"/>
              <a:gd name="connsiteX20" fmla="*/ 540714 w 5069933"/>
              <a:gd name="connsiteY20" fmla="*/ 1257300 h 4713880"/>
              <a:gd name="connsiteX21" fmla="*/ 445464 w 5069933"/>
              <a:gd name="connsiteY21" fmla="*/ 762000 h 4713880"/>
              <a:gd name="connsiteX22" fmla="*/ 426414 w 5069933"/>
              <a:gd name="connsiteY22" fmla="*/ 476250 h 4713880"/>
              <a:gd name="connsiteX23" fmla="*/ 426414 w 5069933"/>
              <a:gd name="connsiteY23" fmla="*/ 247650 h 4713880"/>
              <a:gd name="connsiteX24" fmla="*/ 597864 w 5069933"/>
              <a:gd name="connsiteY24" fmla="*/ 95250 h 4713880"/>
              <a:gd name="connsiteX25" fmla="*/ 902664 w 5069933"/>
              <a:gd name="connsiteY25" fmla="*/ 0 h 4713880"/>
              <a:gd name="connsiteX26" fmla="*/ 1150314 w 5069933"/>
              <a:gd name="connsiteY26" fmla="*/ 0 h 4713880"/>
              <a:gd name="connsiteX27" fmla="*/ 1397964 w 5069933"/>
              <a:gd name="connsiteY27" fmla="*/ 0 h 4713880"/>
              <a:gd name="connsiteX28" fmla="*/ 1626564 w 5069933"/>
              <a:gd name="connsiteY28" fmla="*/ 19050 h 4713880"/>
              <a:gd name="connsiteX29" fmla="*/ 1893264 w 5069933"/>
              <a:gd name="connsiteY29" fmla="*/ 19050 h 4713880"/>
              <a:gd name="connsiteX30" fmla="*/ 2064714 w 5069933"/>
              <a:gd name="connsiteY30" fmla="*/ 19050 h 4713880"/>
              <a:gd name="connsiteX31" fmla="*/ 2445714 w 5069933"/>
              <a:gd name="connsiteY31" fmla="*/ 76200 h 4713880"/>
              <a:gd name="connsiteX32" fmla="*/ 2655264 w 5069933"/>
              <a:gd name="connsiteY32" fmla="*/ 76200 h 4713880"/>
              <a:gd name="connsiteX33" fmla="*/ 2902914 w 5069933"/>
              <a:gd name="connsiteY33" fmla="*/ 57150 h 4713880"/>
              <a:gd name="connsiteX34" fmla="*/ 3283914 w 5069933"/>
              <a:gd name="connsiteY34" fmla="*/ 0 h 4713880"/>
              <a:gd name="connsiteX35" fmla="*/ 3683964 w 5069933"/>
              <a:gd name="connsiteY35" fmla="*/ 76200 h 4713880"/>
              <a:gd name="connsiteX36" fmla="*/ 3855414 w 5069933"/>
              <a:gd name="connsiteY36" fmla="*/ 152400 h 4713880"/>
              <a:gd name="connsiteX37" fmla="*/ 3931614 w 5069933"/>
              <a:gd name="connsiteY37" fmla="*/ 495300 h 4713880"/>
              <a:gd name="connsiteX38" fmla="*/ 4007814 w 5069933"/>
              <a:gd name="connsiteY38" fmla="*/ 876300 h 4713880"/>
              <a:gd name="connsiteX39" fmla="*/ 4007814 w 5069933"/>
              <a:gd name="connsiteY39" fmla="*/ 876300 h 4713880"/>
              <a:gd name="connsiteX40" fmla="*/ 4045914 w 5069933"/>
              <a:gd name="connsiteY40" fmla="*/ 1238250 h 4713880"/>
              <a:gd name="connsiteX41" fmla="*/ 4084014 w 5069933"/>
              <a:gd name="connsiteY41" fmla="*/ 1352550 h 4713880"/>
              <a:gd name="connsiteX42" fmla="*/ 4141164 w 5069933"/>
              <a:gd name="connsiteY42" fmla="*/ 1390650 h 4713880"/>
              <a:gd name="connsiteX43" fmla="*/ 4179264 w 5069933"/>
              <a:gd name="connsiteY43" fmla="*/ 1447800 h 4713880"/>
              <a:gd name="connsiteX44" fmla="*/ 4236414 w 5069933"/>
              <a:gd name="connsiteY44" fmla="*/ 1485900 h 4713880"/>
              <a:gd name="connsiteX45" fmla="*/ 4255464 w 5069933"/>
              <a:gd name="connsiteY45" fmla="*/ 1543050 h 4713880"/>
              <a:gd name="connsiteX46" fmla="*/ 4369764 w 5069933"/>
              <a:gd name="connsiteY46" fmla="*/ 1581150 h 4713880"/>
              <a:gd name="connsiteX47" fmla="*/ 4484064 w 5069933"/>
              <a:gd name="connsiteY47" fmla="*/ 1657350 h 4713880"/>
              <a:gd name="connsiteX48" fmla="*/ 4541214 w 5069933"/>
              <a:gd name="connsiteY48" fmla="*/ 1695450 h 4713880"/>
              <a:gd name="connsiteX49" fmla="*/ 4598364 w 5069933"/>
              <a:gd name="connsiteY49" fmla="*/ 1714500 h 4713880"/>
              <a:gd name="connsiteX50" fmla="*/ 4712664 w 5069933"/>
              <a:gd name="connsiteY50" fmla="*/ 1771650 h 4713880"/>
              <a:gd name="connsiteX51" fmla="*/ 5055564 w 5069933"/>
              <a:gd name="connsiteY51" fmla="*/ 4229100 h 4713880"/>
              <a:gd name="connsiteX52" fmla="*/ 4998414 w 5069933"/>
              <a:gd name="connsiteY52" fmla="*/ 4267200 h 4713880"/>
              <a:gd name="connsiteX53" fmla="*/ 4941264 w 5069933"/>
              <a:gd name="connsiteY53" fmla="*/ 4286250 h 4713880"/>
              <a:gd name="connsiteX54" fmla="*/ 4788864 w 5069933"/>
              <a:gd name="connsiteY54" fmla="*/ 4324350 h 4713880"/>
              <a:gd name="connsiteX55" fmla="*/ 4445964 w 5069933"/>
              <a:gd name="connsiteY55" fmla="*/ 4343400 h 4713880"/>
              <a:gd name="connsiteX56" fmla="*/ 4426914 w 5069933"/>
              <a:gd name="connsiteY56" fmla="*/ 4419600 h 4713880"/>
              <a:gd name="connsiteX57" fmla="*/ 4255464 w 5069933"/>
              <a:gd name="connsiteY57" fmla="*/ 4438650 h 4713880"/>
              <a:gd name="connsiteX58" fmla="*/ 4198314 w 5069933"/>
              <a:gd name="connsiteY58" fmla="*/ 4419600 h 4713880"/>
              <a:gd name="connsiteX59" fmla="*/ 3950664 w 5069933"/>
              <a:gd name="connsiteY59" fmla="*/ 4210050 h 4713880"/>
              <a:gd name="connsiteX60" fmla="*/ 3874464 w 5069933"/>
              <a:gd name="connsiteY60" fmla="*/ 4191000 h 4713880"/>
              <a:gd name="connsiteX61" fmla="*/ 3798264 w 5069933"/>
              <a:gd name="connsiteY61" fmla="*/ 4133850 h 4713880"/>
              <a:gd name="connsiteX62" fmla="*/ 3683964 w 5069933"/>
              <a:gd name="connsiteY62" fmla="*/ 4114800 h 4713880"/>
              <a:gd name="connsiteX63" fmla="*/ 3169614 w 5069933"/>
              <a:gd name="connsiteY63" fmla="*/ 4171950 h 4713880"/>
              <a:gd name="connsiteX64" fmla="*/ 3112464 w 5069933"/>
              <a:gd name="connsiteY64" fmla="*/ 4191000 h 4713880"/>
              <a:gd name="connsiteX65" fmla="*/ 2941014 w 5069933"/>
              <a:gd name="connsiteY65" fmla="*/ 4229100 h 4713880"/>
              <a:gd name="connsiteX66" fmla="*/ 2864814 w 5069933"/>
              <a:gd name="connsiteY66" fmla="*/ 4267200 h 4713880"/>
              <a:gd name="connsiteX67" fmla="*/ 2769564 w 5069933"/>
              <a:gd name="connsiteY67" fmla="*/ 4286250 h 4713880"/>
              <a:gd name="connsiteX68" fmla="*/ 2693364 w 5069933"/>
              <a:gd name="connsiteY68" fmla="*/ 4305300 h 4713880"/>
              <a:gd name="connsiteX69" fmla="*/ 2483814 w 5069933"/>
              <a:gd name="connsiteY69" fmla="*/ 4381500 h 4713880"/>
              <a:gd name="connsiteX70" fmla="*/ 2064714 w 5069933"/>
              <a:gd name="connsiteY70" fmla="*/ 4362450 h 4713880"/>
              <a:gd name="connsiteX71" fmla="*/ 2007564 w 5069933"/>
              <a:gd name="connsiteY71" fmla="*/ 4305300 h 4713880"/>
              <a:gd name="connsiteX72" fmla="*/ 1893264 w 5069933"/>
              <a:gd name="connsiteY72" fmla="*/ 4267200 h 4713880"/>
              <a:gd name="connsiteX73" fmla="*/ 1836114 w 5069933"/>
              <a:gd name="connsiteY73" fmla="*/ 4248150 h 4713880"/>
              <a:gd name="connsiteX74" fmla="*/ 1493214 w 5069933"/>
              <a:gd name="connsiteY74" fmla="*/ 4324350 h 4713880"/>
              <a:gd name="connsiteX75" fmla="*/ 1302714 w 5069933"/>
              <a:gd name="connsiteY75" fmla="*/ 4438650 h 4713880"/>
              <a:gd name="connsiteX76" fmla="*/ 1245564 w 5069933"/>
              <a:gd name="connsiteY76" fmla="*/ 4476750 h 4713880"/>
              <a:gd name="connsiteX77" fmla="*/ 1074114 w 5069933"/>
              <a:gd name="connsiteY77" fmla="*/ 4533900 h 4713880"/>
              <a:gd name="connsiteX78" fmla="*/ 1016964 w 5069933"/>
              <a:gd name="connsiteY78" fmla="*/ 4552950 h 4713880"/>
              <a:gd name="connsiteX79" fmla="*/ 959814 w 5069933"/>
              <a:gd name="connsiteY79" fmla="*/ 4572000 h 4713880"/>
              <a:gd name="connsiteX80" fmla="*/ 845514 w 5069933"/>
              <a:gd name="connsiteY80" fmla="*/ 4591050 h 4713880"/>
              <a:gd name="connsiteX81" fmla="*/ 712164 w 5069933"/>
              <a:gd name="connsiteY81" fmla="*/ 4572000 h 4713880"/>
              <a:gd name="connsiteX82" fmla="*/ 655014 w 5069933"/>
              <a:gd name="connsiteY82" fmla="*/ 4552950 h 4713880"/>
              <a:gd name="connsiteX83" fmla="*/ 442621 w 5069933"/>
              <a:gd name="connsiteY83" fmla="*/ 4713880 h 4713880"/>
              <a:gd name="connsiteX84" fmla="*/ 290221 w 5069933"/>
              <a:gd name="connsiteY84" fmla="*/ 4615787 h 4713880"/>
              <a:gd name="connsiteX85" fmla="*/ 173362 w 5069933"/>
              <a:gd name="connsiteY85" fmla="*/ 4439218 h 4713880"/>
              <a:gd name="connsiteX86" fmla="*/ 45414 w 5069933"/>
              <a:gd name="connsiteY86" fmla="*/ 4171950 h 4713880"/>
              <a:gd name="connsiteX87" fmla="*/ 26364 w 5069933"/>
              <a:gd name="connsiteY87"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41214 w 5077687"/>
              <a:gd name="connsiteY48" fmla="*/ 1695450 h 4713880"/>
              <a:gd name="connsiteX49" fmla="*/ 4598364 w 5077687"/>
              <a:gd name="connsiteY49" fmla="*/ 1714500 h 4713880"/>
              <a:gd name="connsiteX50" fmla="*/ 5055564 w 5077687"/>
              <a:gd name="connsiteY50" fmla="*/ 4229100 h 4713880"/>
              <a:gd name="connsiteX51" fmla="*/ 4998414 w 5077687"/>
              <a:gd name="connsiteY51" fmla="*/ 4267200 h 4713880"/>
              <a:gd name="connsiteX52" fmla="*/ 4941264 w 5077687"/>
              <a:gd name="connsiteY52" fmla="*/ 4286250 h 4713880"/>
              <a:gd name="connsiteX53" fmla="*/ 4788864 w 5077687"/>
              <a:gd name="connsiteY53" fmla="*/ 4324350 h 4713880"/>
              <a:gd name="connsiteX54" fmla="*/ 4445964 w 5077687"/>
              <a:gd name="connsiteY54" fmla="*/ 4343400 h 4713880"/>
              <a:gd name="connsiteX55" fmla="*/ 4426914 w 5077687"/>
              <a:gd name="connsiteY55" fmla="*/ 4419600 h 4713880"/>
              <a:gd name="connsiteX56" fmla="*/ 4255464 w 5077687"/>
              <a:gd name="connsiteY56" fmla="*/ 4438650 h 4713880"/>
              <a:gd name="connsiteX57" fmla="*/ 4198314 w 5077687"/>
              <a:gd name="connsiteY57" fmla="*/ 4419600 h 4713880"/>
              <a:gd name="connsiteX58" fmla="*/ 3950664 w 5077687"/>
              <a:gd name="connsiteY58" fmla="*/ 4210050 h 4713880"/>
              <a:gd name="connsiteX59" fmla="*/ 3874464 w 5077687"/>
              <a:gd name="connsiteY59" fmla="*/ 4191000 h 4713880"/>
              <a:gd name="connsiteX60" fmla="*/ 3798264 w 5077687"/>
              <a:gd name="connsiteY60" fmla="*/ 4133850 h 4713880"/>
              <a:gd name="connsiteX61" fmla="*/ 3683964 w 5077687"/>
              <a:gd name="connsiteY61" fmla="*/ 4114800 h 4713880"/>
              <a:gd name="connsiteX62" fmla="*/ 3169614 w 5077687"/>
              <a:gd name="connsiteY62" fmla="*/ 4171950 h 4713880"/>
              <a:gd name="connsiteX63" fmla="*/ 3112464 w 5077687"/>
              <a:gd name="connsiteY63" fmla="*/ 4191000 h 4713880"/>
              <a:gd name="connsiteX64" fmla="*/ 2941014 w 5077687"/>
              <a:gd name="connsiteY64" fmla="*/ 4229100 h 4713880"/>
              <a:gd name="connsiteX65" fmla="*/ 2864814 w 5077687"/>
              <a:gd name="connsiteY65" fmla="*/ 4267200 h 4713880"/>
              <a:gd name="connsiteX66" fmla="*/ 2769564 w 5077687"/>
              <a:gd name="connsiteY66" fmla="*/ 4286250 h 4713880"/>
              <a:gd name="connsiteX67" fmla="*/ 2693364 w 5077687"/>
              <a:gd name="connsiteY67" fmla="*/ 4305300 h 4713880"/>
              <a:gd name="connsiteX68" fmla="*/ 2483814 w 5077687"/>
              <a:gd name="connsiteY68" fmla="*/ 4381500 h 4713880"/>
              <a:gd name="connsiteX69" fmla="*/ 2064714 w 5077687"/>
              <a:gd name="connsiteY69" fmla="*/ 4362450 h 4713880"/>
              <a:gd name="connsiteX70" fmla="*/ 2007564 w 5077687"/>
              <a:gd name="connsiteY70" fmla="*/ 4305300 h 4713880"/>
              <a:gd name="connsiteX71" fmla="*/ 1893264 w 5077687"/>
              <a:gd name="connsiteY71" fmla="*/ 4267200 h 4713880"/>
              <a:gd name="connsiteX72" fmla="*/ 1836114 w 5077687"/>
              <a:gd name="connsiteY72" fmla="*/ 4248150 h 4713880"/>
              <a:gd name="connsiteX73" fmla="*/ 1493214 w 5077687"/>
              <a:gd name="connsiteY73" fmla="*/ 4324350 h 4713880"/>
              <a:gd name="connsiteX74" fmla="*/ 1302714 w 5077687"/>
              <a:gd name="connsiteY74" fmla="*/ 4438650 h 4713880"/>
              <a:gd name="connsiteX75" fmla="*/ 1245564 w 5077687"/>
              <a:gd name="connsiteY75" fmla="*/ 4476750 h 4713880"/>
              <a:gd name="connsiteX76" fmla="*/ 1074114 w 5077687"/>
              <a:gd name="connsiteY76" fmla="*/ 4533900 h 4713880"/>
              <a:gd name="connsiteX77" fmla="*/ 1016964 w 5077687"/>
              <a:gd name="connsiteY77" fmla="*/ 4552950 h 4713880"/>
              <a:gd name="connsiteX78" fmla="*/ 959814 w 5077687"/>
              <a:gd name="connsiteY78" fmla="*/ 4572000 h 4713880"/>
              <a:gd name="connsiteX79" fmla="*/ 845514 w 5077687"/>
              <a:gd name="connsiteY79" fmla="*/ 4591050 h 4713880"/>
              <a:gd name="connsiteX80" fmla="*/ 712164 w 5077687"/>
              <a:gd name="connsiteY80" fmla="*/ 4572000 h 4713880"/>
              <a:gd name="connsiteX81" fmla="*/ 655014 w 5077687"/>
              <a:gd name="connsiteY81" fmla="*/ 4552950 h 4713880"/>
              <a:gd name="connsiteX82" fmla="*/ 442621 w 5077687"/>
              <a:gd name="connsiteY82" fmla="*/ 4713880 h 4713880"/>
              <a:gd name="connsiteX83" fmla="*/ 290221 w 5077687"/>
              <a:gd name="connsiteY83" fmla="*/ 4615787 h 4713880"/>
              <a:gd name="connsiteX84" fmla="*/ 173362 w 5077687"/>
              <a:gd name="connsiteY84" fmla="*/ 4439218 h 4713880"/>
              <a:gd name="connsiteX85" fmla="*/ 45414 w 5077687"/>
              <a:gd name="connsiteY85" fmla="*/ 4171950 h 4713880"/>
              <a:gd name="connsiteX86" fmla="*/ 26364 w 5077687"/>
              <a:gd name="connsiteY86"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98364 w 5077687"/>
              <a:gd name="connsiteY48" fmla="*/ 1714500 h 4713880"/>
              <a:gd name="connsiteX49" fmla="*/ 5055564 w 5077687"/>
              <a:gd name="connsiteY49" fmla="*/ 4229100 h 4713880"/>
              <a:gd name="connsiteX50" fmla="*/ 4998414 w 5077687"/>
              <a:gd name="connsiteY50" fmla="*/ 4267200 h 4713880"/>
              <a:gd name="connsiteX51" fmla="*/ 4941264 w 5077687"/>
              <a:gd name="connsiteY51" fmla="*/ 4286250 h 4713880"/>
              <a:gd name="connsiteX52" fmla="*/ 4788864 w 5077687"/>
              <a:gd name="connsiteY52" fmla="*/ 4324350 h 4713880"/>
              <a:gd name="connsiteX53" fmla="*/ 4445964 w 5077687"/>
              <a:gd name="connsiteY53" fmla="*/ 4343400 h 4713880"/>
              <a:gd name="connsiteX54" fmla="*/ 4426914 w 5077687"/>
              <a:gd name="connsiteY54" fmla="*/ 4419600 h 4713880"/>
              <a:gd name="connsiteX55" fmla="*/ 4255464 w 5077687"/>
              <a:gd name="connsiteY55" fmla="*/ 4438650 h 4713880"/>
              <a:gd name="connsiteX56" fmla="*/ 4198314 w 5077687"/>
              <a:gd name="connsiteY56" fmla="*/ 4419600 h 4713880"/>
              <a:gd name="connsiteX57" fmla="*/ 3950664 w 5077687"/>
              <a:gd name="connsiteY57" fmla="*/ 4210050 h 4713880"/>
              <a:gd name="connsiteX58" fmla="*/ 3874464 w 5077687"/>
              <a:gd name="connsiteY58" fmla="*/ 4191000 h 4713880"/>
              <a:gd name="connsiteX59" fmla="*/ 3798264 w 5077687"/>
              <a:gd name="connsiteY59" fmla="*/ 4133850 h 4713880"/>
              <a:gd name="connsiteX60" fmla="*/ 3683964 w 5077687"/>
              <a:gd name="connsiteY60" fmla="*/ 4114800 h 4713880"/>
              <a:gd name="connsiteX61" fmla="*/ 3169614 w 5077687"/>
              <a:gd name="connsiteY61" fmla="*/ 4171950 h 4713880"/>
              <a:gd name="connsiteX62" fmla="*/ 3112464 w 5077687"/>
              <a:gd name="connsiteY62" fmla="*/ 4191000 h 4713880"/>
              <a:gd name="connsiteX63" fmla="*/ 2941014 w 5077687"/>
              <a:gd name="connsiteY63" fmla="*/ 4229100 h 4713880"/>
              <a:gd name="connsiteX64" fmla="*/ 2864814 w 5077687"/>
              <a:gd name="connsiteY64" fmla="*/ 4267200 h 4713880"/>
              <a:gd name="connsiteX65" fmla="*/ 2769564 w 5077687"/>
              <a:gd name="connsiteY65" fmla="*/ 4286250 h 4713880"/>
              <a:gd name="connsiteX66" fmla="*/ 2693364 w 5077687"/>
              <a:gd name="connsiteY66" fmla="*/ 4305300 h 4713880"/>
              <a:gd name="connsiteX67" fmla="*/ 2483814 w 5077687"/>
              <a:gd name="connsiteY67" fmla="*/ 4381500 h 4713880"/>
              <a:gd name="connsiteX68" fmla="*/ 2064714 w 5077687"/>
              <a:gd name="connsiteY68" fmla="*/ 4362450 h 4713880"/>
              <a:gd name="connsiteX69" fmla="*/ 2007564 w 5077687"/>
              <a:gd name="connsiteY69" fmla="*/ 4305300 h 4713880"/>
              <a:gd name="connsiteX70" fmla="*/ 1893264 w 5077687"/>
              <a:gd name="connsiteY70" fmla="*/ 4267200 h 4713880"/>
              <a:gd name="connsiteX71" fmla="*/ 1836114 w 5077687"/>
              <a:gd name="connsiteY71" fmla="*/ 4248150 h 4713880"/>
              <a:gd name="connsiteX72" fmla="*/ 1493214 w 5077687"/>
              <a:gd name="connsiteY72" fmla="*/ 4324350 h 4713880"/>
              <a:gd name="connsiteX73" fmla="*/ 1302714 w 5077687"/>
              <a:gd name="connsiteY73" fmla="*/ 4438650 h 4713880"/>
              <a:gd name="connsiteX74" fmla="*/ 1245564 w 5077687"/>
              <a:gd name="connsiteY74" fmla="*/ 4476750 h 4713880"/>
              <a:gd name="connsiteX75" fmla="*/ 1074114 w 5077687"/>
              <a:gd name="connsiteY75" fmla="*/ 4533900 h 4713880"/>
              <a:gd name="connsiteX76" fmla="*/ 1016964 w 5077687"/>
              <a:gd name="connsiteY76" fmla="*/ 4552950 h 4713880"/>
              <a:gd name="connsiteX77" fmla="*/ 959814 w 5077687"/>
              <a:gd name="connsiteY77" fmla="*/ 4572000 h 4713880"/>
              <a:gd name="connsiteX78" fmla="*/ 845514 w 5077687"/>
              <a:gd name="connsiteY78" fmla="*/ 4591050 h 4713880"/>
              <a:gd name="connsiteX79" fmla="*/ 712164 w 5077687"/>
              <a:gd name="connsiteY79" fmla="*/ 4572000 h 4713880"/>
              <a:gd name="connsiteX80" fmla="*/ 655014 w 5077687"/>
              <a:gd name="connsiteY80" fmla="*/ 4552950 h 4713880"/>
              <a:gd name="connsiteX81" fmla="*/ 442621 w 5077687"/>
              <a:gd name="connsiteY81" fmla="*/ 4713880 h 4713880"/>
              <a:gd name="connsiteX82" fmla="*/ 290221 w 5077687"/>
              <a:gd name="connsiteY82" fmla="*/ 4615787 h 4713880"/>
              <a:gd name="connsiteX83" fmla="*/ 173362 w 5077687"/>
              <a:gd name="connsiteY83" fmla="*/ 4439218 h 4713880"/>
              <a:gd name="connsiteX84" fmla="*/ 45414 w 5077687"/>
              <a:gd name="connsiteY84" fmla="*/ 4171950 h 4713880"/>
              <a:gd name="connsiteX85" fmla="*/ 26364 w 5077687"/>
              <a:gd name="connsiteY85" fmla="*/ 4114800 h 4713880"/>
              <a:gd name="connsiteX0" fmla="*/ 26364 w 5085685"/>
              <a:gd name="connsiteY0" fmla="*/ 4114800 h 4713880"/>
              <a:gd name="connsiteX1" fmla="*/ 7314 w 5085685"/>
              <a:gd name="connsiteY1" fmla="*/ 3467100 h 4713880"/>
              <a:gd name="connsiteX2" fmla="*/ 159714 w 5085685"/>
              <a:gd name="connsiteY2" fmla="*/ 3448050 h 4713880"/>
              <a:gd name="connsiteX3" fmla="*/ 350214 w 5085685"/>
              <a:gd name="connsiteY3" fmla="*/ 3390900 h 4713880"/>
              <a:gd name="connsiteX4" fmla="*/ 559764 w 5085685"/>
              <a:gd name="connsiteY4" fmla="*/ 3314700 h 4713880"/>
              <a:gd name="connsiteX5" fmla="*/ 655014 w 5085685"/>
              <a:gd name="connsiteY5" fmla="*/ 3105150 h 4713880"/>
              <a:gd name="connsiteX6" fmla="*/ 750264 w 5085685"/>
              <a:gd name="connsiteY6" fmla="*/ 2857500 h 4713880"/>
              <a:gd name="connsiteX7" fmla="*/ 883614 w 5085685"/>
              <a:gd name="connsiteY7" fmla="*/ 2495550 h 4713880"/>
              <a:gd name="connsiteX8" fmla="*/ 921714 w 5085685"/>
              <a:gd name="connsiteY8" fmla="*/ 2362200 h 4713880"/>
              <a:gd name="connsiteX9" fmla="*/ 997914 w 5085685"/>
              <a:gd name="connsiteY9" fmla="*/ 2171700 h 4713880"/>
              <a:gd name="connsiteX10" fmla="*/ 1036014 w 5085685"/>
              <a:gd name="connsiteY10" fmla="*/ 2019300 h 4713880"/>
              <a:gd name="connsiteX11" fmla="*/ 1016964 w 5085685"/>
              <a:gd name="connsiteY11" fmla="*/ 1771650 h 4713880"/>
              <a:gd name="connsiteX12" fmla="*/ 1016964 w 5085685"/>
              <a:gd name="connsiteY12" fmla="*/ 1543050 h 4713880"/>
              <a:gd name="connsiteX13" fmla="*/ 1055064 w 5085685"/>
              <a:gd name="connsiteY13" fmla="*/ 1390650 h 4713880"/>
              <a:gd name="connsiteX14" fmla="*/ 1055064 w 5085685"/>
              <a:gd name="connsiteY14" fmla="*/ 1390650 h 4713880"/>
              <a:gd name="connsiteX15" fmla="*/ 1093164 w 5085685"/>
              <a:gd name="connsiteY15" fmla="*/ 1181100 h 4713880"/>
              <a:gd name="connsiteX16" fmla="*/ 1093164 w 5085685"/>
              <a:gd name="connsiteY16" fmla="*/ 1181100 h 4713880"/>
              <a:gd name="connsiteX17" fmla="*/ 883614 w 5085685"/>
              <a:gd name="connsiteY17" fmla="*/ 1295400 h 4713880"/>
              <a:gd name="connsiteX18" fmla="*/ 731214 w 5085685"/>
              <a:gd name="connsiteY18" fmla="*/ 1238250 h 4713880"/>
              <a:gd name="connsiteX19" fmla="*/ 578814 w 5085685"/>
              <a:gd name="connsiteY19" fmla="*/ 1238250 h 4713880"/>
              <a:gd name="connsiteX20" fmla="*/ 540714 w 5085685"/>
              <a:gd name="connsiteY20" fmla="*/ 1257300 h 4713880"/>
              <a:gd name="connsiteX21" fmla="*/ 445464 w 5085685"/>
              <a:gd name="connsiteY21" fmla="*/ 762000 h 4713880"/>
              <a:gd name="connsiteX22" fmla="*/ 426414 w 5085685"/>
              <a:gd name="connsiteY22" fmla="*/ 476250 h 4713880"/>
              <a:gd name="connsiteX23" fmla="*/ 426414 w 5085685"/>
              <a:gd name="connsiteY23" fmla="*/ 247650 h 4713880"/>
              <a:gd name="connsiteX24" fmla="*/ 597864 w 5085685"/>
              <a:gd name="connsiteY24" fmla="*/ 95250 h 4713880"/>
              <a:gd name="connsiteX25" fmla="*/ 902664 w 5085685"/>
              <a:gd name="connsiteY25" fmla="*/ 0 h 4713880"/>
              <a:gd name="connsiteX26" fmla="*/ 1150314 w 5085685"/>
              <a:gd name="connsiteY26" fmla="*/ 0 h 4713880"/>
              <a:gd name="connsiteX27" fmla="*/ 1397964 w 5085685"/>
              <a:gd name="connsiteY27" fmla="*/ 0 h 4713880"/>
              <a:gd name="connsiteX28" fmla="*/ 1626564 w 5085685"/>
              <a:gd name="connsiteY28" fmla="*/ 19050 h 4713880"/>
              <a:gd name="connsiteX29" fmla="*/ 1893264 w 5085685"/>
              <a:gd name="connsiteY29" fmla="*/ 19050 h 4713880"/>
              <a:gd name="connsiteX30" fmla="*/ 2064714 w 5085685"/>
              <a:gd name="connsiteY30" fmla="*/ 19050 h 4713880"/>
              <a:gd name="connsiteX31" fmla="*/ 2445714 w 5085685"/>
              <a:gd name="connsiteY31" fmla="*/ 76200 h 4713880"/>
              <a:gd name="connsiteX32" fmla="*/ 2655264 w 5085685"/>
              <a:gd name="connsiteY32" fmla="*/ 76200 h 4713880"/>
              <a:gd name="connsiteX33" fmla="*/ 2902914 w 5085685"/>
              <a:gd name="connsiteY33" fmla="*/ 57150 h 4713880"/>
              <a:gd name="connsiteX34" fmla="*/ 3283914 w 5085685"/>
              <a:gd name="connsiteY34" fmla="*/ 0 h 4713880"/>
              <a:gd name="connsiteX35" fmla="*/ 3683964 w 5085685"/>
              <a:gd name="connsiteY35" fmla="*/ 76200 h 4713880"/>
              <a:gd name="connsiteX36" fmla="*/ 3855414 w 5085685"/>
              <a:gd name="connsiteY36" fmla="*/ 152400 h 4713880"/>
              <a:gd name="connsiteX37" fmla="*/ 3931614 w 5085685"/>
              <a:gd name="connsiteY37" fmla="*/ 495300 h 4713880"/>
              <a:gd name="connsiteX38" fmla="*/ 4007814 w 5085685"/>
              <a:gd name="connsiteY38" fmla="*/ 876300 h 4713880"/>
              <a:gd name="connsiteX39" fmla="*/ 4007814 w 5085685"/>
              <a:gd name="connsiteY39" fmla="*/ 876300 h 4713880"/>
              <a:gd name="connsiteX40" fmla="*/ 4045914 w 5085685"/>
              <a:gd name="connsiteY40" fmla="*/ 1238250 h 4713880"/>
              <a:gd name="connsiteX41" fmla="*/ 4084014 w 5085685"/>
              <a:gd name="connsiteY41" fmla="*/ 1352550 h 4713880"/>
              <a:gd name="connsiteX42" fmla="*/ 4141164 w 5085685"/>
              <a:gd name="connsiteY42" fmla="*/ 1390650 h 4713880"/>
              <a:gd name="connsiteX43" fmla="*/ 4179264 w 5085685"/>
              <a:gd name="connsiteY43" fmla="*/ 1447800 h 4713880"/>
              <a:gd name="connsiteX44" fmla="*/ 4236414 w 5085685"/>
              <a:gd name="connsiteY44" fmla="*/ 1485900 h 4713880"/>
              <a:gd name="connsiteX45" fmla="*/ 4255464 w 5085685"/>
              <a:gd name="connsiteY45" fmla="*/ 1543050 h 4713880"/>
              <a:gd name="connsiteX46" fmla="*/ 4369764 w 5085685"/>
              <a:gd name="connsiteY46" fmla="*/ 1581150 h 4713880"/>
              <a:gd name="connsiteX47" fmla="*/ 4484064 w 5085685"/>
              <a:gd name="connsiteY47" fmla="*/ 1657350 h 4713880"/>
              <a:gd name="connsiteX48" fmla="*/ 5055564 w 5085685"/>
              <a:gd name="connsiteY48" fmla="*/ 4229100 h 4713880"/>
              <a:gd name="connsiteX49" fmla="*/ 4998414 w 5085685"/>
              <a:gd name="connsiteY49" fmla="*/ 4267200 h 4713880"/>
              <a:gd name="connsiteX50" fmla="*/ 4941264 w 5085685"/>
              <a:gd name="connsiteY50" fmla="*/ 4286250 h 4713880"/>
              <a:gd name="connsiteX51" fmla="*/ 4788864 w 5085685"/>
              <a:gd name="connsiteY51" fmla="*/ 4324350 h 4713880"/>
              <a:gd name="connsiteX52" fmla="*/ 4445964 w 5085685"/>
              <a:gd name="connsiteY52" fmla="*/ 4343400 h 4713880"/>
              <a:gd name="connsiteX53" fmla="*/ 4426914 w 5085685"/>
              <a:gd name="connsiteY53" fmla="*/ 4419600 h 4713880"/>
              <a:gd name="connsiteX54" fmla="*/ 4255464 w 5085685"/>
              <a:gd name="connsiteY54" fmla="*/ 4438650 h 4713880"/>
              <a:gd name="connsiteX55" fmla="*/ 4198314 w 5085685"/>
              <a:gd name="connsiteY55" fmla="*/ 4419600 h 4713880"/>
              <a:gd name="connsiteX56" fmla="*/ 3950664 w 5085685"/>
              <a:gd name="connsiteY56" fmla="*/ 4210050 h 4713880"/>
              <a:gd name="connsiteX57" fmla="*/ 3874464 w 5085685"/>
              <a:gd name="connsiteY57" fmla="*/ 4191000 h 4713880"/>
              <a:gd name="connsiteX58" fmla="*/ 3798264 w 5085685"/>
              <a:gd name="connsiteY58" fmla="*/ 4133850 h 4713880"/>
              <a:gd name="connsiteX59" fmla="*/ 3683964 w 5085685"/>
              <a:gd name="connsiteY59" fmla="*/ 4114800 h 4713880"/>
              <a:gd name="connsiteX60" fmla="*/ 3169614 w 5085685"/>
              <a:gd name="connsiteY60" fmla="*/ 4171950 h 4713880"/>
              <a:gd name="connsiteX61" fmla="*/ 3112464 w 5085685"/>
              <a:gd name="connsiteY61" fmla="*/ 4191000 h 4713880"/>
              <a:gd name="connsiteX62" fmla="*/ 2941014 w 5085685"/>
              <a:gd name="connsiteY62" fmla="*/ 4229100 h 4713880"/>
              <a:gd name="connsiteX63" fmla="*/ 2864814 w 5085685"/>
              <a:gd name="connsiteY63" fmla="*/ 4267200 h 4713880"/>
              <a:gd name="connsiteX64" fmla="*/ 2769564 w 5085685"/>
              <a:gd name="connsiteY64" fmla="*/ 4286250 h 4713880"/>
              <a:gd name="connsiteX65" fmla="*/ 2693364 w 5085685"/>
              <a:gd name="connsiteY65" fmla="*/ 4305300 h 4713880"/>
              <a:gd name="connsiteX66" fmla="*/ 2483814 w 5085685"/>
              <a:gd name="connsiteY66" fmla="*/ 4381500 h 4713880"/>
              <a:gd name="connsiteX67" fmla="*/ 2064714 w 5085685"/>
              <a:gd name="connsiteY67" fmla="*/ 4362450 h 4713880"/>
              <a:gd name="connsiteX68" fmla="*/ 2007564 w 5085685"/>
              <a:gd name="connsiteY68" fmla="*/ 4305300 h 4713880"/>
              <a:gd name="connsiteX69" fmla="*/ 1893264 w 5085685"/>
              <a:gd name="connsiteY69" fmla="*/ 4267200 h 4713880"/>
              <a:gd name="connsiteX70" fmla="*/ 1836114 w 5085685"/>
              <a:gd name="connsiteY70" fmla="*/ 4248150 h 4713880"/>
              <a:gd name="connsiteX71" fmla="*/ 1493214 w 5085685"/>
              <a:gd name="connsiteY71" fmla="*/ 4324350 h 4713880"/>
              <a:gd name="connsiteX72" fmla="*/ 1302714 w 5085685"/>
              <a:gd name="connsiteY72" fmla="*/ 4438650 h 4713880"/>
              <a:gd name="connsiteX73" fmla="*/ 1245564 w 5085685"/>
              <a:gd name="connsiteY73" fmla="*/ 4476750 h 4713880"/>
              <a:gd name="connsiteX74" fmla="*/ 1074114 w 5085685"/>
              <a:gd name="connsiteY74" fmla="*/ 4533900 h 4713880"/>
              <a:gd name="connsiteX75" fmla="*/ 1016964 w 5085685"/>
              <a:gd name="connsiteY75" fmla="*/ 4552950 h 4713880"/>
              <a:gd name="connsiteX76" fmla="*/ 959814 w 5085685"/>
              <a:gd name="connsiteY76" fmla="*/ 4572000 h 4713880"/>
              <a:gd name="connsiteX77" fmla="*/ 845514 w 5085685"/>
              <a:gd name="connsiteY77" fmla="*/ 4591050 h 4713880"/>
              <a:gd name="connsiteX78" fmla="*/ 712164 w 5085685"/>
              <a:gd name="connsiteY78" fmla="*/ 4572000 h 4713880"/>
              <a:gd name="connsiteX79" fmla="*/ 655014 w 5085685"/>
              <a:gd name="connsiteY79" fmla="*/ 4552950 h 4713880"/>
              <a:gd name="connsiteX80" fmla="*/ 442621 w 5085685"/>
              <a:gd name="connsiteY80" fmla="*/ 4713880 h 4713880"/>
              <a:gd name="connsiteX81" fmla="*/ 290221 w 5085685"/>
              <a:gd name="connsiteY81" fmla="*/ 4615787 h 4713880"/>
              <a:gd name="connsiteX82" fmla="*/ 173362 w 5085685"/>
              <a:gd name="connsiteY82" fmla="*/ 4439218 h 4713880"/>
              <a:gd name="connsiteX83" fmla="*/ 45414 w 5085685"/>
              <a:gd name="connsiteY83" fmla="*/ 4171950 h 4713880"/>
              <a:gd name="connsiteX84" fmla="*/ 26364 w 5085685"/>
              <a:gd name="connsiteY84" fmla="*/ 4114800 h 4713880"/>
              <a:gd name="connsiteX0" fmla="*/ 26364 w 5093820"/>
              <a:gd name="connsiteY0" fmla="*/ 4114800 h 4713880"/>
              <a:gd name="connsiteX1" fmla="*/ 7314 w 5093820"/>
              <a:gd name="connsiteY1" fmla="*/ 3467100 h 4713880"/>
              <a:gd name="connsiteX2" fmla="*/ 159714 w 5093820"/>
              <a:gd name="connsiteY2" fmla="*/ 3448050 h 4713880"/>
              <a:gd name="connsiteX3" fmla="*/ 350214 w 5093820"/>
              <a:gd name="connsiteY3" fmla="*/ 3390900 h 4713880"/>
              <a:gd name="connsiteX4" fmla="*/ 559764 w 5093820"/>
              <a:gd name="connsiteY4" fmla="*/ 3314700 h 4713880"/>
              <a:gd name="connsiteX5" fmla="*/ 655014 w 5093820"/>
              <a:gd name="connsiteY5" fmla="*/ 3105150 h 4713880"/>
              <a:gd name="connsiteX6" fmla="*/ 750264 w 5093820"/>
              <a:gd name="connsiteY6" fmla="*/ 2857500 h 4713880"/>
              <a:gd name="connsiteX7" fmla="*/ 883614 w 5093820"/>
              <a:gd name="connsiteY7" fmla="*/ 2495550 h 4713880"/>
              <a:gd name="connsiteX8" fmla="*/ 921714 w 5093820"/>
              <a:gd name="connsiteY8" fmla="*/ 2362200 h 4713880"/>
              <a:gd name="connsiteX9" fmla="*/ 997914 w 5093820"/>
              <a:gd name="connsiteY9" fmla="*/ 2171700 h 4713880"/>
              <a:gd name="connsiteX10" fmla="*/ 1036014 w 5093820"/>
              <a:gd name="connsiteY10" fmla="*/ 2019300 h 4713880"/>
              <a:gd name="connsiteX11" fmla="*/ 1016964 w 5093820"/>
              <a:gd name="connsiteY11" fmla="*/ 1771650 h 4713880"/>
              <a:gd name="connsiteX12" fmla="*/ 1016964 w 5093820"/>
              <a:gd name="connsiteY12" fmla="*/ 1543050 h 4713880"/>
              <a:gd name="connsiteX13" fmla="*/ 1055064 w 5093820"/>
              <a:gd name="connsiteY13" fmla="*/ 1390650 h 4713880"/>
              <a:gd name="connsiteX14" fmla="*/ 1055064 w 5093820"/>
              <a:gd name="connsiteY14" fmla="*/ 1390650 h 4713880"/>
              <a:gd name="connsiteX15" fmla="*/ 1093164 w 5093820"/>
              <a:gd name="connsiteY15" fmla="*/ 1181100 h 4713880"/>
              <a:gd name="connsiteX16" fmla="*/ 1093164 w 5093820"/>
              <a:gd name="connsiteY16" fmla="*/ 1181100 h 4713880"/>
              <a:gd name="connsiteX17" fmla="*/ 883614 w 5093820"/>
              <a:gd name="connsiteY17" fmla="*/ 1295400 h 4713880"/>
              <a:gd name="connsiteX18" fmla="*/ 731214 w 5093820"/>
              <a:gd name="connsiteY18" fmla="*/ 1238250 h 4713880"/>
              <a:gd name="connsiteX19" fmla="*/ 578814 w 5093820"/>
              <a:gd name="connsiteY19" fmla="*/ 1238250 h 4713880"/>
              <a:gd name="connsiteX20" fmla="*/ 540714 w 5093820"/>
              <a:gd name="connsiteY20" fmla="*/ 1257300 h 4713880"/>
              <a:gd name="connsiteX21" fmla="*/ 445464 w 5093820"/>
              <a:gd name="connsiteY21" fmla="*/ 762000 h 4713880"/>
              <a:gd name="connsiteX22" fmla="*/ 426414 w 5093820"/>
              <a:gd name="connsiteY22" fmla="*/ 476250 h 4713880"/>
              <a:gd name="connsiteX23" fmla="*/ 426414 w 5093820"/>
              <a:gd name="connsiteY23" fmla="*/ 247650 h 4713880"/>
              <a:gd name="connsiteX24" fmla="*/ 597864 w 5093820"/>
              <a:gd name="connsiteY24" fmla="*/ 95250 h 4713880"/>
              <a:gd name="connsiteX25" fmla="*/ 902664 w 5093820"/>
              <a:gd name="connsiteY25" fmla="*/ 0 h 4713880"/>
              <a:gd name="connsiteX26" fmla="*/ 1150314 w 5093820"/>
              <a:gd name="connsiteY26" fmla="*/ 0 h 4713880"/>
              <a:gd name="connsiteX27" fmla="*/ 1397964 w 5093820"/>
              <a:gd name="connsiteY27" fmla="*/ 0 h 4713880"/>
              <a:gd name="connsiteX28" fmla="*/ 1626564 w 5093820"/>
              <a:gd name="connsiteY28" fmla="*/ 19050 h 4713880"/>
              <a:gd name="connsiteX29" fmla="*/ 1893264 w 5093820"/>
              <a:gd name="connsiteY29" fmla="*/ 19050 h 4713880"/>
              <a:gd name="connsiteX30" fmla="*/ 2064714 w 5093820"/>
              <a:gd name="connsiteY30" fmla="*/ 19050 h 4713880"/>
              <a:gd name="connsiteX31" fmla="*/ 2445714 w 5093820"/>
              <a:gd name="connsiteY31" fmla="*/ 76200 h 4713880"/>
              <a:gd name="connsiteX32" fmla="*/ 2655264 w 5093820"/>
              <a:gd name="connsiteY32" fmla="*/ 76200 h 4713880"/>
              <a:gd name="connsiteX33" fmla="*/ 2902914 w 5093820"/>
              <a:gd name="connsiteY33" fmla="*/ 57150 h 4713880"/>
              <a:gd name="connsiteX34" fmla="*/ 3283914 w 5093820"/>
              <a:gd name="connsiteY34" fmla="*/ 0 h 4713880"/>
              <a:gd name="connsiteX35" fmla="*/ 3683964 w 5093820"/>
              <a:gd name="connsiteY35" fmla="*/ 76200 h 4713880"/>
              <a:gd name="connsiteX36" fmla="*/ 3855414 w 5093820"/>
              <a:gd name="connsiteY36" fmla="*/ 152400 h 4713880"/>
              <a:gd name="connsiteX37" fmla="*/ 3931614 w 5093820"/>
              <a:gd name="connsiteY37" fmla="*/ 495300 h 4713880"/>
              <a:gd name="connsiteX38" fmla="*/ 4007814 w 5093820"/>
              <a:gd name="connsiteY38" fmla="*/ 876300 h 4713880"/>
              <a:gd name="connsiteX39" fmla="*/ 4007814 w 5093820"/>
              <a:gd name="connsiteY39" fmla="*/ 876300 h 4713880"/>
              <a:gd name="connsiteX40" fmla="*/ 4045914 w 5093820"/>
              <a:gd name="connsiteY40" fmla="*/ 1238250 h 4713880"/>
              <a:gd name="connsiteX41" fmla="*/ 4084014 w 5093820"/>
              <a:gd name="connsiteY41" fmla="*/ 1352550 h 4713880"/>
              <a:gd name="connsiteX42" fmla="*/ 4141164 w 5093820"/>
              <a:gd name="connsiteY42" fmla="*/ 1390650 h 4713880"/>
              <a:gd name="connsiteX43" fmla="*/ 4179264 w 5093820"/>
              <a:gd name="connsiteY43" fmla="*/ 1447800 h 4713880"/>
              <a:gd name="connsiteX44" fmla="*/ 4236414 w 5093820"/>
              <a:gd name="connsiteY44" fmla="*/ 1485900 h 4713880"/>
              <a:gd name="connsiteX45" fmla="*/ 4255464 w 5093820"/>
              <a:gd name="connsiteY45" fmla="*/ 1543050 h 4713880"/>
              <a:gd name="connsiteX46" fmla="*/ 4369764 w 5093820"/>
              <a:gd name="connsiteY46" fmla="*/ 1581150 h 4713880"/>
              <a:gd name="connsiteX47" fmla="*/ 5055564 w 5093820"/>
              <a:gd name="connsiteY47" fmla="*/ 4229100 h 4713880"/>
              <a:gd name="connsiteX48" fmla="*/ 4998414 w 5093820"/>
              <a:gd name="connsiteY48" fmla="*/ 4267200 h 4713880"/>
              <a:gd name="connsiteX49" fmla="*/ 4941264 w 5093820"/>
              <a:gd name="connsiteY49" fmla="*/ 4286250 h 4713880"/>
              <a:gd name="connsiteX50" fmla="*/ 4788864 w 5093820"/>
              <a:gd name="connsiteY50" fmla="*/ 4324350 h 4713880"/>
              <a:gd name="connsiteX51" fmla="*/ 4445964 w 5093820"/>
              <a:gd name="connsiteY51" fmla="*/ 4343400 h 4713880"/>
              <a:gd name="connsiteX52" fmla="*/ 4426914 w 5093820"/>
              <a:gd name="connsiteY52" fmla="*/ 4419600 h 4713880"/>
              <a:gd name="connsiteX53" fmla="*/ 4255464 w 5093820"/>
              <a:gd name="connsiteY53" fmla="*/ 4438650 h 4713880"/>
              <a:gd name="connsiteX54" fmla="*/ 4198314 w 5093820"/>
              <a:gd name="connsiteY54" fmla="*/ 4419600 h 4713880"/>
              <a:gd name="connsiteX55" fmla="*/ 3950664 w 5093820"/>
              <a:gd name="connsiteY55" fmla="*/ 4210050 h 4713880"/>
              <a:gd name="connsiteX56" fmla="*/ 3874464 w 5093820"/>
              <a:gd name="connsiteY56" fmla="*/ 4191000 h 4713880"/>
              <a:gd name="connsiteX57" fmla="*/ 3798264 w 5093820"/>
              <a:gd name="connsiteY57" fmla="*/ 4133850 h 4713880"/>
              <a:gd name="connsiteX58" fmla="*/ 3683964 w 5093820"/>
              <a:gd name="connsiteY58" fmla="*/ 4114800 h 4713880"/>
              <a:gd name="connsiteX59" fmla="*/ 3169614 w 5093820"/>
              <a:gd name="connsiteY59" fmla="*/ 4171950 h 4713880"/>
              <a:gd name="connsiteX60" fmla="*/ 3112464 w 5093820"/>
              <a:gd name="connsiteY60" fmla="*/ 4191000 h 4713880"/>
              <a:gd name="connsiteX61" fmla="*/ 2941014 w 5093820"/>
              <a:gd name="connsiteY61" fmla="*/ 4229100 h 4713880"/>
              <a:gd name="connsiteX62" fmla="*/ 2864814 w 5093820"/>
              <a:gd name="connsiteY62" fmla="*/ 4267200 h 4713880"/>
              <a:gd name="connsiteX63" fmla="*/ 2769564 w 5093820"/>
              <a:gd name="connsiteY63" fmla="*/ 4286250 h 4713880"/>
              <a:gd name="connsiteX64" fmla="*/ 2693364 w 5093820"/>
              <a:gd name="connsiteY64" fmla="*/ 4305300 h 4713880"/>
              <a:gd name="connsiteX65" fmla="*/ 2483814 w 5093820"/>
              <a:gd name="connsiteY65" fmla="*/ 4381500 h 4713880"/>
              <a:gd name="connsiteX66" fmla="*/ 2064714 w 5093820"/>
              <a:gd name="connsiteY66" fmla="*/ 4362450 h 4713880"/>
              <a:gd name="connsiteX67" fmla="*/ 2007564 w 5093820"/>
              <a:gd name="connsiteY67" fmla="*/ 4305300 h 4713880"/>
              <a:gd name="connsiteX68" fmla="*/ 1893264 w 5093820"/>
              <a:gd name="connsiteY68" fmla="*/ 4267200 h 4713880"/>
              <a:gd name="connsiteX69" fmla="*/ 1836114 w 5093820"/>
              <a:gd name="connsiteY69" fmla="*/ 4248150 h 4713880"/>
              <a:gd name="connsiteX70" fmla="*/ 1493214 w 5093820"/>
              <a:gd name="connsiteY70" fmla="*/ 4324350 h 4713880"/>
              <a:gd name="connsiteX71" fmla="*/ 1302714 w 5093820"/>
              <a:gd name="connsiteY71" fmla="*/ 4438650 h 4713880"/>
              <a:gd name="connsiteX72" fmla="*/ 1245564 w 5093820"/>
              <a:gd name="connsiteY72" fmla="*/ 4476750 h 4713880"/>
              <a:gd name="connsiteX73" fmla="*/ 1074114 w 5093820"/>
              <a:gd name="connsiteY73" fmla="*/ 4533900 h 4713880"/>
              <a:gd name="connsiteX74" fmla="*/ 1016964 w 5093820"/>
              <a:gd name="connsiteY74" fmla="*/ 4552950 h 4713880"/>
              <a:gd name="connsiteX75" fmla="*/ 959814 w 5093820"/>
              <a:gd name="connsiteY75" fmla="*/ 4572000 h 4713880"/>
              <a:gd name="connsiteX76" fmla="*/ 845514 w 5093820"/>
              <a:gd name="connsiteY76" fmla="*/ 4591050 h 4713880"/>
              <a:gd name="connsiteX77" fmla="*/ 712164 w 5093820"/>
              <a:gd name="connsiteY77" fmla="*/ 4572000 h 4713880"/>
              <a:gd name="connsiteX78" fmla="*/ 655014 w 5093820"/>
              <a:gd name="connsiteY78" fmla="*/ 4552950 h 4713880"/>
              <a:gd name="connsiteX79" fmla="*/ 442621 w 5093820"/>
              <a:gd name="connsiteY79" fmla="*/ 4713880 h 4713880"/>
              <a:gd name="connsiteX80" fmla="*/ 290221 w 5093820"/>
              <a:gd name="connsiteY80" fmla="*/ 4615787 h 4713880"/>
              <a:gd name="connsiteX81" fmla="*/ 173362 w 5093820"/>
              <a:gd name="connsiteY81" fmla="*/ 4439218 h 4713880"/>
              <a:gd name="connsiteX82" fmla="*/ 45414 w 5093820"/>
              <a:gd name="connsiteY82" fmla="*/ 4171950 h 4713880"/>
              <a:gd name="connsiteX83" fmla="*/ 26364 w 5093820"/>
              <a:gd name="connsiteY83" fmla="*/ 4114800 h 4713880"/>
              <a:gd name="connsiteX0" fmla="*/ 26364 w 5102039"/>
              <a:gd name="connsiteY0" fmla="*/ 4114800 h 4713880"/>
              <a:gd name="connsiteX1" fmla="*/ 7314 w 5102039"/>
              <a:gd name="connsiteY1" fmla="*/ 3467100 h 4713880"/>
              <a:gd name="connsiteX2" fmla="*/ 159714 w 5102039"/>
              <a:gd name="connsiteY2" fmla="*/ 3448050 h 4713880"/>
              <a:gd name="connsiteX3" fmla="*/ 350214 w 5102039"/>
              <a:gd name="connsiteY3" fmla="*/ 3390900 h 4713880"/>
              <a:gd name="connsiteX4" fmla="*/ 559764 w 5102039"/>
              <a:gd name="connsiteY4" fmla="*/ 3314700 h 4713880"/>
              <a:gd name="connsiteX5" fmla="*/ 655014 w 5102039"/>
              <a:gd name="connsiteY5" fmla="*/ 3105150 h 4713880"/>
              <a:gd name="connsiteX6" fmla="*/ 750264 w 5102039"/>
              <a:gd name="connsiteY6" fmla="*/ 2857500 h 4713880"/>
              <a:gd name="connsiteX7" fmla="*/ 883614 w 5102039"/>
              <a:gd name="connsiteY7" fmla="*/ 2495550 h 4713880"/>
              <a:gd name="connsiteX8" fmla="*/ 921714 w 5102039"/>
              <a:gd name="connsiteY8" fmla="*/ 2362200 h 4713880"/>
              <a:gd name="connsiteX9" fmla="*/ 997914 w 5102039"/>
              <a:gd name="connsiteY9" fmla="*/ 2171700 h 4713880"/>
              <a:gd name="connsiteX10" fmla="*/ 1036014 w 5102039"/>
              <a:gd name="connsiteY10" fmla="*/ 2019300 h 4713880"/>
              <a:gd name="connsiteX11" fmla="*/ 1016964 w 5102039"/>
              <a:gd name="connsiteY11" fmla="*/ 1771650 h 4713880"/>
              <a:gd name="connsiteX12" fmla="*/ 1016964 w 5102039"/>
              <a:gd name="connsiteY12" fmla="*/ 1543050 h 4713880"/>
              <a:gd name="connsiteX13" fmla="*/ 1055064 w 5102039"/>
              <a:gd name="connsiteY13" fmla="*/ 1390650 h 4713880"/>
              <a:gd name="connsiteX14" fmla="*/ 1055064 w 5102039"/>
              <a:gd name="connsiteY14" fmla="*/ 1390650 h 4713880"/>
              <a:gd name="connsiteX15" fmla="*/ 1093164 w 5102039"/>
              <a:gd name="connsiteY15" fmla="*/ 1181100 h 4713880"/>
              <a:gd name="connsiteX16" fmla="*/ 1093164 w 5102039"/>
              <a:gd name="connsiteY16" fmla="*/ 1181100 h 4713880"/>
              <a:gd name="connsiteX17" fmla="*/ 883614 w 5102039"/>
              <a:gd name="connsiteY17" fmla="*/ 1295400 h 4713880"/>
              <a:gd name="connsiteX18" fmla="*/ 731214 w 5102039"/>
              <a:gd name="connsiteY18" fmla="*/ 1238250 h 4713880"/>
              <a:gd name="connsiteX19" fmla="*/ 578814 w 5102039"/>
              <a:gd name="connsiteY19" fmla="*/ 1238250 h 4713880"/>
              <a:gd name="connsiteX20" fmla="*/ 540714 w 5102039"/>
              <a:gd name="connsiteY20" fmla="*/ 1257300 h 4713880"/>
              <a:gd name="connsiteX21" fmla="*/ 445464 w 5102039"/>
              <a:gd name="connsiteY21" fmla="*/ 762000 h 4713880"/>
              <a:gd name="connsiteX22" fmla="*/ 426414 w 5102039"/>
              <a:gd name="connsiteY22" fmla="*/ 476250 h 4713880"/>
              <a:gd name="connsiteX23" fmla="*/ 426414 w 5102039"/>
              <a:gd name="connsiteY23" fmla="*/ 247650 h 4713880"/>
              <a:gd name="connsiteX24" fmla="*/ 597864 w 5102039"/>
              <a:gd name="connsiteY24" fmla="*/ 95250 h 4713880"/>
              <a:gd name="connsiteX25" fmla="*/ 902664 w 5102039"/>
              <a:gd name="connsiteY25" fmla="*/ 0 h 4713880"/>
              <a:gd name="connsiteX26" fmla="*/ 1150314 w 5102039"/>
              <a:gd name="connsiteY26" fmla="*/ 0 h 4713880"/>
              <a:gd name="connsiteX27" fmla="*/ 1397964 w 5102039"/>
              <a:gd name="connsiteY27" fmla="*/ 0 h 4713880"/>
              <a:gd name="connsiteX28" fmla="*/ 1626564 w 5102039"/>
              <a:gd name="connsiteY28" fmla="*/ 19050 h 4713880"/>
              <a:gd name="connsiteX29" fmla="*/ 1893264 w 5102039"/>
              <a:gd name="connsiteY29" fmla="*/ 19050 h 4713880"/>
              <a:gd name="connsiteX30" fmla="*/ 2064714 w 5102039"/>
              <a:gd name="connsiteY30" fmla="*/ 19050 h 4713880"/>
              <a:gd name="connsiteX31" fmla="*/ 2445714 w 5102039"/>
              <a:gd name="connsiteY31" fmla="*/ 76200 h 4713880"/>
              <a:gd name="connsiteX32" fmla="*/ 2655264 w 5102039"/>
              <a:gd name="connsiteY32" fmla="*/ 76200 h 4713880"/>
              <a:gd name="connsiteX33" fmla="*/ 2902914 w 5102039"/>
              <a:gd name="connsiteY33" fmla="*/ 57150 h 4713880"/>
              <a:gd name="connsiteX34" fmla="*/ 3283914 w 5102039"/>
              <a:gd name="connsiteY34" fmla="*/ 0 h 4713880"/>
              <a:gd name="connsiteX35" fmla="*/ 3683964 w 5102039"/>
              <a:gd name="connsiteY35" fmla="*/ 76200 h 4713880"/>
              <a:gd name="connsiteX36" fmla="*/ 3855414 w 5102039"/>
              <a:gd name="connsiteY36" fmla="*/ 152400 h 4713880"/>
              <a:gd name="connsiteX37" fmla="*/ 3931614 w 5102039"/>
              <a:gd name="connsiteY37" fmla="*/ 495300 h 4713880"/>
              <a:gd name="connsiteX38" fmla="*/ 4007814 w 5102039"/>
              <a:gd name="connsiteY38" fmla="*/ 876300 h 4713880"/>
              <a:gd name="connsiteX39" fmla="*/ 4007814 w 5102039"/>
              <a:gd name="connsiteY39" fmla="*/ 876300 h 4713880"/>
              <a:gd name="connsiteX40" fmla="*/ 4045914 w 5102039"/>
              <a:gd name="connsiteY40" fmla="*/ 1238250 h 4713880"/>
              <a:gd name="connsiteX41" fmla="*/ 4084014 w 5102039"/>
              <a:gd name="connsiteY41" fmla="*/ 1352550 h 4713880"/>
              <a:gd name="connsiteX42" fmla="*/ 4141164 w 5102039"/>
              <a:gd name="connsiteY42" fmla="*/ 1390650 h 4713880"/>
              <a:gd name="connsiteX43" fmla="*/ 4179264 w 5102039"/>
              <a:gd name="connsiteY43" fmla="*/ 1447800 h 4713880"/>
              <a:gd name="connsiteX44" fmla="*/ 4236414 w 5102039"/>
              <a:gd name="connsiteY44" fmla="*/ 1485900 h 4713880"/>
              <a:gd name="connsiteX45" fmla="*/ 4255464 w 5102039"/>
              <a:gd name="connsiteY45" fmla="*/ 1543050 h 4713880"/>
              <a:gd name="connsiteX46" fmla="*/ 5055564 w 5102039"/>
              <a:gd name="connsiteY46" fmla="*/ 4229100 h 4713880"/>
              <a:gd name="connsiteX47" fmla="*/ 4998414 w 5102039"/>
              <a:gd name="connsiteY47" fmla="*/ 4267200 h 4713880"/>
              <a:gd name="connsiteX48" fmla="*/ 4941264 w 5102039"/>
              <a:gd name="connsiteY48" fmla="*/ 4286250 h 4713880"/>
              <a:gd name="connsiteX49" fmla="*/ 4788864 w 5102039"/>
              <a:gd name="connsiteY49" fmla="*/ 4324350 h 4713880"/>
              <a:gd name="connsiteX50" fmla="*/ 4445964 w 5102039"/>
              <a:gd name="connsiteY50" fmla="*/ 4343400 h 4713880"/>
              <a:gd name="connsiteX51" fmla="*/ 4426914 w 5102039"/>
              <a:gd name="connsiteY51" fmla="*/ 4419600 h 4713880"/>
              <a:gd name="connsiteX52" fmla="*/ 4255464 w 5102039"/>
              <a:gd name="connsiteY52" fmla="*/ 4438650 h 4713880"/>
              <a:gd name="connsiteX53" fmla="*/ 4198314 w 5102039"/>
              <a:gd name="connsiteY53" fmla="*/ 4419600 h 4713880"/>
              <a:gd name="connsiteX54" fmla="*/ 3950664 w 5102039"/>
              <a:gd name="connsiteY54" fmla="*/ 4210050 h 4713880"/>
              <a:gd name="connsiteX55" fmla="*/ 3874464 w 5102039"/>
              <a:gd name="connsiteY55" fmla="*/ 4191000 h 4713880"/>
              <a:gd name="connsiteX56" fmla="*/ 3798264 w 5102039"/>
              <a:gd name="connsiteY56" fmla="*/ 4133850 h 4713880"/>
              <a:gd name="connsiteX57" fmla="*/ 3683964 w 5102039"/>
              <a:gd name="connsiteY57" fmla="*/ 4114800 h 4713880"/>
              <a:gd name="connsiteX58" fmla="*/ 3169614 w 5102039"/>
              <a:gd name="connsiteY58" fmla="*/ 4171950 h 4713880"/>
              <a:gd name="connsiteX59" fmla="*/ 3112464 w 5102039"/>
              <a:gd name="connsiteY59" fmla="*/ 4191000 h 4713880"/>
              <a:gd name="connsiteX60" fmla="*/ 2941014 w 5102039"/>
              <a:gd name="connsiteY60" fmla="*/ 4229100 h 4713880"/>
              <a:gd name="connsiteX61" fmla="*/ 2864814 w 5102039"/>
              <a:gd name="connsiteY61" fmla="*/ 4267200 h 4713880"/>
              <a:gd name="connsiteX62" fmla="*/ 2769564 w 5102039"/>
              <a:gd name="connsiteY62" fmla="*/ 4286250 h 4713880"/>
              <a:gd name="connsiteX63" fmla="*/ 2693364 w 5102039"/>
              <a:gd name="connsiteY63" fmla="*/ 4305300 h 4713880"/>
              <a:gd name="connsiteX64" fmla="*/ 2483814 w 5102039"/>
              <a:gd name="connsiteY64" fmla="*/ 4381500 h 4713880"/>
              <a:gd name="connsiteX65" fmla="*/ 2064714 w 5102039"/>
              <a:gd name="connsiteY65" fmla="*/ 4362450 h 4713880"/>
              <a:gd name="connsiteX66" fmla="*/ 2007564 w 5102039"/>
              <a:gd name="connsiteY66" fmla="*/ 4305300 h 4713880"/>
              <a:gd name="connsiteX67" fmla="*/ 1893264 w 5102039"/>
              <a:gd name="connsiteY67" fmla="*/ 4267200 h 4713880"/>
              <a:gd name="connsiteX68" fmla="*/ 1836114 w 5102039"/>
              <a:gd name="connsiteY68" fmla="*/ 4248150 h 4713880"/>
              <a:gd name="connsiteX69" fmla="*/ 1493214 w 5102039"/>
              <a:gd name="connsiteY69" fmla="*/ 4324350 h 4713880"/>
              <a:gd name="connsiteX70" fmla="*/ 1302714 w 5102039"/>
              <a:gd name="connsiteY70" fmla="*/ 4438650 h 4713880"/>
              <a:gd name="connsiteX71" fmla="*/ 1245564 w 5102039"/>
              <a:gd name="connsiteY71" fmla="*/ 4476750 h 4713880"/>
              <a:gd name="connsiteX72" fmla="*/ 1074114 w 5102039"/>
              <a:gd name="connsiteY72" fmla="*/ 4533900 h 4713880"/>
              <a:gd name="connsiteX73" fmla="*/ 1016964 w 5102039"/>
              <a:gd name="connsiteY73" fmla="*/ 4552950 h 4713880"/>
              <a:gd name="connsiteX74" fmla="*/ 959814 w 5102039"/>
              <a:gd name="connsiteY74" fmla="*/ 4572000 h 4713880"/>
              <a:gd name="connsiteX75" fmla="*/ 845514 w 5102039"/>
              <a:gd name="connsiteY75" fmla="*/ 4591050 h 4713880"/>
              <a:gd name="connsiteX76" fmla="*/ 712164 w 5102039"/>
              <a:gd name="connsiteY76" fmla="*/ 4572000 h 4713880"/>
              <a:gd name="connsiteX77" fmla="*/ 655014 w 5102039"/>
              <a:gd name="connsiteY77" fmla="*/ 4552950 h 4713880"/>
              <a:gd name="connsiteX78" fmla="*/ 442621 w 5102039"/>
              <a:gd name="connsiteY78" fmla="*/ 4713880 h 4713880"/>
              <a:gd name="connsiteX79" fmla="*/ 290221 w 5102039"/>
              <a:gd name="connsiteY79" fmla="*/ 4615787 h 4713880"/>
              <a:gd name="connsiteX80" fmla="*/ 173362 w 5102039"/>
              <a:gd name="connsiteY80" fmla="*/ 4439218 h 4713880"/>
              <a:gd name="connsiteX81" fmla="*/ 45414 w 5102039"/>
              <a:gd name="connsiteY81" fmla="*/ 4171950 h 4713880"/>
              <a:gd name="connsiteX82" fmla="*/ 26364 w 5102039"/>
              <a:gd name="connsiteY82" fmla="*/ 4114800 h 4713880"/>
              <a:gd name="connsiteX0" fmla="*/ 26364 w 5103415"/>
              <a:gd name="connsiteY0" fmla="*/ 4114800 h 4713880"/>
              <a:gd name="connsiteX1" fmla="*/ 7314 w 5103415"/>
              <a:gd name="connsiteY1" fmla="*/ 3467100 h 4713880"/>
              <a:gd name="connsiteX2" fmla="*/ 159714 w 5103415"/>
              <a:gd name="connsiteY2" fmla="*/ 3448050 h 4713880"/>
              <a:gd name="connsiteX3" fmla="*/ 350214 w 5103415"/>
              <a:gd name="connsiteY3" fmla="*/ 3390900 h 4713880"/>
              <a:gd name="connsiteX4" fmla="*/ 559764 w 5103415"/>
              <a:gd name="connsiteY4" fmla="*/ 3314700 h 4713880"/>
              <a:gd name="connsiteX5" fmla="*/ 655014 w 5103415"/>
              <a:gd name="connsiteY5" fmla="*/ 3105150 h 4713880"/>
              <a:gd name="connsiteX6" fmla="*/ 750264 w 5103415"/>
              <a:gd name="connsiteY6" fmla="*/ 2857500 h 4713880"/>
              <a:gd name="connsiteX7" fmla="*/ 883614 w 5103415"/>
              <a:gd name="connsiteY7" fmla="*/ 2495550 h 4713880"/>
              <a:gd name="connsiteX8" fmla="*/ 921714 w 5103415"/>
              <a:gd name="connsiteY8" fmla="*/ 2362200 h 4713880"/>
              <a:gd name="connsiteX9" fmla="*/ 997914 w 5103415"/>
              <a:gd name="connsiteY9" fmla="*/ 2171700 h 4713880"/>
              <a:gd name="connsiteX10" fmla="*/ 1036014 w 5103415"/>
              <a:gd name="connsiteY10" fmla="*/ 2019300 h 4713880"/>
              <a:gd name="connsiteX11" fmla="*/ 1016964 w 5103415"/>
              <a:gd name="connsiteY11" fmla="*/ 1771650 h 4713880"/>
              <a:gd name="connsiteX12" fmla="*/ 1016964 w 5103415"/>
              <a:gd name="connsiteY12" fmla="*/ 1543050 h 4713880"/>
              <a:gd name="connsiteX13" fmla="*/ 1055064 w 5103415"/>
              <a:gd name="connsiteY13" fmla="*/ 1390650 h 4713880"/>
              <a:gd name="connsiteX14" fmla="*/ 1055064 w 5103415"/>
              <a:gd name="connsiteY14" fmla="*/ 1390650 h 4713880"/>
              <a:gd name="connsiteX15" fmla="*/ 1093164 w 5103415"/>
              <a:gd name="connsiteY15" fmla="*/ 1181100 h 4713880"/>
              <a:gd name="connsiteX16" fmla="*/ 1093164 w 5103415"/>
              <a:gd name="connsiteY16" fmla="*/ 1181100 h 4713880"/>
              <a:gd name="connsiteX17" fmla="*/ 883614 w 5103415"/>
              <a:gd name="connsiteY17" fmla="*/ 1295400 h 4713880"/>
              <a:gd name="connsiteX18" fmla="*/ 731214 w 5103415"/>
              <a:gd name="connsiteY18" fmla="*/ 1238250 h 4713880"/>
              <a:gd name="connsiteX19" fmla="*/ 578814 w 5103415"/>
              <a:gd name="connsiteY19" fmla="*/ 1238250 h 4713880"/>
              <a:gd name="connsiteX20" fmla="*/ 540714 w 5103415"/>
              <a:gd name="connsiteY20" fmla="*/ 1257300 h 4713880"/>
              <a:gd name="connsiteX21" fmla="*/ 445464 w 5103415"/>
              <a:gd name="connsiteY21" fmla="*/ 762000 h 4713880"/>
              <a:gd name="connsiteX22" fmla="*/ 426414 w 5103415"/>
              <a:gd name="connsiteY22" fmla="*/ 476250 h 4713880"/>
              <a:gd name="connsiteX23" fmla="*/ 426414 w 5103415"/>
              <a:gd name="connsiteY23" fmla="*/ 247650 h 4713880"/>
              <a:gd name="connsiteX24" fmla="*/ 597864 w 5103415"/>
              <a:gd name="connsiteY24" fmla="*/ 95250 h 4713880"/>
              <a:gd name="connsiteX25" fmla="*/ 902664 w 5103415"/>
              <a:gd name="connsiteY25" fmla="*/ 0 h 4713880"/>
              <a:gd name="connsiteX26" fmla="*/ 1150314 w 5103415"/>
              <a:gd name="connsiteY26" fmla="*/ 0 h 4713880"/>
              <a:gd name="connsiteX27" fmla="*/ 1397964 w 5103415"/>
              <a:gd name="connsiteY27" fmla="*/ 0 h 4713880"/>
              <a:gd name="connsiteX28" fmla="*/ 1626564 w 5103415"/>
              <a:gd name="connsiteY28" fmla="*/ 19050 h 4713880"/>
              <a:gd name="connsiteX29" fmla="*/ 1893264 w 5103415"/>
              <a:gd name="connsiteY29" fmla="*/ 19050 h 4713880"/>
              <a:gd name="connsiteX30" fmla="*/ 2064714 w 5103415"/>
              <a:gd name="connsiteY30" fmla="*/ 19050 h 4713880"/>
              <a:gd name="connsiteX31" fmla="*/ 2445714 w 5103415"/>
              <a:gd name="connsiteY31" fmla="*/ 76200 h 4713880"/>
              <a:gd name="connsiteX32" fmla="*/ 2655264 w 5103415"/>
              <a:gd name="connsiteY32" fmla="*/ 76200 h 4713880"/>
              <a:gd name="connsiteX33" fmla="*/ 2902914 w 5103415"/>
              <a:gd name="connsiteY33" fmla="*/ 57150 h 4713880"/>
              <a:gd name="connsiteX34" fmla="*/ 3283914 w 5103415"/>
              <a:gd name="connsiteY34" fmla="*/ 0 h 4713880"/>
              <a:gd name="connsiteX35" fmla="*/ 3683964 w 5103415"/>
              <a:gd name="connsiteY35" fmla="*/ 76200 h 4713880"/>
              <a:gd name="connsiteX36" fmla="*/ 3855414 w 5103415"/>
              <a:gd name="connsiteY36" fmla="*/ 152400 h 4713880"/>
              <a:gd name="connsiteX37" fmla="*/ 3931614 w 5103415"/>
              <a:gd name="connsiteY37" fmla="*/ 495300 h 4713880"/>
              <a:gd name="connsiteX38" fmla="*/ 4007814 w 5103415"/>
              <a:gd name="connsiteY38" fmla="*/ 876300 h 4713880"/>
              <a:gd name="connsiteX39" fmla="*/ 4007814 w 5103415"/>
              <a:gd name="connsiteY39" fmla="*/ 876300 h 4713880"/>
              <a:gd name="connsiteX40" fmla="*/ 4045914 w 5103415"/>
              <a:gd name="connsiteY40" fmla="*/ 1238250 h 4713880"/>
              <a:gd name="connsiteX41" fmla="*/ 4084014 w 5103415"/>
              <a:gd name="connsiteY41" fmla="*/ 1352550 h 4713880"/>
              <a:gd name="connsiteX42" fmla="*/ 4141164 w 5103415"/>
              <a:gd name="connsiteY42" fmla="*/ 1390650 h 4713880"/>
              <a:gd name="connsiteX43" fmla="*/ 4179264 w 5103415"/>
              <a:gd name="connsiteY43" fmla="*/ 1447800 h 4713880"/>
              <a:gd name="connsiteX44" fmla="*/ 4236414 w 5103415"/>
              <a:gd name="connsiteY44" fmla="*/ 1485900 h 4713880"/>
              <a:gd name="connsiteX45" fmla="*/ 5055564 w 5103415"/>
              <a:gd name="connsiteY45" fmla="*/ 4229100 h 4713880"/>
              <a:gd name="connsiteX46" fmla="*/ 4998414 w 5103415"/>
              <a:gd name="connsiteY46" fmla="*/ 4267200 h 4713880"/>
              <a:gd name="connsiteX47" fmla="*/ 4941264 w 5103415"/>
              <a:gd name="connsiteY47" fmla="*/ 4286250 h 4713880"/>
              <a:gd name="connsiteX48" fmla="*/ 4788864 w 5103415"/>
              <a:gd name="connsiteY48" fmla="*/ 4324350 h 4713880"/>
              <a:gd name="connsiteX49" fmla="*/ 4445964 w 5103415"/>
              <a:gd name="connsiteY49" fmla="*/ 4343400 h 4713880"/>
              <a:gd name="connsiteX50" fmla="*/ 4426914 w 5103415"/>
              <a:gd name="connsiteY50" fmla="*/ 4419600 h 4713880"/>
              <a:gd name="connsiteX51" fmla="*/ 4255464 w 5103415"/>
              <a:gd name="connsiteY51" fmla="*/ 4438650 h 4713880"/>
              <a:gd name="connsiteX52" fmla="*/ 4198314 w 5103415"/>
              <a:gd name="connsiteY52" fmla="*/ 4419600 h 4713880"/>
              <a:gd name="connsiteX53" fmla="*/ 3950664 w 5103415"/>
              <a:gd name="connsiteY53" fmla="*/ 4210050 h 4713880"/>
              <a:gd name="connsiteX54" fmla="*/ 3874464 w 5103415"/>
              <a:gd name="connsiteY54" fmla="*/ 4191000 h 4713880"/>
              <a:gd name="connsiteX55" fmla="*/ 3798264 w 5103415"/>
              <a:gd name="connsiteY55" fmla="*/ 4133850 h 4713880"/>
              <a:gd name="connsiteX56" fmla="*/ 3683964 w 5103415"/>
              <a:gd name="connsiteY56" fmla="*/ 4114800 h 4713880"/>
              <a:gd name="connsiteX57" fmla="*/ 3169614 w 5103415"/>
              <a:gd name="connsiteY57" fmla="*/ 4171950 h 4713880"/>
              <a:gd name="connsiteX58" fmla="*/ 3112464 w 5103415"/>
              <a:gd name="connsiteY58" fmla="*/ 4191000 h 4713880"/>
              <a:gd name="connsiteX59" fmla="*/ 2941014 w 5103415"/>
              <a:gd name="connsiteY59" fmla="*/ 4229100 h 4713880"/>
              <a:gd name="connsiteX60" fmla="*/ 2864814 w 5103415"/>
              <a:gd name="connsiteY60" fmla="*/ 4267200 h 4713880"/>
              <a:gd name="connsiteX61" fmla="*/ 2769564 w 5103415"/>
              <a:gd name="connsiteY61" fmla="*/ 4286250 h 4713880"/>
              <a:gd name="connsiteX62" fmla="*/ 2693364 w 5103415"/>
              <a:gd name="connsiteY62" fmla="*/ 4305300 h 4713880"/>
              <a:gd name="connsiteX63" fmla="*/ 2483814 w 5103415"/>
              <a:gd name="connsiteY63" fmla="*/ 4381500 h 4713880"/>
              <a:gd name="connsiteX64" fmla="*/ 2064714 w 5103415"/>
              <a:gd name="connsiteY64" fmla="*/ 4362450 h 4713880"/>
              <a:gd name="connsiteX65" fmla="*/ 2007564 w 5103415"/>
              <a:gd name="connsiteY65" fmla="*/ 4305300 h 4713880"/>
              <a:gd name="connsiteX66" fmla="*/ 1893264 w 5103415"/>
              <a:gd name="connsiteY66" fmla="*/ 4267200 h 4713880"/>
              <a:gd name="connsiteX67" fmla="*/ 1836114 w 5103415"/>
              <a:gd name="connsiteY67" fmla="*/ 4248150 h 4713880"/>
              <a:gd name="connsiteX68" fmla="*/ 1493214 w 5103415"/>
              <a:gd name="connsiteY68" fmla="*/ 4324350 h 4713880"/>
              <a:gd name="connsiteX69" fmla="*/ 1302714 w 5103415"/>
              <a:gd name="connsiteY69" fmla="*/ 4438650 h 4713880"/>
              <a:gd name="connsiteX70" fmla="*/ 1245564 w 5103415"/>
              <a:gd name="connsiteY70" fmla="*/ 4476750 h 4713880"/>
              <a:gd name="connsiteX71" fmla="*/ 1074114 w 5103415"/>
              <a:gd name="connsiteY71" fmla="*/ 4533900 h 4713880"/>
              <a:gd name="connsiteX72" fmla="*/ 1016964 w 5103415"/>
              <a:gd name="connsiteY72" fmla="*/ 4552950 h 4713880"/>
              <a:gd name="connsiteX73" fmla="*/ 959814 w 5103415"/>
              <a:gd name="connsiteY73" fmla="*/ 4572000 h 4713880"/>
              <a:gd name="connsiteX74" fmla="*/ 845514 w 5103415"/>
              <a:gd name="connsiteY74" fmla="*/ 4591050 h 4713880"/>
              <a:gd name="connsiteX75" fmla="*/ 712164 w 5103415"/>
              <a:gd name="connsiteY75" fmla="*/ 4572000 h 4713880"/>
              <a:gd name="connsiteX76" fmla="*/ 655014 w 5103415"/>
              <a:gd name="connsiteY76" fmla="*/ 4552950 h 4713880"/>
              <a:gd name="connsiteX77" fmla="*/ 442621 w 5103415"/>
              <a:gd name="connsiteY77" fmla="*/ 4713880 h 4713880"/>
              <a:gd name="connsiteX78" fmla="*/ 290221 w 5103415"/>
              <a:gd name="connsiteY78" fmla="*/ 4615787 h 4713880"/>
              <a:gd name="connsiteX79" fmla="*/ 173362 w 5103415"/>
              <a:gd name="connsiteY79" fmla="*/ 4439218 h 4713880"/>
              <a:gd name="connsiteX80" fmla="*/ 45414 w 5103415"/>
              <a:gd name="connsiteY80" fmla="*/ 4171950 h 4713880"/>
              <a:gd name="connsiteX81" fmla="*/ 26364 w 5103415"/>
              <a:gd name="connsiteY81" fmla="*/ 4114800 h 4713880"/>
              <a:gd name="connsiteX0" fmla="*/ 26364 w 5107551"/>
              <a:gd name="connsiteY0" fmla="*/ 4114800 h 4713880"/>
              <a:gd name="connsiteX1" fmla="*/ 7314 w 5107551"/>
              <a:gd name="connsiteY1" fmla="*/ 3467100 h 4713880"/>
              <a:gd name="connsiteX2" fmla="*/ 159714 w 5107551"/>
              <a:gd name="connsiteY2" fmla="*/ 3448050 h 4713880"/>
              <a:gd name="connsiteX3" fmla="*/ 350214 w 5107551"/>
              <a:gd name="connsiteY3" fmla="*/ 3390900 h 4713880"/>
              <a:gd name="connsiteX4" fmla="*/ 559764 w 5107551"/>
              <a:gd name="connsiteY4" fmla="*/ 3314700 h 4713880"/>
              <a:gd name="connsiteX5" fmla="*/ 655014 w 5107551"/>
              <a:gd name="connsiteY5" fmla="*/ 3105150 h 4713880"/>
              <a:gd name="connsiteX6" fmla="*/ 750264 w 5107551"/>
              <a:gd name="connsiteY6" fmla="*/ 2857500 h 4713880"/>
              <a:gd name="connsiteX7" fmla="*/ 883614 w 5107551"/>
              <a:gd name="connsiteY7" fmla="*/ 2495550 h 4713880"/>
              <a:gd name="connsiteX8" fmla="*/ 921714 w 5107551"/>
              <a:gd name="connsiteY8" fmla="*/ 2362200 h 4713880"/>
              <a:gd name="connsiteX9" fmla="*/ 997914 w 5107551"/>
              <a:gd name="connsiteY9" fmla="*/ 2171700 h 4713880"/>
              <a:gd name="connsiteX10" fmla="*/ 1036014 w 5107551"/>
              <a:gd name="connsiteY10" fmla="*/ 2019300 h 4713880"/>
              <a:gd name="connsiteX11" fmla="*/ 1016964 w 5107551"/>
              <a:gd name="connsiteY11" fmla="*/ 1771650 h 4713880"/>
              <a:gd name="connsiteX12" fmla="*/ 1016964 w 5107551"/>
              <a:gd name="connsiteY12" fmla="*/ 1543050 h 4713880"/>
              <a:gd name="connsiteX13" fmla="*/ 1055064 w 5107551"/>
              <a:gd name="connsiteY13" fmla="*/ 1390650 h 4713880"/>
              <a:gd name="connsiteX14" fmla="*/ 1055064 w 5107551"/>
              <a:gd name="connsiteY14" fmla="*/ 1390650 h 4713880"/>
              <a:gd name="connsiteX15" fmla="*/ 1093164 w 5107551"/>
              <a:gd name="connsiteY15" fmla="*/ 1181100 h 4713880"/>
              <a:gd name="connsiteX16" fmla="*/ 1093164 w 5107551"/>
              <a:gd name="connsiteY16" fmla="*/ 1181100 h 4713880"/>
              <a:gd name="connsiteX17" fmla="*/ 883614 w 5107551"/>
              <a:gd name="connsiteY17" fmla="*/ 1295400 h 4713880"/>
              <a:gd name="connsiteX18" fmla="*/ 731214 w 5107551"/>
              <a:gd name="connsiteY18" fmla="*/ 1238250 h 4713880"/>
              <a:gd name="connsiteX19" fmla="*/ 578814 w 5107551"/>
              <a:gd name="connsiteY19" fmla="*/ 1238250 h 4713880"/>
              <a:gd name="connsiteX20" fmla="*/ 540714 w 5107551"/>
              <a:gd name="connsiteY20" fmla="*/ 1257300 h 4713880"/>
              <a:gd name="connsiteX21" fmla="*/ 445464 w 5107551"/>
              <a:gd name="connsiteY21" fmla="*/ 762000 h 4713880"/>
              <a:gd name="connsiteX22" fmla="*/ 426414 w 5107551"/>
              <a:gd name="connsiteY22" fmla="*/ 476250 h 4713880"/>
              <a:gd name="connsiteX23" fmla="*/ 426414 w 5107551"/>
              <a:gd name="connsiteY23" fmla="*/ 247650 h 4713880"/>
              <a:gd name="connsiteX24" fmla="*/ 597864 w 5107551"/>
              <a:gd name="connsiteY24" fmla="*/ 95250 h 4713880"/>
              <a:gd name="connsiteX25" fmla="*/ 902664 w 5107551"/>
              <a:gd name="connsiteY25" fmla="*/ 0 h 4713880"/>
              <a:gd name="connsiteX26" fmla="*/ 1150314 w 5107551"/>
              <a:gd name="connsiteY26" fmla="*/ 0 h 4713880"/>
              <a:gd name="connsiteX27" fmla="*/ 1397964 w 5107551"/>
              <a:gd name="connsiteY27" fmla="*/ 0 h 4713880"/>
              <a:gd name="connsiteX28" fmla="*/ 1626564 w 5107551"/>
              <a:gd name="connsiteY28" fmla="*/ 19050 h 4713880"/>
              <a:gd name="connsiteX29" fmla="*/ 1893264 w 5107551"/>
              <a:gd name="connsiteY29" fmla="*/ 19050 h 4713880"/>
              <a:gd name="connsiteX30" fmla="*/ 2064714 w 5107551"/>
              <a:gd name="connsiteY30" fmla="*/ 19050 h 4713880"/>
              <a:gd name="connsiteX31" fmla="*/ 2445714 w 5107551"/>
              <a:gd name="connsiteY31" fmla="*/ 76200 h 4713880"/>
              <a:gd name="connsiteX32" fmla="*/ 2655264 w 5107551"/>
              <a:gd name="connsiteY32" fmla="*/ 76200 h 4713880"/>
              <a:gd name="connsiteX33" fmla="*/ 2902914 w 5107551"/>
              <a:gd name="connsiteY33" fmla="*/ 57150 h 4713880"/>
              <a:gd name="connsiteX34" fmla="*/ 3283914 w 5107551"/>
              <a:gd name="connsiteY34" fmla="*/ 0 h 4713880"/>
              <a:gd name="connsiteX35" fmla="*/ 3683964 w 5107551"/>
              <a:gd name="connsiteY35" fmla="*/ 76200 h 4713880"/>
              <a:gd name="connsiteX36" fmla="*/ 3855414 w 5107551"/>
              <a:gd name="connsiteY36" fmla="*/ 152400 h 4713880"/>
              <a:gd name="connsiteX37" fmla="*/ 3931614 w 5107551"/>
              <a:gd name="connsiteY37" fmla="*/ 495300 h 4713880"/>
              <a:gd name="connsiteX38" fmla="*/ 4007814 w 5107551"/>
              <a:gd name="connsiteY38" fmla="*/ 876300 h 4713880"/>
              <a:gd name="connsiteX39" fmla="*/ 4007814 w 5107551"/>
              <a:gd name="connsiteY39" fmla="*/ 876300 h 4713880"/>
              <a:gd name="connsiteX40" fmla="*/ 4045914 w 5107551"/>
              <a:gd name="connsiteY40" fmla="*/ 1238250 h 4713880"/>
              <a:gd name="connsiteX41" fmla="*/ 4084014 w 5107551"/>
              <a:gd name="connsiteY41" fmla="*/ 1352550 h 4713880"/>
              <a:gd name="connsiteX42" fmla="*/ 4141164 w 5107551"/>
              <a:gd name="connsiteY42" fmla="*/ 1390650 h 4713880"/>
              <a:gd name="connsiteX43" fmla="*/ 4179264 w 5107551"/>
              <a:gd name="connsiteY43" fmla="*/ 1447800 h 4713880"/>
              <a:gd name="connsiteX44" fmla="*/ 5055564 w 5107551"/>
              <a:gd name="connsiteY44" fmla="*/ 4229100 h 4713880"/>
              <a:gd name="connsiteX45" fmla="*/ 4998414 w 5107551"/>
              <a:gd name="connsiteY45" fmla="*/ 4267200 h 4713880"/>
              <a:gd name="connsiteX46" fmla="*/ 4941264 w 5107551"/>
              <a:gd name="connsiteY46" fmla="*/ 4286250 h 4713880"/>
              <a:gd name="connsiteX47" fmla="*/ 4788864 w 5107551"/>
              <a:gd name="connsiteY47" fmla="*/ 4324350 h 4713880"/>
              <a:gd name="connsiteX48" fmla="*/ 4445964 w 5107551"/>
              <a:gd name="connsiteY48" fmla="*/ 4343400 h 4713880"/>
              <a:gd name="connsiteX49" fmla="*/ 4426914 w 5107551"/>
              <a:gd name="connsiteY49" fmla="*/ 4419600 h 4713880"/>
              <a:gd name="connsiteX50" fmla="*/ 4255464 w 5107551"/>
              <a:gd name="connsiteY50" fmla="*/ 4438650 h 4713880"/>
              <a:gd name="connsiteX51" fmla="*/ 4198314 w 5107551"/>
              <a:gd name="connsiteY51" fmla="*/ 4419600 h 4713880"/>
              <a:gd name="connsiteX52" fmla="*/ 3950664 w 5107551"/>
              <a:gd name="connsiteY52" fmla="*/ 4210050 h 4713880"/>
              <a:gd name="connsiteX53" fmla="*/ 3874464 w 5107551"/>
              <a:gd name="connsiteY53" fmla="*/ 4191000 h 4713880"/>
              <a:gd name="connsiteX54" fmla="*/ 3798264 w 5107551"/>
              <a:gd name="connsiteY54" fmla="*/ 4133850 h 4713880"/>
              <a:gd name="connsiteX55" fmla="*/ 3683964 w 5107551"/>
              <a:gd name="connsiteY55" fmla="*/ 4114800 h 4713880"/>
              <a:gd name="connsiteX56" fmla="*/ 3169614 w 5107551"/>
              <a:gd name="connsiteY56" fmla="*/ 4171950 h 4713880"/>
              <a:gd name="connsiteX57" fmla="*/ 3112464 w 5107551"/>
              <a:gd name="connsiteY57" fmla="*/ 4191000 h 4713880"/>
              <a:gd name="connsiteX58" fmla="*/ 2941014 w 5107551"/>
              <a:gd name="connsiteY58" fmla="*/ 4229100 h 4713880"/>
              <a:gd name="connsiteX59" fmla="*/ 2864814 w 5107551"/>
              <a:gd name="connsiteY59" fmla="*/ 4267200 h 4713880"/>
              <a:gd name="connsiteX60" fmla="*/ 2769564 w 5107551"/>
              <a:gd name="connsiteY60" fmla="*/ 4286250 h 4713880"/>
              <a:gd name="connsiteX61" fmla="*/ 2693364 w 5107551"/>
              <a:gd name="connsiteY61" fmla="*/ 4305300 h 4713880"/>
              <a:gd name="connsiteX62" fmla="*/ 2483814 w 5107551"/>
              <a:gd name="connsiteY62" fmla="*/ 4381500 h 4713880"/>
              <a:gd name="connsiteX63" fmla="*/ 2064714 w 5107551"/>
              <a:gd name="connsiteY63" fmla="*/ 4362450 h 4713880"/>
              <a:gd name="connsiteX64" fmla="*/ 2007564 w 5107551"/>
              <a:gd name="connsiteY64" fmla="*/ 4305300 h 4713880"/>
              <a:gd name="connsiteX65" fmla="*/ 1893264 w 5107551"/>
              <a:gd name="connsiteY65" fmla="*/ 4267200 h 4713880"/>
              <a:gd name="connsiteX66" fmla="*/ 1836114 w 5107551"/>
              <a:gd name="connsiteY66" fmla="*/ 4248150 h 4713880"/>
              <a:gd name="connsiteX67" fmla="*/ 1493214 w 5107551"/>
              <a:gd name="connsiteY67" fmla="*/ 4324350 h 4713880"/>
              <a:gd name="connsiteX68" fmla="*/ 1302714 w 5107551"/>
              <a:gd name="connsiteY68" fmla="*/ 4438650 h 4713880"/>
              <a:gd name="connsiteX69" fmla="*/ 1245564 w 5107551"/>
              <a:gd name="connsiteY69" fmla="*/ 4476750 h 4713880"/>
              <a:gd name="connsiteX70" fmla="*/ 1074114 w 5107551"/>
              <a:gd name="connsiteY70" fmla="*/ 4533900 h 4713880"/>
              <a:gd name="connsiteX71" fmla="*/ 1016964 w 5107551"/>
              <a:gd name="connsiteY71" fmla="*/ 4552950 h 4713880"/>
              <a:gd name="connsiteX72" fmla="*/ 959814 w 5107551"/>
              <a:gd name="connsiteY72" fmla="*/ 4572000 h 4713880"/>
              <a:gd name="connsiteX73" fmla="*/ 845514 w 5107551"/>
              <a:gd name="connsiteY73" fmla="*/ 4591050 h 4713880"/>
              <a:gd name="connsiteX74" fmla="*/ 712164 w 5107551"/>
              <a:gd name="connsiteY74" fmla="*/ 4572000 h 4713880"/>
              <a:gd name="connsiteX75" fmla="*/ 655014 w 5107551"/>
              <a:gd name="connsiteY75" fmla="*/ 4552950 h 4713880"/>
              <a:gd name="connsiteX76" fmla="*/ 442621 w 5107551"/>
              <a:gd name="connsiteY76" fmla="*/ 4713880 h 4713880"/>
              <a:gd name="connsiteX77" fmla="*/ 290221 w 5107551"/>
              <a:gd name="connsiteY77" fmla="*/ 4615787 h 4713880"/>
              <a:gd name="connsiteX78" fmla="*/ 173362 w 5107551"/>
              <a:gd name="connsiteY78" fmla="*/ 4439218 h 4713880"/>
              <a:gd name="connsiteX79" fmla="*/ 45414 w 5107551"/>
              <a:gd name="connsiteY79" fmla="*/ 4171950 h 4713880"/>
              <a:gd name="connsiteX80" fmla="*/ 26364 w 5107551"/>
              <a:gd name="connsiteY80"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4141164 w 5110315"/>
              <a:gd name="connsiteY42" fmla="*/ 1390650 h 4713880"/>
              <a:gd name="connsiteX43" fmla="*/ 5055564 w 5110315"/>
              <a:gd name="connsiteY43" fmla="*/ 4229100 h 4713880"/>
              <a:gd name="connsiteX44" fmla="*/ 4998414 w 5110315"/>
              <a:gd name="connsiteY44" fmla="*/ 4267200 h 4713880"/>
              <a:gd name="connsiteX45" fmla="*/ 4941264 w 5110315"/>
              <a:gd name="connsiteY45" fmla="*/ 4286250 h 4713880"/>
              <a:gd name="connsiteX46" fmla="*/ 4788864 w 5110315"/>
              <a:gd name="connsiteY46" fmla="*/ 4324350 h 4713880"/>
              <a:gd name="connsiteX47" fmla="*/ 4445964 w 5110315"/>
              <a:gd name="connsiteY47" fmla="*/ 4343400 h 4713880"/>
              <a:gd name="connsiteX48" fmla="*/ 4426914 w 5110315"/>
              <a:gd name="connsiteY48" fmla="*/ 4419600 h 4713880"/>
              <a:gd name="connsiteX49" fmla="*/ 4255464 w 5110315"/>
              <a:gd name="connsiteY49" fmla="*/ 4438650 h 4713880"/>
              <a:gd name="connsiteX50" fmla="*/ 4198314 w 5110315"/>
              <a:gd name="connsiteY50" fmla="*/ 4419600 h 4713880"/>
              <a:gd name="connsiteX51" fmla="*/ 3950664 w 5110315"/>
              <a:gd name="connsiteY51" fmla="*/ 4210050 h 4713880"/>
              <a:gd name="connsiteX52" fmla="*/ 3874464 w 5110315"/>
              <a:gd name="connsiteY52" fmla="*/ 4191000 h 4713880"/>
              <a:gd name="connsiteX53" fmla="*/ 3798264 w 5110315"/>
              <a:gd name="connsiteY53" fmla="*/ 4133850 h 4713880"/>
              <a:gd name="connsiteX54" fmla="*/ 3683964 w 5110315"/>
              <a:gd name="connsiteY54" fmla="*/ 4114800 h 4713880"/>
              <a:gd name="connsiteX55" fmla="*/ 3169614 w 5110315"/>
              <a:gd name="connsiteY55" fmla="*/ 4171950 h 4713880"/>
              <a:gd name="connsiteX56" fmla="*/ 3112464 w 5110315"/>
              <a:gd name="connsiteY56" fmla="*/ 4191000 h 4713880"/>
              <a:gd name="connsiteX57" fmla="*/ 2941014 w 5110315"/>
              <a:gd name="connsiteY57" fmla="*/ 4229100 h 4713880"/>
              <a:gd name="connsiteX58" fmla="*/ 2864814 w 5110315"/>
              <a:gd name="connsiteY58" fmla="*/ 4267200 h 4713880"/>
              <a:gd name="connsiteX59" fmla="*/ 2769564 w 5110315"/>
              <a:gd name="connsiteY59" fmla="*/ 4286250 h 4713880"/>
              <a:gd name="connsiteX60" fmla="*/ 2693364 w 5110315"/>
              <a:gd name="connsiteY60" fmla="*/ 4305300 h 4713880"/>
              <a:gd name="connsiteX61" fmla="*/ 2483814 w 5110315"/>
              <a:gd name="connsiteY61" fmla="*/ 4381500 h 4713880"/>
              <a:gd name="connsiteX62" fmla="*/ 2064714 w 5110315"/>
              <a:gd name="connsiteY62" fmla="*/ 4362450 h 4713880"/>
              <a:gd name="connsiteX63" fmla="*/ 2007564 w 5110315"/>
              <a:gd name="connsiteY63" fmla="*/ 4305300 h 4713880"/>
              <a:gd name="connsiteX64" fmla="*/ 1893264 w 5110315"/>
              <a:gd name="connsiteY64" fmla="*/ 4267200 h 4713880"/>
              <a:gd name="connsiteX65" fmla="*/ 1836114 w 5110315"/>
              <a:gd name="connsiteY65" fmla="*/ 4248150 h 4713880"/>
              <a:gd name="connsiteX66" fmla="*/ 1493214 w 5110315"/>
              <a:gd name="connsiteY66" fmla="*/ 4324350 h 4713880"/>
              <a:gd name="connsiteX67" fmla="*/ 1302714 w 5110315"/>
              <a:gd name="connsiteY67" fmla="*/ 4438650 h 4713880"/>
              <a:gd name="connsiteX68" fmla="*/ 1245564 w 5110315"/>
              <a:gd name="connsiteY68" fmla="*/ 4476750 h 4713880"/>
              <a:gd name="connsiteX69" fmla="*/ 1074114 w 5110315"/>
              <a:gd name="connsiteY69" fmla="*/ 4533900 h 4713880"/>
              <a:gd name="connsiteX70" fmla="*/ 1016964 w 5110315"/>
              <a:gd name="connsiteY70" fmla="*/ 4552950 h 4713880"/>
              <a:gd name="connsiteX71" fmla="*/ 959814 w 5110315"/>
              <a:gd name="connsiteY71" fmla="*/ 4572000 h 4713880"/>
              <a:gd name="connsiteX72" fmla="*/ 845514 w 5110315"/>
              <a:gd name="connsiteY72" fmla="*/ 4591050 h 4713880"/>
              <a:gd name="connsiteX73" fmla="*/ 712164 w 5110315"/>
              <a:gd name="connsiteY73" fmla="*/ 4572000 h 4713880"/>
              <a:gd name="connsiteX74" fmla="*/ 655014 w 5110315"/>
              <a:gd name="connsiteY74" fmla="*/ 4552950 h 4713880"/>
              <a:gd name="connsiteX75" fmla="*/ 442621 w 5110315"/>
              <a:gd name="connsiteY75" fmla="*/ 4713880 h 4713880"/>
              <a:gd name="connsiteX76" fmla="*/ 290221 w 5110315"/>
              <a:gd name="connsiteY76" fmla="*/ 4615787 h 4713880"/>
              <a:gd name="connsiteX77" fmla="*/ 173362 w 5110315"/>
              <a:gd name="connsiteY77" fmla="*/ 4439218 h 4713880"/>
              <a:gd name="connsiteX78" fmla="*/ 45414 w 5110315"/>
              <a:gd name="connsiteY78" fmla="*/ 4171950 h 4713880"/>
              <a:gd name="connsiteX79" fmla="*/ 26364 w 5110315"/>
              <a:gd name="connsiteY79"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5055564 w 5110315"/>
              <a:gd name="connsiteY42" fmla="*/ 4229100 h 4713880"/>
              <a:gd name="connsiteX43" fmla="*/ 4998414 w 5110315"/>
              <a:gd name="connsiteY43" fmla="*/ 4267200 h 4713880"/>
              <a:gd name="connsiteX44" fmla="*/ 4941264 w 5110315"/>
              <a:gd name="connsiteY44" fmla="*/ 4286250 h 4713880"/>
              <a:gd name="connsiteX45" fmla="*/ 4788864 w 5110315"/>
              <a:gd name="connsiteY45" fmla="*/ 4324350 h 4713880"/>
              <a:gd name="connsiteX46" fmla="*/ 4445964 w 5110315"/>
              <a:gd name="connsiteY46" fmla="*/ 4343400 h 4713880"/>
              <a:gd name="connsiteX47" fmla="*/ 4426914 w 5110315"/>
              <a:gd name="connsiteY47" fmla="*/ 4419600 h 4713880"/>
              <a:gd name="connsiteX48" fmla="*/ 4255464 w 5110315"/>
              <a:gd name="connsiteY48" fmla="*/ 4438650 h 4713880"/>
              <a:gd name="connsiteX49" fmla="*/ 4198314 w 5110315"/>
              <a:gd name="connsiteY49" fmla="*/ 4419600 h 4713880"/>
              <a:gd name="connsiteX50" fmla="*/ 3950664 w 5110315"/>
              <a:gd name="connsiteY50" fmla="*/ 4210050 h 4713880"/>
              <a:gd name="connsiteX51" fmla="*/ 3874464 w 5110315"/>
              <a:gd name="connsiteY51" fmla="*/ 4191000 h 4713880"/>
              <a:gd name="connsiteX52" fmla="*/ 3798264 w 5110315"/>
              <a:gd name="connsiteY52" fmla="*/ 4133850 h 4713880"/>
              <a:gd name="connsiteX53" fmla="*/ 3683964 w 5110315"/>
              <a:gd name="connsiteY53" fmla="*/ 4114800 h 4713880"/>
              <a:gd name="connsiteX54" fmla="*/ 3169614 w 5110315"/>
              <a:gd name="connsiteY54" fmla="*/ 4171950 h 4713880"/>
              <a:gd name="connsiteX55" fmla="*/ 3112464 w 5110315"/>
              <a:gd name="connsiteY55" fmla="*/ 4191000 h 4713880"/>
              <a:gd name="connsiteX56" fmla="*/ 2941014 w 5110315"/>
              <a:gd name="connsiteY56" fmla="*/ 4229100 h 4713880"/>
              <a:gd name="connsiteX57" fmla="*/ 2864814 w 5110315"/>
              <a:gd name="connsiteY57" fmla="*/ 4267200 h 4713880"/>
              <a:gd name="connsiteX58" fmla="*/ 2769564 w 5110315"/>
              <a:gd name="connsiteY58" fmla="*/ 4286250 h 4713880"/>
              <a:gd name="connsiteX59" fmla="*/ 2693364 w 5110315"/>
              <a:gd name="connsiteY59" fmla="*/ 4305300 h 4713880"/>
              <a:gd name="connsiteX60" fmla="*/ 2483814 w 5110315"/>
              <a:gd name="connsiteY60" fmla="*/ 4381500 h 4713880"/>
              <a:gd name="connsiteX61" fmla="*/ 2064714 w 5110315"/>
              <a:gd name="connsiteY61" fmla="*/ 4362450 h 4713880"/>
              <a:gd name="connsiteX62" fmla="*/ 2007564 w 5110315"/>
              <a:gd name="connsiteY62" fmla="*/ 4305300 h 4713880"/>
              <a:gd name="connsiteX63" fmla="*/ 1893264 w 5110315"/>
              <a:gd name="connsiteY63" fmla="*/ 4267200 h 4713880"/>
              <a:gd name="connsiteX64" fmla="*/ 1836114 w 5110315"/>
              <a:gd name="connsiteY64" fmla="*/ 4248150 h 4713880"/>
              <a:gd name="connsiteX65" fmla="*/ 1493214 w 5110315"/>
              <a:gd name="connsiteY65" fmla="*/ 4324350 h 4713880"/>
              <a:gd name="connsiteX66" fmla="*/ 1302714 w 5110315"/>
              <a:gd name="connsiteY66" fmla="*/ 4438650 h 4713880"/>
              <a:gd name="connsiteX67" fmla="*/ 1245564 w 5110315"/>
              <a:gd name="connsiteY67" fmla="*/ 4476750 h 4713880"/>
              <a:gd name="connsiteX68" fmla="*/ 1074114 w 5110315"/>
              <a:gd name="connsiteY68" fmla="*/ 4533900 h 4713880"/>
              <a:gd name="connsiteX69" fmla="*/ 1016964 w 5110315"/>
              <a:gd name="connsiteY69" fmla="*/ 4552950 h 4713880"/>
              <a:gd name="connsiteX70" fmla="*/ 959814 w 5110315"/>
              <a:gd name="connsiteY70" fmla="*/ 4572000 h 4713880"/>
              <a:gd name="connsiteX71" fmla="*/ 845514 w 5110315"/>
              <a:gd name="connsiteY71" fmla="*/ 4591050 h 4713880"/>
              <a:gd name="connsiteX72" fmla="*/ 712164 w 5110315"/>
              <a:gd name="connsiteY72" fmla="*/ 4572000 h 4713880"/>
              <a:gd name="connsiteX73" fmla="*/ 655014 w 5110315"/>
              <a:gd name="connsiteY73" fmla="*/ 4552950 h 4713880"/>
              <a:gd name="connsiteX74" fmla="*/ 442621 w 5110315"/>
              <a:gd name="connsiteY74" fmla="*/ 4713880 h 4713880"/>
              <a:gd name="connsiteX75" fmla="*/ 290221 w 5110315"/>
              <a:gd name="connsiteY75" fmla="*/ 4615787 h 4713880"/>
              <a:gd name="connsiteX76" fmla="*/ 173362 w 5110315"/>
              <a:gd name="connsiteY76" fmla="*/ 4439218 h 4713880"/>
              <a:gd name="connsiteX77" fmla="*/ 45414 w 5110315"/>
              <a:gd name="connsiteY77" fmla="*/ 4171950 h 4713880"/>
              <a:gd name="connsiteX78" fmla="*/ 26364 w 5110315"/>
              <a:gd name="connsiteY78" fmla="*/ 4114800 h 4713880"/>
              <a:gd name="connsiteX0" fmla="*/ 26364 w 5117241"/>
              <a:gd name="connsiteY0" fmla="*/ 4114800 h 4713880"/>
              <a:gd name="connsiteX1" fmla="*/ 7314 w 5117241"/>
              <a:gd name="connsiteY1" fmla="*/ 3467100 h 4713880"/>
              <a:gd name="connsiteX2" fmla="*/ 159714 w 5117241"/>
              <a:gd name="connsiteY2" fmla="*/ 3448050 h 4713880"/>
              <a:gd name="connsiteX3" fmla="*/ 350214 w 5117241"/>
              <a:gd name="connsiteY3" fmla="*/ 3390900 h 4713880"/>
              <a:gd name="connsiteX4" fmla="*/ 559764 w 5117241"/>
              <a:gd name="connsiteY4" fmla="*/ 3314700 h 4713880"/>
              <a:gd name="connsiteX5" fmla="*/ 655014 w 5117241"/>
              <a:gd name="connsiteY5" fmla="*/ 3105150 h 4713880"/>
              <a:gd name="connsiteX6" fmla="*/ 750264 w 5117241"/>
              <a:gd name="connsiteY6" fmla="*/ 2857500 h 4713880"/>
              <a:gd name="connsiteX7" fmla="*/ 883614 w 5117241"/>
              <a:gd name="connsiteY7" fmla="*/ 2495550 h 4713880"/>
              <a:gd name="connsiteX8" fmla="*/ 921714 w 5117241"/>
              <a:gd name="connsiteY8" fmla="*/ 2362200 h 4713880"/>
              <a:gd name="connsiteX9" fmla="*/ 997914 w 5117241"/>
              <a:gd name="connsiteY9" fmla="*/ 2171700 h 4713880"/>
              <a:gd name="connsiteX10" fmla="*/ 1036014 w 5117241"/>
              <a:gd name="connsiteY10" fmla="*/ 2019300 h 4713880"/>
              <a:gd name="connsiteX11" fmla="*/ 1016964 w 5117241"/>
              <a:gd name="connsiteY11" fmla="*/ 1771650 h 4713880"/>
              <a:gd name="connsiteX12" fmla="*/ 1016964 w 5117241"/>
              <a:gd name="connsiteY12" fmla="*/ 1543050 h 4713880"/>
              <a:gd name="connsiteX13" fmla="*/ 1055064 w 5117241"/>
              <a:gd name="connsiteY13" fmla="*/ 1390650 h 4713880"/>
              <a:gd name="connsiteX14" fmla="*/ 1055064 w 5117241"/>
              <a:gd name="connsiteY14" fmla="*/ 1390650 h 4713880"/>
              <a:gd name="connsiteX15" fmla="*/ 1093164 w 5117241"/>
              <a:gd name="connsiteY15" fmla="*/ 1181100 h 4713880"/>
              <a:gd name="connsiteX16" fmla="*/ 1093164 w 5117241"/>
              <a:gd name="connsiteY16" fmla="*/ 1181100 h 4713880"/>
              <a:gd name="connsiteX17" fmla="*/ 883614 w 5117241"/>
              <a:gd name="connsiteY17" fmla="*/ 1295400 h 4713880"/>
              <a:gd name="connsiteX18" fmla="*/ 731214 w 5117241"/>
              <a:gd name="connsiteY18" fmla="*/ 1238250 h 4713880"/>
              <a:gd name="connsiteX19" fmla="*/ 578814 w 5117241"/>
              <a:gd name="connsiteY19" fmla="*/ 1238250 h 4713880"/>
              <a:gd name="connsiteX20" fmla="*/ 540714 w 5117241"/>
              <a:gd name="connsiteY20" fmla="*/ 1257300 h 4713880"/>
              <a:gd name="connsiteX21" fmla="*/ 445464 w 5117241"/>
              <a:gd name="connsiteY21" fmla="*/ 762000 h 4713880"/>
              <a:gd name="connsiteX22" fmla="*/ 426414 w 5117241"/>
              <a:gd name="connsiteY22" fmla="*/ 476250 h 4713880"/>
              <a:gd name="connsiteX23" fmla="*/ 426414 w 5117241"/>
              <a:gd name="connsiteY23" fmla="*/ 247650 h 4713880"/>
              <a:gd name="connsiteX24" fmla="*/ 597864 w 5117241"/>
              <a:gd name="connsiteY24" fmla="*/ 95250 h 4713880"/>
              <a:gd name="connsiteX25" fmla="*/ 902664 w 5117241"/>
              <a:gd name="connsiteY25" fmla="*/ 0 h 4713880"/>
              <a:gd name="connsiteX26" fmla="*/ 1150314 w 5117241"/>
              <a:gd name="connsiteY26" fmla="*/ 0 h 4713880"/>
              <a:gd name="connsiteX27" fmla="*/ 1397964 w 5117241"/>
              <a:gd name="connsiteY27" fmla="*/ 0 h 4713880"/>
              <a:gd name="connsiteX28" fmla="*/ 1626564 w 5117241"/>
              <a:gd name="connsiteY28" fmla="*/ 19050 h 4713880"/>
              <a:gd name="connsiteX29" fmla="*/ 1893264 w 5117241"/>
              <a:gd name="connsiteY29" fmla="*/ 19050 h 4713880"/>
              <a:gd name="connsiteX30" fmla="*/ 2064714 w 5117241"/>
              <a:gd name="connsiteY30" fmla="*/ 19050 h 4713880"/>
              <a:gd name="connsiteX31" fmla="*/ 2445714 w 5117241"/>
              <a:gd name="connsiteY31" fmla="*/ 76200 h 4713880"/>
              <a:gd name="connsiteX32" fmla="*/ 2655264 w 5117241"/>
              <a:gd name="connsiteY32" fmla="*/ 76200 h 4713880"/>
              <a:gd name="connsiteX33" fmla="*/ 2902914 w 5117241"/>
              <a:gd name="connsiteY33" fmla="*/ 57150 h 4713880"/>
              <a:gd name="connsiteX34" fmla="*/ 3283914 w 5117241"/>
              <a:gd name="connsiteY34" fmla="*/ 0 h 4713880"/>
              <a:gd name="connsiteX35" fmla="*/ 3683964 w 5117241"/>
              <a:gd name="connsiteY35" fmla="*/ 76200 h 4713880"/>
              <a:gd name="connsiteX36" fmla="*/ 3855414 w 5117241"/>
              <a:gd name="connsiteY36" fmla="*/ 152400 h 4713880"/>
              <a:gd name="connsiteX37" fmla="*/ 3931614 w 5117241"/>
              <a:gd name="connsiteY37" fmla="*/ 495300 h 4713880"/>
              <a:gd name="connsiteX38" fmla="*/ 4007814 w 5117241"/>
              <a:gd name="connsiteY38" fmla="*/ 876300 h 4713880"/>
              <a:gd name="connsiteX39" fmla="*/ 4007814 w 5117241"/>
              <a:gd name="connsiteY39" fmla="*/ 876300 h 4713880"/>
              <a:gd name="connsiteX40" fmla="*/ 4045914 w 5117241"/>
              <a:gd name="connsiteY40" fmla="*/ 1238250 h 4713880"/>
              <a:gd name="connsiteX41" fmla="*/ 5055564 w 5117241"/>
              <a:gd name="connsiteY41" fmla="*/ 4229100 h 4713880"/>
              <a:gd name="connsiteX42" fmla="*/ 4998414 w 5117241"/>
              <a:gd name="connsiteY42" fmla="*/ 4267200 h 4713880"/>
              <a:gd name="connsiteX43" fmla="*/ 4941264 w 5117241"/>
              <a:gd name="connsiteY43" fmla="*/ 4286250 h 4713880"/>
              <a:gd name="connsiteX44" fmla="*/ 4788864 w 5117241"/>
              <a:gd name="connsiteY44" fmla="*/ 4324350 h 4713880"/>
              <a:gd name="connsiteX45" fmla="*/ 4445964 w 5117241"/>
              <a:gd name="connsiteY45" fmla="*/ 4343400 h 4713880"/>
              <a:gd name="connsiteX46" fmla="*/ 4426914 w 5117241"/>
              <a:gd name="connsiteY46" fmla="*/ 4419600 h 4713880"/>
              <a:gd name="connsiteX47" fmla="*/ 4255464 w 5117241"/>
              <a:gd name="connsiteY47" fmla="*/ 4438650 h 4713880"/>
              <a:gd name="connsiteX48" fmla="*/ 4198314 w 5117241"/>
              <a:gd name="connsiteY48" fmla="*/ 4419600 h 4713880"/>
              <a:gd name="connsiteX49" fmla="*/ 3950664 w 5117241"/>
              <a:gd name="connsiteY49" fmla="*/ 4210050 h 4713880"/>
              <a:gd name="connsiteX50" fmla="*/ 3874464 w 5117241"/>
              <a:gd name="connsiteY50" fmla="*/ 4191000 h 4713880"/>
              <a:gd name="connsiteX51" fmla="*/ 3798264 w 5117241"/>
              <a:gd name="connsiteY51" fmla="*/ 4133850 h 4713880"/>
              <a:gd name="connsiteX52" fmla="*/ 3683964 w 5117241"/>
              <a:gd name="connsiteY52" fmla="*/ 4114800 h 4713880"/>
              <a:gd name="connsiteX53" fmla="*/ 3169614 w 5117241"/>
              <a:gd name="connsiteY53" fmla="*/ 4171950 h 4713880"/>
              <a:gd name="connsiteX54" fmla="*/ 3112464 w 5117241"/>
              <a:gd name="connsiteY54" fmla="*/ 4191000 h 4713880"/>
              <a:gd name="connsiteX55" fmla="*/ 2941014 w 5117241"/>
              <a:gd name="connsiteY55" fmla="*/ 4229100 h 4713880"/>
              <a:gd name="connsiteX56" fmla="*/ 2864814 w 5117241"/>
              <a:gd name="connsiteY56" fmla="*/ 4267200 h 4713880"/>
              <a:gd name="connsiteX57" fmla="*/ 2769564 w 5117241"/>
              <a:gd name="connsiteY57" fmla="*/ 4286250 h 4713880"/>
              <a:gd name="connsiteX58" fmla="*/ 2693364 w 5117241"/>
              <a:gd name="connsiteY58" fmla="*/ 4305300 h 4713880"/>
              <a:gd name="connsiteX59" fmla="*/ 2483814 w 5117241"/>
              <a:gd name="connsiteY59" fmla="*/ 4381500 h 4713880"/>
              <a:gd name="connsiteX60" fmla="*/ 2064714 w 5117241"/>
              <a:gd name="connsiteY60" fmla="*/ 4362450 h 4713880"/>
              <a:gd name="connsiteX61" fmla="*/ 2007564 w 5117241"/>
              <a:gd name="connsiteY61" fmla="*/ 4305300 h 4713880"/>
              <a:gd name="connsiteX62" fmla="*/ 1893264 w 5117241"/>
              <a:gd name="connsiteY62" fmla="*/ 4267200 h 4713880"/>
              <a:gd name="connsiteX63" fmla="*/ 1836114 w 5117241"/>
              <a:gd name="connsiteY63" fmla="*/ 4248150 h 4713880"/>
              <a:gd name="connsiteX64" fmla="*/ 1493214 w 5117241"/>
              <a:gd name="connsiteY64" fmla="*/ 4324350 h 4713880"/>
              <a:gd name="connsiteX65" fmla="*/ 1302714 w 5117241"/>
              <a:gd name="connsiteY65" fmla="*/ 4438650 h 4713880"/>
              <a:gd name="connsiteX66" fmla="*/ 1245564 w 5117241"/>
              <a:gd name="connsiteY66" fmla="*/ 4476750 h 4713880"/>
              <a:gd name="connsiteX67" fmla="*/ 1074114 w 5117241"/>
              <a:gd name="connsiteY67" fmla="*/ 4533900 h 4713880"/>
              <a:gd name="connsiteX68" fmla="*/ 1016964 w 5117241"/>
              <a:gd name="connsiteY68" fmla="*/ 4552950 h 4713880"/>
              <a:gd name="connsiteX69" fmla="*/ 959814 w 5117241"/>
              <a:gd name="connsiteY69" fmla="*/ 4572000 h 4713880"/>
              <a:gd name="connsiteX70" fmla="*/ 845514 w 5117241"/>
              <a:gd name="connsiteY70" fmla="*/ 4591050 h 4713880"/>
              <a:gd name="connsiteX71" fmla="*/ 712164 w 5117241"/>
              <a:gd name="connsiteY71" fmla="*/ 4572000 h 4713880"/>
              <a:gd name="connsiteX72" fmla="*/ 655014 w 5117241"/>
              <a:gd name="connsiteY72" fmla="*/ 4552950 h 4713880"/>
              <a:gd name="connsiteX73" fmla="*/ 442621 w 5117241"/>
              <a:gd name="connsiteY73" fmla="*/ 4713880 h 4713880"/>
              <a:gd name="connsiteX74" fmla="*/ 290221 w 5117241"/>
              <a:gd name="connsiteY74" fmla="*/ 4615787 h 4713880"/>
              <a:gd name="connsiteX75" fmla="*/ 173362 w 5117241"/>
              <a:gd name="connsiteY75" fmla="*/ 4439218 h 4713880"/>
              <a:gd name="connsiteX76" fmla="*/ 45414 w 5117241"/>
              <a:gd name="connsiteY76" fmla="*/ 4171950 h 4713880"/>
              <a:gd name="connsiteX77" fmla="*/ 26364 w 5117241"/>
              <a:gd name="connsiteY77" fmla="*/ 4114800 h 4713880"/>
              <a:gd name="connsiteX0" fmla="*/ 26364 w 5106912"/>
              <a:gd name="connsiteY0" fmla="*/ 4114800 h 4713880"/>
              <a:gd name="connsiteX1" fmla="*/ 7314 w 5106912"/>
              <a:gd name="connsiteY1" fmla="*/ 3467100 h 4713880"/>
              <a:gd name="connsiteX2" fmla="*/ 159714 w 5106912"/>
              <a:gd name="connsiteY2" fmla="*/ 3448050 h 4713880"/>
              <a:gd name="connsiteX3" fmla="*/ 350214 w 5106912"/>
              <a:gd name="connsiteY3" fmla="*/ 3390900 h 4713880"/>
              <a:gd name="connsiteX4" fmla="*/ 559764 w 5106912"/>
              <a:gd name="connsiteY4" fmla="*/ 3314700 h 4713880"/>
              <a:gd name="connsiteX5" fmla="*/ 655014 w 5106912"/>
              <a:gd name="connsiteY5" fmla="*/ 3105150 h 4713880"/>
              <a:gd name="connsiteX6" fmla="*/ 750264 w 5106912"/>
              <a:gd name="connsiteY6" fmla="*/ 2857500 h 4713880"/>
              <a:gd name="connsiteX7" fmla="*/ 883614 w 5106912"/>
              <a:gd name="connsiteY7" fmla="*/ 2495550 h 4713880"/>
              <a:gd name="connsiteX8" fmla="*/ 921714 w 5106912"/>
              <a:gd name="connsiteY8" fmla="*/ 2362200 h 4713880"/>
              <a:gd name="connsiteX9" fmla="*/ 997914 w 5106912"/>
              <a:gd name="connsiteY9" fmla="*/ 2171700 h 4713880"/>
              <a:gd name="connsiteX10" fmla="*/ 1036014 w 5106912"/>
              <a:gd name="connsiteY10" fmla="*/ 2019300 h 4713880"/>
              <a:gd name="connsiteX11" fmla="*/ 1016964 w 5106912"/>
              <a:gd name="connsiteY11" fmla="*/ 1771650 h 4713880"/>
              <a:gd name="connsiteX12" fmla="*/ 1016964 w 5106912"/>
              <a:gd name="connsiteY12" fmla="*/ 1543050 h 4713880"/>
              <a:gd name="connsiteX13" fmla="*/ 1055064 w 5106912"/>
              <a:gd name="connsiteY13" fmla="*/ 1390650 h 4713880"/>
              <a:gd name="connsiteX14" fmla="*/ 1055064 w 5106912"/>
              <a:gd name="connsiteY14" fmla="*/ 1390650 h 4713880"/>
              <a:gd name="connsiteX15" fmla="*/ 1093164 w 5106912"/>
              <a:gd name="connsiteY15" fmla="*/ 1181100 h 4713880"/>
              <a:gd name="connsiteX16" fmla="*/ 1093164 w 5106912"/>
              <a:gd name="connsiteY16" fmla="*/ 1181100 h 4713880"/>
              <a:gd name="connsiteX17" fmla="*/ 883614 w 5106912"/>
              <a:gd name="connsiteY17" fmla="*/ 1295400 h 4713880"/>
              <a:gd name="connsiteX18" fmla="*/ 731214 w 5106912"/>
              <a:gd name="connsiteY18" fmla="*/ 1238250 h 4713880"/>
              <a:gd name="connsiteX19" fmla="*/ 578814 w 5106912"/>
              <a:gd name="connsiteY19" fmla="*/ 1238250 h 4713880"/>
              <a:gd name="connsiteX20" fmla="*/ 540714 w 5106912"/>
              <a:gd name="connsiteY20" fmla="*/ 1257300 h 4713880"/>
              <a:gd name="connsiteX21" fmla="*/ 445464 w 5106912"/>
              <a:gd name="connsiteY21" fmla="*/ 762000 h 4713880"/>
              <a:gd name="connsiteX22" fmla="*/ 426414 w 5106912"/>
              <a:gd name="connsiteY22" fmla="*/ 476250 h 4713880"/>
              <a:gd name="connsiteX23" fmla="*/ 426414 w 5106912"/>
              <a:gd name="connsiteY23" fmla="*/ 247650 h 4713880"/>
              <a:gd name="connsiteX24" fmla="*/ 597864 w 5106912"/>
              <a:gd name="connsiteY24" fmla="*/ 95250 h 4713880"/>
              <a:gd name="connsiteX25" fmla="*/ 902664 w 5106912"/>
              <a:gd name="connsiteY25" fmla="*/ 0 h 4713880"/>
              <a:gd name="connsiteX26" fmla="*/ 1150314 w 5106912"/>
              <a:gd name="connsiteY26" fmla="*/ 0 h 4713880"/>
              <a:gd name="connsiteX27" fmla="*/ 1397964 w 5106912"/>
              <a:gd name="connsiteY27" fmla="*/ 0 h 4713880"/>
              <a:gd name="connsiteX28" fmla="*/ 1626564 w 5106912"/>
              <a:gd name="connsiteY28" fmla="*/ 19050 h 4713880"/>
              <a:gd name="connsiteX29" fmla="*/ 1893264 w 5106912"/>
              <a:gd name="connsiteY29" fmla="*/ 19050 h 4713880"/>
              <a:gd name="connsiteX30" fmla="*/ 2064714 w 5106912"/>
              <a:gd name="connsiteY30" fmla="*/ 19050 h 4713880"/>
              <a:gd name="connsiteX31" fmla="*/ 2445714 w 5106912"/>
              <a:gd name="connsiteY31" fmla="*/ 76200 h 4713880"/>
              <a:gd name="connsiteX32" fmla="*/ 2655264 w 5106912"/>
              <a:gd name="connsiteY32" fmla="*/ 76200 h 4713880"/>
              <a:gd name="connsiteX33" fmla="*/ 2902914 w 5106912"/>
              <a:gd name="connsiteY33" fmla="*/ 57150 h 4713880"/>
              <a:gd name="connsiteX34" fmla="*/ 3283914 w 5106912"/>
              <a:gd name="connsiteY34" fmla="*/ 0 h 4713880"/>
              <a:gd name="connsiteX35" fmla="*/ 3683964 w 5106912"/>
              <a:gd name="connsiteY35" fmla="*/ 76200 h 4713880"/>
              <a:gd name="connsiteX36" fmla="*/ 3855414 w 5106912"/>
              <a:gd name="connsiteY36" fmla="*/ 152400 h 4713880"/>
              <a:gd name="connsiteX37" fmla="*/ 3931614 w 5106912"/>
              <a:gd name="connsiteY37" fmla="*/ 495300 h 4713880"/>
              <a:gd name="connsiteX38" fmla="*/ 4007814 w 5106912"/>
              <a:gd name="connsiteY38" fmla="*/ 876300 h 4713880"/>
              <a:gd name="connsiteX39" fmla="*/ 4007814 w 5106912"/>
              <a:gd name="connsiteY39" fmla="*/ 876300 h 4713880"/>
              <a:gd name="connsiteX40" fmla="*/ 4045914 w 5106912"/>
              <a:gd name="connsiteY40" fmla="*/ 1238250 h 4713880"/>
              <a:gd name="connsiteX41" fmla="*/ 5055564 w 5106912"/>
              <a:gd name="connsiteY41" fmla="*/ 4229100 h 4713880"/>
              <a:gd name="connsiteX42" fmla="*/ 4941264 w 5106912"/>
              <a:gd name="connsiteY42" fmla="*/ 4286250 h 4713880"/>
              <a:gd name="connsiteX43" fmla="*/ 4788864 w 5106912"/>
              <a:gd name="connsiteY43" fmla="*/ 4324350 h 4713880"/>
              <a:gd name="connsiteX44" fmla="*/ 4445964 w 5106912"/>
              <a:gd name="connsiteY44" fmla="*/ 4343400 h 4713880"/>
              <a:gd name="connsiteX45" fmla="*/ 4426914 w 5106912"/>
              <a:gd name="connsiteY45" fmla="*/ 4419600 h 4713880"/>
              <a:gd name="connsiteX46" fmla="*/ 4255464 w 5106912"/>
              <a:gd name="connsiteY46" fmla="*/ 4438650 h 4713880"/>
              <a:gd name="connsiteX47" fmla="*/ 4198314 w 5106912"/>
              <a:gd name="connsiteY47" fmla="*/ 4419600 h 4713880"/>
              <a:gd name="connsiteX48" fmla="*/ 3950664 w 5106912"/>
              <a:gd name="connsiteY48" fmla="*/ 4210050 h 4713880"/>
              <a:gd name="connsiteX49" fmla="*/ 3874464 w 5106912"/>
              <a:gd name="connsiteY49" fmla="*/ 4191000 h 4713880"/>
              <a:gd name="connsiteX50" fmla="*/ 3798264 w 5106912"/>
              <a:gd name="connsiteY50" fmla="*/ 4133850 h 4713880"/>
              <a:gd name="connsiteX51" fmla="*/ 3683964 w 5106912"/>
              <a:gd name="connsiteY51" fmla="*/ 4114800 h 4713880"/>
              <a:gd name="connsiteX52" fmla="*/ 3169614 w 5106912"/>
              <a:gd name="connsiteY52" fmla="*/ 4171950 h 4713880"/>
              <a:gd name="connsiteX53" fmla="*/ 3112464 w 5106912"/>
              <a:gd name="connsiteY53" fmla="*/ 4191000 h 4713880"/>
              <a:gd name="connsiteX54" fmla="*/ 2941014 w 5106912"/>
              <a:gd name="connsiteY54" fmla="*/ 4229100 h 4713880"/>
              <a:gd name="connsiteX55" fmla="*/ 2864814 w 5106912"/>
              <a:gd name="connsiteY55" fmla="*/ 4267200 h 4713880"/>
              <a:gd name="connsiteX56" fmla="*/ 2769564 w 5106912"/>
              <a:gd name="connsiteY56" fmla="*/ 4286250 h 4713880"/>
              <a:gd name="connsiteX57" fmla="*/ 2693364 w 5106912"/>
              <a:gd name="connsiteY57" fmla="*/ 4305300 h 4713880"/>
              <a:gd name="connsiteX58" fmla="*/ 2483814 w 5106912"/>
              <a:gd name="connsiteY58" fmla="*/ 4381500 h 4713880"/>
              <a:gd name="connsiteX59" fmla="*/ 2064714 w 5106912"/>
              <a:gd name="connsiteY59" fmla="*/ 4362450 h 4713880"/>
              <a:gd name="connsiteX60" fmla="*/ 2007564 w 5106912"/>
              <a:gd name="connsiteY60" fmla="*/ 4305300 h 4713880"/>
              <a:gd name="connsiteX61" fmla="*/ 1893264 w 5106912"/>
              <a:gd name="connsiteY61" fmla="*/ 4267200 h 4713880"/>
              <a:gd name="connsiteX62" fmla="*/ 1836114 w 5106912"/>
              <a:gd name="connsiteY62" fmla="*/ 4248150 h 4713880"/>
              <a:gd name="connsiteX63" fmla="*/ 1493214 w 5106912"/>
              <a:gd name="connsiteY63" fmla="*/ 4324350 h 4713880"/>
              <a:gd name="connsiteX64" fmla="*/ 1302714 w 5106912"/>
              <a:gd name="connsiteY64" fmla="*/ 4438650 h 4713880"/>
              <a:gd name="connsiteX65" fmla="*/ 1245564 w 5106912"/>
              <a:gd name="connsiteY65" fmla="*/ 4476750 h 4713880"/>
              <a:gd name="connsiteX66" fmla="*/ 1074114 w 5106912"/>
              <a:gd name="connsiteY66" fmla="*/ 4533900 h 4713880"/>
              <a:gd name="connsiteX67" fmla="*/ 1016964 w 5106912"/>
              <a:gd name="connsiteY67" fmla="*/ 4552950 h 4713880"/>
              <a:gd name="connsiteX68" fmla="*/ 959814 w 5106912"/>
              <a:gd name="connsiteY68" fmla="*/ 4572000 h 4713880"/>
              <a:gd name="connsiteX69" fmla="*/ 845514 w 5106912"/>
              <a:gd name="connsiteY69" fmla="*/ 4591050 h 4713880"/>
              <a:gd name="connsiteX70" fmla="*/ 712164 w 5106912"/>
              <a:gd name="connsiteY70" fmla="*/ 4572000 h 4713880"/>
              <a:gd name="connsiteX71" fmla="*/ 655014 w 5106912"/>
              <a:gd name="connsiteY71" fmla="*/ 4552950 h 4713880"/>
              <a:gd name="connsiteX72" fmla="*/ 442621 w 5106912"/>
              <a:gd name="connsiteY72" fmla="*/ 4713880 h 4713880"/>
              <a:gd name="connsiteX73" fmla="*/ 290221 w 5106912"/>
              <a:gd name="connsiteY73" fmla="*/ 4615787 h 4713880"/>
              <a:gd name="connsiteX74" fmla="*/ 173362 w 5106912"/>
              <a:gd name="connsiteY74" fmla="*/ 4439218 h 4713880"/>
              <a:gd name="connsiteX75" fmla="*/ 45414 w 5106912"/>
              <a:gd name="connsiteY75" fmla="*/ 4171950 h 4713880"/>
              <a:gd name="connsiteX76" fmla="*/ 26364 w 5106912"/>
              <a:gd name="connsiteY76" fmla="*/ 4114800 h 4713880"/>
              <a:gd name="connsiteX0" fmla="*/ 26364 w 5085879"/>
              <a:gd name="connsiteY0" fmla="*/ 4114800 h 4713880"/>
              <a:gd name="connsiteX1" fmla="*/ 7314 w 5085879"/>
              <a:gd name="connsiteY1" fmla="*/ 3467100 h 4713880"/>
              <a:gd name="connsiteX2" fmla="*/ 159714 w 5085879"/>
              <a:gd name="connsiteY2" fmla="*/ 3448050 h 4713880"/>
              <a:gd name="connsiteX3" fmla="*/ 350214 w 5085879"/>
              <a:gd name="connsiteY3" fmla="*/ 3390900 h 4713880"/>
              <a:gd name="connsiteX4" fmla="*/ 559764 w 5085879"/>
              <a:gd name="connsiteY4" fmla="*/ 3314700 h 4713880"/>
              <a:gd name="connsiteX5" fmla="*/ 655014 w 5085879"/>
              <a:gd name="connsiteY5" fmla="*/ 3105150 h 4713880"/>
              <a:gd name="connsiteX6" fmla="*/ 750264 w 5085879"/>
              <a:gd name="connsiteY6" fmla="*/ 2857500 h 4713880"/>
              <a:gd name="connsiteX7" fmla="*/ 883614 w 5085879"/>
              <a:gd name="connsiteY7" fmla="*/ 2495550 h 4713880"/>
              <a:gd name="connsiteX8" fmla="*/ 921714 w 5085879"/>
              <a:gd name="connsiteY8" fmla="*/ 2362200 h 4713880"/>
              <a:gd name="connsiteX9" fmla="*/ 997914 w 5085879"/>
              <a:gd name="connsiteY9" fmla="*/ 2171700 h 4713880"/>
              <a:gd name="connsiteX10" fmla="*/ 1036014 w 5085879"/>
              <a:gd name="connsiteY10" fmla="*/ 2019300 h 4713880"/>
              <a:gd name="connsiteX11" fmla="*/ 1016964 w 5085879"/>
              <a:gd name="connsiteY11" fmla="*/ 1771650 h 4713880"/>
              <a:gd name="connsiteX12" fmla="*/ 1016964 w 5085879"/>
              <a:gd name="connsiteY12" fmla="*/ 1543050 h 4713880"/>
              <a:gd name="connsiteX13" fmla="*/ 1055064 w 5085879"/>
              <a:gd name="connsiteY13" fmla="*/ 1390650 h 4713880"/>
              <a:gd name="connsiteX14" fmla="*/ 1055064 w 5085879"/>
              <a:gd name="connsiteY14" fmla="*/ 1390650 h 4713880"/>
              <a:gd name="connsiteX15" fmla="*/ 1093164 w 5085879"/>
              <a:gd name="connsiteY15" fmla="*/ 1181100 h 4713880"/>
              <a:gd name="connsiteX16" fmla="*/ 1093164 w 5085879"/>
              <a:gd name="connsiteY16" fmla="*/ 1181100 h 4713880"/>
              <a:gd name="connsiteX17" fmla="*/ 883614 w 5085879"/>
              <a:gd name="connsiteY17" fmla="*/ 1295400 h 4713880"/>
              <a:gd name="connsiteX18" fmla="*/ 731214 w 5085879"/>
              <a:gd name="connsiteY18" fmla="*/ 1238250 h 4713880"/>
              <a:gd name="connsiteX19" fmla="*/ 578814 w 5085879"/>
              <a:gd name="connsiteY19" fmla="*/ 1238250 h 4713880"/>
              <a:gd name="connsiteX20" fmla="*/ 540714 w 5085879"/>
              <a:gd name="connsiteY20" fmla="*/ 1257300 h 4713880"/>
              <a:gd name="connsiteX21" fmla="*/ 445464 w 5085879"/>
              <a:gd name="connsiteY21" fmla="*/ 762000 h 4713880"/>
              <a:gd name="connsiteX22" fmla="*/ 426414 w 5085879"/>
              <a:gd name="connsiteY22" fmla="*/ 476250 h 4713880"/>
              <a:gd name="connsiteX23" fmla="*/ 426414 w 5085879"/>
              <a:gd name="connsiteY23" fmla="*/ 247650 h 4713880"/>
              <a:gd name="connsiteX24" fmla="*/ 597864 w 5085879"/>
              <a:gd name="connsiteY24" fmla="*/ 95250 h 4713880"/>
              <a:gd name="connsiteX25" fmla="*/ 902664 w 5085879"/>
              <a:gd name="connsiteY25" fmla="*/ 0 h 4713880"/>
              <a:gd name="connsiteX26" fmla="*/ 1150314 w 5085879"/>
              <a:gd name="connsiteY26" fmla="*/ 0 h 4713880"/>
              <a:gd name="connsiteX27" fmla="*/ 1397964 w 5085879"/>
              <a:gd name="connsiteY27" fmla="*/ 0 h 4713880"/>
              <a:gd name="connsiteX28" fmla="*/ 1626564 w 5085879"/>
              <a:gd name="connsiteY28" fmla="*/ 19050 h 4713880"/>
              <a:gd name="connsiteX29" fmla="*/ 1893264 w 5085879"/>
              <a:gd name="connsiteY29" fmla="*/ 19050 h 4713880"/>
              <a:gd name="connsiteX30" fmla="*/ 2064714 w 5085879"/>
              <a:gd name="connsiteY30" fmla="*/ 19050 h 4713880"/>
              <a:gd name="connsiteX31" fmla="*/ 2445714 w 5085879"/>
              <a:gd name="connsiteY31" fmla="*/ 76200 h 4713880"/>
              <a:gd name="connsiteX32" fmla="*/ 2655264 w 5085879"/>
              <a:gd name="connsiteY32" fmla="*/ 76200 h 4713880"/>
              <a:gd name="connsiteX33" fmla="*/ 2902914 w 5085879"/>
              <a:gd name="connsiteY33" fmla="*/ 57150 h 4713880"/>
              <a:gd name="connsiteX34" fmla="*/ 3283914 w 5085879"/>
              <a:gd name="connsiteY34" fmla="*/ 0 h 4713880"/>
              <a:gd name="connsiteX35" fmla="*/ 3683964 w 5085879"/>
              <a:gd name="connsiteY35" fmla="*/ 76200 h 4713880"/>
              <a:gd name="connsiteX36" fmla="*/ 3855414 w 5085879"/>
              <a:gd name="connsiteY36" fmla="*/ 152400 h 4713880"/>
              <a:gd name="connsiteX37" fmla="*/ 3931614 w 5085879"/>
              <a:gd name="connsiteY37" fmla="*/ 495300 h 4713880"/>
              <a:gd name="connsiteX38" fmla="*/ 4007814 w 5085879"/>
              <a:gd name="connsiteY38" fmla="*/ 876300 h 4713880"/>
              <a:gd name="connsiteX39" fmla="*/ 4007814 w 5085879"/>
              <a:gd name="connsiteY39" fmla="*/ 876300 h 4713880"/>
              <a:gd name="connsiteX40" fmla="*/ 4045914 w 5085879"/>
              <a:gd name="connsiteY40" fmla="*/ 1238250 h 4713880"/>
              <a:gd name="connsiteX41" fmla="*/ 5055564 w 5085879"/>
              <a:gd name="connsiteY41" fmla="*/ 4229100 h 4713880"/>
              <a:gd name="connsiteX42" fmla="*/ 4788864 w 5085879"/>
              <a:gd name="connsiteY42" fmla="*/ 4324350 h 4713880"/>
              <a:gd name="connsiteX43" fmla="*/ 4445964 w 5085879"/>
              <a:gd name="connsiteY43" fmla="*/ 4343400 h 4713880"/>
              <a:gd name="connsiteX44" fmla="*/ 4426914 w 5085879"/>
              <a:gd name="connsiteY44" fmla="*/ 4419600 h 4713880"/>
              <a:gd name="connsiteX45" fmla="*/ 4255464 w 5085879"/>
              <a:gd name="connsiteY45" fmla="*/ 4438650 h 4713880"/>
              <a:gd name="connsiteX46" fmla="*/ 4198314 w 5085879"/>
              <a:gd name="connsiteY46" fmla="*/ 4419600 h 4713880"/>
              <a:gd name="connsiteX47" fmla="*/ 3950664 w 5085879"/>
              <a:gd name="connsiteY47" fmla="*/ 4210050 h 4713880"/>
              <a:gd name="connsiteX48" fmla="*/ 3874464 w 5085879"/>
              <a:gd name="connsiteY48" fmla="*/ 4191000 h 4713880"/>
              <a:gd name="connsiteX49" fmla="*/ 3798264 w 5085879"/>
              <a:gd name="connsiteY49" fmla="*/ 4133850 h 4713880"/>
              <a:gd name="connsiteX50" fmla="*/ 3683964 w 5085879"/>
              <a:gd name="connsiteY50" fmla="*/ 4114800 h 4713880"/>
              <a:gd name="connsiteX51" fmla="*/ 3169614 w 5085879"/>
              <a:gd name="connsiteY51" fmla="*/ 4171950 h 4713880"/>
              <a:gd name="connsiteX52" fmla="*/ 3112464 w 5085879"/>
              <a:gd name="connsiteY52" fmla="*/ 4191000 h 4713880"/>
              <a:gd name="connsiteX53" fmla="*/ 2941014 w 5085879"/>
              <a:gd name="connsiteY53" fmla="*/ 4229100 h 4713880"/>
              <a:gd name="connsiteX54" fmla="*/ 2864814 w 5085879"/>
              <a:gd name="connsiteY54" fmla="*/ 4267200 h 4713880"/>
              <a:gd name="connsiteX55" fmla="*/ 2769564 w 5085879"/>
              <a:gd name="connsiteY55" fmla="*/ 4286250 h 4713880"/>
              <a:gd name="connsiteX56" fmla="*/ 2693364 w 5085879"/>
              <a:gd name="connsiteY56" fmla="*/ 4305300 h 4713880"/>
              <a:gd name="connsiteX57" fmla="*/ 2483814 w 5085879"/>
              <a:gd name="connsiteY57" fmla="*/ 4381500 h 4713880"/>
              <a:gd name="connsiteX58" fmla="*/ 2064714 w 5085879"/>
              <a:gd name="connsiteY58" fmla="*/ 4362450 h 4713880"/>
              <a:gd name="connsiteX59" fmla="*/ 2007564 w 5085879"/>
              <a:gd name="connsiteY59" fmla="*/ 4305300 h 4713880"/>
              <a:gd name="connsiteX60" fmla="*/ 1893264 w 5085879"/>
              <a:gd name="connsiteY60" fmla="*/ 4267200 h 4713880"/>
              <a:gd name="connsiteX61" fmla="*/ 1836114 w 5085879"/>
              <a:gd name="connsiteY61" fmla="*/ 4248150 h 4713880"/>
              <a:gd name="connsiteX62" fmla="*/ 1493214 w 5085879"/>
              <a:gd name="connsiteY62" fmla="*/ 4324350 h 4713880"/>
              <a:gd name="connsiteX63" fmla="*/ 1302714 w 5085879"/>
              <a:gd name="connsiteY63" fmla="*/ 4438650 h 4713880"/>
              <a:gd name="connsiteX64" fmla="*/ 1245564 w 5085879"/>
              <a:gd name="connsiteY64" fmla="*/ 4476750 h 4713880"/>
              <a:gd name="connsiteX65" fmla="*/ 1074114 w 5085879"/>
              <a:gd name="connsiteY65" fmla="*/ 4533900 h 4713880"/>
              <a:gd name="connsiteX66" fmla="*/ 1016964 w 5085879"/>
              <a:gd name="connsiteY66" fmla="*/ 4552950 h 4713880"/>
              <a:gd name="connsiteX67" fmla="*/ 959814 w 5085879"/>
              <a:gd name="connsiteY67" fmla="*/ 4572000 h 4713880"/>
              <a:gd name="connsiteX68" fmla="*/ 845514 w 5085879"/>
              <a:gd name="connsiteY68" fmla="*/ 4591050 h 4713880"/>
              <a:gd name="connsiteX69" fmla="*/ 712164 w 5085879"/>
              <a:gd name="connsiteY69" fmla="*/ 4572000 h 4713880"/>
              <a:gd name="connsiteX70" fmla="*/ 655014 w 5085879"/>
              <a:gd name="connsiteY70" fmla="*/ 4552950 h 4713880"/>
              <a:gd name="connsiteX71" fmla="*/ 442621 w 5085879"/>
              <a:gd name="connsiteY71" fmla="*/ 4713880 h 4713880"/>
              <a:gd name="connsiteX72" fmla="*/ 290221 w 5085879"/>
              <a:gd name="connsiteY72" fmla="*/ 4615787 h 4713880"/>
              <a:gd name="connsiteX73" fmla="*/ 173362 w 5085879"/>
              <a:gd name="connsiteY73" fmla="*/ 4439218 h 4713880"/>
              <a:gd name="connsiteX74" fmla="*/ 45414 w 5085879"/>
              <a:gd name="connsiteY74" fmla="*/ 4171950 h 4713880"/>
              <a:gd name="connsiteX75" fmla="*/ 26364 w 5085879"/>
              <a:gd name="connsiteY75" fmla="*/ 4114800 h 4713880"/>
              <a:gd name="connsiteX0" fmla="*/ 26364 w 4798551"/>
              <a:gd name="connsiteY0" fmla="*/ 4114800 h 4713880"/>
              <a:gd name="connsiteX1" fmla="*/ 7314 w 4798551"/>
              <a:gd name="connsiteY1" fmla="*/ 3467100 h 4713880"/>
              <a:gd name="connsiteX2" fmla="*/ 159714 w 4798551"/>
              <a:gd name="connsiteY2" fmla="*/ 3448050 h 4713880"/>
              <a:gd name="connsiteX3" fmla="*/ 350214 w 4798551"/>
              <a:gd name="connsiteY3" fmla="*/ 3390900 h 4713880"/>
              <a:gd name="connsiteX4" fmla="*/ 559764 w 4798551"/>
              <a:gd name="connsiteY4" fmla="*/ 3314700 h 4713880"/>
              <a:gd name="connsiteX5" fmla="*/ 655014 w 4798551"/>
              <a:gd name="connsiteY5" fmla="*/ 3105150 h 4713880"/>
              <a:gd name="connsiteX6" fmla="*/ 750264 w 4798551"/>
              <a:gd name="connsiteY6" fmla="*/ 2857500 h 4713880"/>
              <a:gd name="connsiteX7" fmla="*/ 883614 w 4798551"/>
              <a:gd name="connsiteY7" fmla="*/ 2495550 h 4713880"/>
              <a:gd name="connsiteX8" fmla="*/ 921714 w 4798551"/>
              <a:gd name="connsiteY8" fmla="*/ 2362200 h 4713880"/>
              <a:gd name="connsiteX9" fmla="*/ 997914 w 4798551"/>
              <a:gd name="connsiteY9" fmla="*/ 2171700 h 4713880"/>
              <a:gd name="connsiteX10" fmla="*/ 1036014 w 4798551"/>
              <a:gd name="connsiteY10" fmla="*/ 2019300 h 4713880"/>
              <a:gd name="connsiteX11" fmla="*/ 1016964 w 4798551"/>
              <a:gd name="connsiteY11" fmla="*/ 1771650 h 4713880"/>
              <a:gd name="connsiteX12" fmla="*/ 1016964 w 4798551"/>
              <a:gd name="connsiteY12" fmla="*/ 1543050 h 4713880"/>
              <a:gd name="connsiteX13" fmla="*/ 1055064 w 4798551"/>
              <a:gd name="connsiteY13" fmla="*/ 1390650 h 4713880"/>
              <a:gd name="connsiteX14" fmla="*/ 1055064 w 4798551"/>
              <a:gd name="connsiteY14" fmla="*/ 1390650 h 4713880"/>
              <a:gd name="connsiteX15" fmla="*/ 1093164 w 4798551"/>
              <a:gd name="connsiteY15" fmla="*/ 1181100 h 4713880"/>
              <a:gd name="connsiteX16" fmla="*/ 1093164 w 4798551"/>
              <a:gd name="connsiteY16" fmla="*/ 1181100 h 4713880"/>
              <a:gd name="connsiteX17" fmla="*/ 883614 w 4798551"/>
              <a:gd name="connsiteY17" fmla="*/ 1295400 h 4713880"/>
              <a:gd name="connsiteX18" fmla="*/ 731214 w 4798551"/>
              <a:gd name="connsiteY18" fmla="*/ 1238250 h 4713880"/>
              <a:gd name="connsiteX19" fmla="*/ 578814 w 4798551"/>
              <a:gd name="connsiteY19" fmla="*/ 1238250 h 4713880"/>
              <a:gd name="connsiteX20" fmla="*/ 540714 w 4798551"/>
              <a:gd name="connsiteY20" fmla="*/ 1257300 h 4713880"/>
              <a:gd name="connsiteX21" fmla="*/ 445464 w 4798551"/>
              <a:gd name="connsiteY21" fmla="*/ 762000 h 4713880"/>
              <a:gd name="connsiteX22" fmla="*/ 426414 w 4798551"/>
              <a:gd name="connsiteY22" fmla="*/ 476250 h 4713880"/>
              <a:gd name="connsiteX23" fmla="*/ 426414 w 4798551"/>
              <a:gd name="connsiteY23" fmla="*/ 247650 h 4713880"/>
              <a:gd name="connsiteX24" fmla="*/ 597864 w 4798551"/>
              <a:gd name="connsiteY24" fmla="*/ 95250 h 4713880"/>
              <a:gd name="connsiteX25" fmla="*/ 902664 w 4798551"/>
              <a:gd name="connsiteY25" fmla="*/ 0 h 4713880"/>
              <a:gd name="connsiteX26" fmla="*/ 1150314 w 4798551"/>
              <a:gd name="connsiteY26" fmla="*/ 0 h 4713880"/>
              <a:gd name="connsiteX27" fmla="*/ 1397964 w 4798551"/>
              <a:gd name="connsiteY27" fmla="*/ 0 h 4713880"/>
              <a:gd name="connsiteX28" fmla="*/ 1626564 w 4798551"/>
              <a:gd name="connsiteY28" fmla="*/ 19050 h 4713880"/>
              <a:gd name="connsiteX29" fmla="*/ 1893264 w 4798551"/>
              <a:gd name="connsiteY29" fmla="*/ 19050 h 4713880"/>
              <a:gd name="connsiteX30" fmla="*/ 2064714 w 4798551"/>
              <a:gd name="connsiteY30" fmla="*/ 19050 h 4713880"/>
              <a:gd name="connsiteX31" fmla="*/ 2445714 w 4798551"/>
              <a:gd name="connsiteY31" fmla="*/ 76200 h 4713880"/>
              <a:gd name="connsiteX32" fmla="*/ 2655264 w 4798551"/>
              <a:gd name="connsiteY32" fmla="*/ 76200 h 4713880"/>
              <a:gd name="connsiteX33" fmla="*/ 2902914 w 4798551"/>
              <a:gd name="connsiteY33" fmla="*/ 57150 h 4713880"/>
              <a:gd name="connsiteX34" fmla="*/ 3283914 w 4798551"/>
              <a:gd name="connsiteY34" fmla="*/ 0 h 4713880"/>
              <a:gd name="connsiteX35" fmla="*/ 3683964 w 4798551"/>
              <a:gd name="connsiteY35" fmla="*/ 76200 h 4713880"/>
              <a:gd name="connsiteX36" fmla="*/ 3855414 w 4798551"/>
              <a:gd name="connsiteY36" fmla="*/ 152400 h 4713880"/>
              <a:gd name="connsiteX37" fmla="*/ 3931614 w 4798551"/>
              <a:gd name="connsiteY37" fmla="*/ 495300 h 4713880"/>
              <a:gd name="connsiteX38" fmla="*/ 4007814 w 4798551"/>
              <a:gd name="connsiteY38" fmla="*/ 876300 h 4713880"/>
              <a:gd name="connsiteX39" fmla="*/ 4007814 w 4798551"/>
              <a:gd name="connsiteY39" fmla="*/ 876300 h 4713880"/>
              <a:gd name="connsiteX40" fmla="*/ 4045914 w 4798551"/>
              <a:gd name="connsiteY40" fmla="*/ 1238250 h 4713880"/>
              <a:gd name="connsiteX41" fmla="*/ 4788864 w 4798551"/>
              <a:gd name="connsiteY41" fmla="*/ 4324350 h 4713880"/>
              <a:gd name="connsiteX42" fmla="*/ 4445964 w 4798551"/>
              <a:gd name="connsiteY42" fmla="*/ 4343400 h 4713880"/>
              <a:gd name="connsiteX43" fmla="*/ 4426914 w 4798551"/>
              <a:gd name="connsiteY43" fmla="*/ 4419600 h 4713880"/>
              <a:gd name="connsiteX44" fmla="*/ 4255464 w 4798551"/>
              <a:gd name="connsiteY44" fmla="*/ 4438650 h 4713880"/>
              <a:gd name="connsiteX45" fmla="*/ 4198314 w 4798551"/>
              <a:gd name="connsiteY45" fmla="*/ 4419600 h 4713880"/>
              <a:gd name="connsiteX46" fmla="*/ 3950664 w 4798551"/>
              <a:gd name="connsiteY46" fmla="*/ 4210050 h 4713880"/>
              <a:gd name="connsiteX47" fmla="*/ 3874464 w 4798551"/>
              <a:gd name="connsiteY47" fmla="*/ 4191000 h 4713880"/>
              <a:gd name="connsiteX48" fmla="*/ 3798264 w 4798551"/>
              <a:gd name="connsiteY48" fmla="*/ 4133850 h 4713880"/>
              <a:gd name="connsiteX49" fmla="*/ 3683964 w 4798551"/>
              <a:gd name="connsiteY49" fmla="*/ 4114800 h 4713880"/>
              <a:gd name="connsiteX50" fmla="*/ 3169614 w 4798551"/>
              <a:gd name="connsiteY50" fmla="*/ 4171950 h 4713880"/>
              <a:gd name="connsiteX51" fmla="*/ 3112464 w 4798551"/>
              <a:gd name="connsiteY51" fmla="*/ 4191000 h 4713880"/>
              <a:gd name="connsiteX52" fmla="*/ 2941014 w 4798551"/>
              <a:gd name="connsiteY52" fmla="*/ 4229100 h 4713880"/>
              <a:gd name="connsiteX53" fmla="*/ 2864814 w 4798551"/>
              <a:gd name="connsiteY53" fmla="*/ 4267200 h 4713880"/>
              <a:gd name="connsiteX54" fmla="*/ 2769564 w 4798551"/>
              <a:gd name="connsiteY54" fmla="*/ 4286250 h 4713880"/>
              <a:gd name="connsiteX55" fmla="*/ 2693364 w 4798551"/>
              <a:gd name="connsiteY55" fmla="*/ 4305300 h 4713880"/>
              <a:gd name="connsiteX56" fmla="*/ 2483814 w 4798551"/>
              <a:gd name="connsiteY56" fmla="*/ 4381500 h 4713880"/>
              <a:gd name="connsiteX57" fmla="*/ 2064714 w 4798551"/>
              <a:gd name="connsiteY57" fmla="*/ 4362450 h 4713880"/>
              <a:gd name="connsiteX58" fmla="*/ 2007564 w 4798551"/>
              <a:gd name="connsiteY58" fmla="*/ 4305300 h 4713880"/>
              <a:gd name="connsiteX59" fmla="*/ 1893264 w 4798551"/>
              <a:gd name="connsiteY59" fmla="*/ 4267200 h 4713880"/>
              <a:gd name="connsiteX60" fmla="*/ 1836114 w 4798551"/>
              <a:gd name="connsiteY60" fmla="*/ 4248150 h 4713880"/>
              <a:gd name="connsiteX61" fmla="*/ 1493214 w 4798551"/>
              <a:gd name="connsiteY61" fmla="*/ 4324350 h 4713880"/>
              <a:gd name="connsiteX62" fmla="*/ 1302714 w 4798551"/>
              <a:gd name="connsiteY62" fmla="*/ 4438650 h 4713880"/>
              <a:gd name="connsiteX63" fmla="*/ 1245564 w 4798551"/>
              <a:gd name="connsiteY63" fmla="*/ 4476750 h 4713880"/>
              <a:gd name="connsiteX64" fmla="*/ 1074114 w 4798551"/>
              <a:gd name="connsiteY64" fmla="*/ 4533900 h 4713880"/>
              <a:gd name="connsiteX65" fmla="*/ 1016964 w 4798551"/>
              <a:gd name="connsiteY65" fmla="*/ 4552950 h 4713880"/>
              <a:gd name="connsiteX66" fmla="*/ 959814 w 4798551"/>
              <a:gd name="connsiteY66" fmla="*/ 4572000 h 4713880"/>
              <a:gd name="connsiteX67" fmla="*/ 845514 w 4798551"/>
              <a:gd name="connsiteY67" fmla="*/ 4591050 h 4713880"/>
              <a:gd name="connsiteX68" fmla="*/ 712164 w 4798551"/>
              <a:gd name="connsiteY68" fmla="*/ 4572000 h 4713880"/>
              <a:gd name="connsiteX69" fmla="*/ 655014 w 4798551"/>
              <a:gd name="connsiteY69" fmla="*/ 4552950 h 4713880"/>
              <a:gd name="connsiteX70" fmla="*/ 442621 w 4798551"/>
              <a:gd name="connsiteY70" fmla="*/ 4713880 h 4713880"/>
              <a:gd name="connsiteX71" fmla="*/ 290221 w 4798551"/>
              <a:gd name="connsiteY71" fmla="*/ 4615787 h 4713880"/>
              <a:gd name="connsiteX72" fmla="*/ 173362 w 4798551"/>
              <a:gd name="connsiteY72" fmla="*/ 4439218 h 4713880"/>
              <a:gd name="connsiteX73" fmla="*/ 45414 w 4798551"/>
              <a:gd name="connsiteY73" fmla="*/ 4171950 h 4713880"/>
              <a:gd name="connsiteX74" fmla="*/ 26364 w 4798551"/>
              <a:gd name="connsiteY74" fmla="*/ 4114800 h 4713880"/>
              <a:gd name="connsiteX0" fmla="*/ 26364 w 4812680"/>
              <a:gd name="connsiteY0" fmla="*/ 4114800 h 4713880"/>
              <a:gd name="connsiteX1" fmla="*/ 7314 w 4812680"/>
              <a:gd name="connsiteY1" fmla="*/ 3467100 h 4713880"/>
              <a:gd name="connsiteX2" fmla="*/ 159714 w 4812680"/>
              <a:gd name="connsiteY2" fmla="*/ 3448050 h 4713880"/>
              <a:gd name="connsiteX3" fmla="*/ 350214 w 4812680"/>
              <a:gd name="connsiteY3" fmla="*/ 3390900 h 4713880"/>
              <a:gd name="connsiteX4" fmla="*/ 559764 w 4812680"/>
              <a:gd name="connsiteY4" fmla="*/ 3314700 h 4713880"/>
              <a:gd name="connsiteX5" fmla="*/ 655014 w 4812680"/>
              <a:gd name="connsiteY5" fmla="*/ 3105150 h 4713880"/>
              <a:gd name="connsiteX6" fmla="*/ 750264 w 4812680"/>
              <a:gd name="connsiteY6" fmla="*/ 2857500 h 4713880"/>
              <a:gd name="connsiteX7" fmla="*/ 883614 w 4812680"/>
              <a:gd name="connsiteY7" fmla="*/ 2495550 h 4713880"/>
              <a:gd name="connsiteX8" fmla="*/ 921714 w 4812680"/>
              <a:gd name="connsiteY8" fmla="*/ 2362200 h 4713880"/>
              <a:gd name="connsiteX9" fmla="*/ 997914 w 4812680"/>
              <a:gd name="connsiteY9" fmla="*/ 2171700 h 4713880"/>
              <a:gd name="connsiteX10" fmla="*/ 1036014 w 4812680"/>
              <a:gd name="connsiteY10" fmla="*/ 2019300 h 4713880"/>
              <a:gd name="connsiteX11" fmla="*/ 1016964 w 4812680"/>
              <a:gd name="connsiteY11" fmla="*/ 1771650 h 4713880"/>
              <a:gd name="connsiteX12" fmla="*/ 1016964 w 4812680"/>
              <a:gd name="connsiteY12" fmla="*/ 1543050 h 4713880"/>
              <a:gd name="connsiteX13" fmla="*/ 1055064 w 4812680"/>
              <a:gd name="connsiteY13" fmla="*/ 1390650 h 4713880"/>
              <a:gd name="connsiteX14" fmla="*/ 1055064 w 4812680"/>
              <a:gd name="connsiteY14" fmla="*/ 1390650 h 4713880"/>
              <a:gd name="connsiteX15" fmla="*/ 1093164 w 4812680"/>
              <a:gd name="connsiteY15" fmla="*/ 1181100 h 4713880"/>
              <a:gd name="connsiteX16" fmla="*/ 1093164 w 4812680"/>
              <a:gd name="connsiteY16" fmla="*/ 1181100 h 4713880"/>
              <a:gd name="connsiteX17" fmla="*/ 883614 w 4812680"/>
              <a:gd name="connsiteY17" fmla="*/ 1295400 h 4713880"/>
              <a:gd name="connsiteX18" fmla="*/ 731214 w 4812680"/>
              <a:gd name="connsiteY18" fmla="*/ 1238250 h 4713880"/>
              <a:gd name="connsiteX19" fmla="*/ 578814 w 4812680"/>
              <a:gd name="connsiteY19" fmla="*/ 1238250 h 4713880"/>
              <a:gd name="connsiteX20" fmla="*/ 540714 w 4812680"/>
              <a:gd name="connsiteY20" fmla="*/ 1257300 h 4713880"/>
              <a:gd name="connsiteX21" fmla="*/ 445464 w 4812680"/>
              <a:gd name="connsiteY21" fmla="*/ 762000 h 4713880"/>
              <a:gd name="connsiteX22" fmla="*/ 426414 w 4812680"/>
              <a:gd name="connsiteY22" fmla="*/ 476250 h 4713880"/>
              <a:gd name="connsiteX23" fmla="*/ 426414 w 4812680"/>
              <a:gd name="connsiteY23" fmla="*/ 247650 h 4713880"/>
              <a:gd name="connsiteX24" fmla="*/ 597864 w 4812680"/>
              <a:gd name="connsiteY24" fmla="*/ 95250 h 4713880"/>
              <a:gd name="connsiteX25" fmla="*/ 902664 w 4812680"/>
              <a:gd name="connsiteY25" fmla="*/ 0 h 4713880"/>
              <a:gd name="connsiteX26" fmla="*/ 1150314 w 4812680"/>
              <a:gd name="connsiteY26" fmla="*/ 0 h 4713880"/>
              <a:gd name="connsiteX27" fmla="*/ 1397964 w 4812680"/>
              <a:gd name="connsiteY27" fmla="*/ 0 h 4713880"/>
              <a:gd name="connsiteX28" fmla="*/ 1626564 w 4812680"/>
              <a:gd name="connsiteY28" fmla="*/ 19050 h 4713880"/>
              <a:gd name="connsiteX29" fmla="*/ 1893264 w 4812680"/>
              <a:gd name="connsiteY29" fmla="*/ 19050 h 4713880"/>
              <a:gd name="connsiteX30" fmla="*/ 2064714 w 4812680"/>
              <a:gd name="connsiteY30" fmla="*/ 19050 h 4713880"/>
              <a:gd name="connsiteX31" fmla="*/ 2445714 w 4812680"/>
              <a:gd name="connsiteY31" fmla="*/ 76200 h 4713880"/>
              <a:gd name="connsiteX32" fmla="*/ 2655264 w 4812680"/>
              <a:gd name="connsiteY32" fmla="*/ 76200 h 4713880"/>
              <a:gd name="connsiteX33" fmla="*/ 2902914 w 4812680"/>
              <a:gd name="connsiteY33" fmla="*/ 57150 h 4713880"/>
              <a:gd name="connsiteX34" fmla="*/ 3283914 w 4812680"/>
              <a:gd name="connsiteY34" fmla="*/ 0 h 4713880"/>
              <a:gd name="connsiteX35" fmla="*/ 3683964 w 4812680"/>
              <a:gd name="connsiteY35" fmla="*/ 76200 h 4713880"/>
              <a:gd name="connsiteX36" fmla="*/ 3855414 w 4812680"/>
              <a:gd name="connsiteY36" fmla="*/ 152400 h 4713880"/>
              <a:gd name="connsiteX37" fmla="*/ 3931614 w 4812680"/>
              <a:gd name="connsiteY37" fmla="*/ 495300 h 4713880"/>
              <a:gd name="connsiteX38" fmla="*/ 4007814 w 4812680"/>
              <a:gd name="connsiteY38" fmla="*/ 876300 h 4713880"/>
              <a:gd name="connsiteX39" fmla="*/ 4007814 w 4812680"/>
              <a:gd name="connsiteY39" fmla="*/ 876300 h 4713880"/>
              <a:gd name="connsiteX40" fmla="*/ 4045914 w 4812680"/>
              <a:gd name="connsiteY40" fmla="*/ 1238250 h 4713880"/>
              <a:gd name="connsiteX41" fmla="*/ 3744527 w 4812680"/>
              <a:gd name="connsiteY41" fmla="*/ 1863489 h 4713880"/>
              <a:gd name="connsiteX42" fmla="*/ 4788864 w 4812680"/>
              <a:gd name="connsiteY42" fmla="*/ 4324350 h 4713880"/>
              <a:gd name="connsiteX43" fmla="*/ 4445964 w 4812680"/>
              <a:gd name="connsiteY43" fmla="*/ 4343400 h 4713880"/>
              <a:gd name="connsiteX44" fmla="*/ 4426914 w 4812680"/>
              <a:gd name="connsiteY44" fmla="*/ 4419600 h 4713880"/>
              <a:gd name="connsiteX45" fmla="*/ 4255464 w 4812680"/>
              <a:gd name="connsiteY45" fmla="*/ 4438650 h 4713880"/>
              <a:gd name="connsiteX46" fmla="*/ 4198314 w 4812680"/>
              <a:gd name="connsiteY46" fmla="*/ 4419600 h 4713880"/>
              <a:gd name="connsiteX47" fmla="*/ 3950664 w 4812680"/>
              <a:gd name="connsiteY47" fmla="*/ 4210050 h 4713880"/>
              <a:gd name="connsiteX48" fmla="*/ 3874464 w 4812680"/>
              <a:gd name="connsiteY48" fmla="*/ 4191000 h 4713880"/>
              <a:gd name="connsiteX49" fmla="*/ 3798264 w 4812680"/>
              <a:gd name="connsiteY49" fmla="*/ 4133850 h 4713880"/>
              <a:gd name="connsiteX50" fmla="*/ 3683964 w 4812680"/>
              <a:gd name="connsiteY50" fmla="*/ 4114800 h 4713880"/>
              <a:gd name="connsiteX51" fmla="*/ 3169614 w 4812680"/>
              <a:gd name="connsiteY51" fmla="*/ 4171950 h 4713880"/>
              <a:gd name="connsiteX52" fmla="*/ 3112464 w 4812680"/>
              <a:gd name="connsiteY52" fmla="*/ 4191000 h 4713880"/>
              <a:gd name="connsiteX53" fmla="*/ 2941014 w 4812680"/>
              <a:gd name="connsiteY53" fmla="*/ 4229100 h 4713880"/>
              <a:gd name="connsiteX54" fmla="*/ 2864814 w 4812680"/>
              <a:gd name="connsiteY54" fmla="*/ 4267200 h 4713880"/>
              <a:gd name="connsiteX55" fmla="*/ 2769564 w 4812680"/>
              <a:gd name="connsiteY55" fmla="*/ 4286250 h 4713880"/>
              <a:gd name="connsiteX56" fmla="*/ 2693364 w 4812680"/>
              <a:gd name="connsiteY56" fmla="*/ 4305300 h 4713880"/>
              <a:gd name="connsiteX57" fmla="*/ 2483814 w 4812680"/>
              <a:gd name="connsiteY57" fmla="*/ 4381500 h 4713880"/>
              <a:gd name="connsiteX58" fmla="*/ 2064714 w 4812680"/>
              <a:gd name="connsiteY58" fmla="*/ 4362450 h 4713880"/>
              <a:gd name="connsiteX59" fmla="*/ 2007564 w 4812680"/>
              <a:gd name="connsiteY59" fmla="*/ 4305300 h 4713880"/>
              <a:gd name="connsiteX60" fmla="*/ 1893264 w 4812680"/>
              <a:gd name="connsiteY60" fmla="*/ 4267200 h 4713880"/>
              <a:gd name="connsiteX61" fmla="*/ 1836114 w 4812680"/>
              <a:gd name="connsiteY61" fmla="*/ 4248150 h 4713880"/>
              <a:gd name="connsiteX62" fmla="*/ 1493214 w 4812680"/>
              <a:gd name="connsiteY62" fmla="*/ 4324350 h 4713880"/>
              <a:gd name="connsiteX63" fmla="*/ 1302714 w 4812680"/>
              <a:gd name="connsiteY63" fmla="*/ 4438650 h 4713880"/>
              <a:gd name="connsiteX64" fmla="*/ 1245564 w 4812680"/>
              <a:gd name="connsiteY64" fmla="*/ 4476750 h 4713880"/>
              <a:gd name="connsiteX65" fmla="*/ 1074114 w 4812680"/>
              <a:gd name="connsiteY65" fmla="*/ 4533900 h 4713880"/>
              <a:gd name="connsiteX66" fmla="*/ 1016964 w 4812680"/>
              <a:gd name="connsiteY66" fmla="*/ 4552950 h 4713880"/>
              <a:gd name="connsiteX67" fmla="*/ 959814 w 4812680"/>
              <a:gd name="connsiteY67" fmla="*/ 4572000 h 4713880"/>
              <a:gd name="connsiteX68" fmla="*/ 845514 w 4812680"/>
              <a:gd name="connsiteY68" fmla="*/ 4591050 h 4713880"/>
              <a:gd name="connsiteX69" fmla="*/ 712164 w 4812680"/>
              <a:gd name="connsiteY69" fmla="*/ 4572000 h 4713880"/>
              <a:gd name="connsiteX70" fmla="*/ 655014 w 4812680"/>
              <a:gd name="connsiteY70" fmla="*/ 4552950 h 4713880"/>
              <a:gd name="connsiteX71" fmla="*/ 442621 w 4812680"/>
              <a:gd name="connsiteY71" fmla="*/ 4713880 h 4713880"/>
              <a:gd name="connsiteX72" fmla="*/ 290221 w 4812680"/>
              <a:gd name="connsiteY72" fmla="*/ 4615787 h 4713880"/>
              <a:gd name="connsiteX73" fmla="*/ 173362 w 4812680"/>
              <a:gd name="connsiteY73" fmla="*/ 4439218 h 4713880"/>
              <a:gd name="connsiteX74" fmla="*/ 45414 w 4812680"/>
              <a:gd name="connsiteY74" fmla="*/ 4171950 h 4713880"/>
              <a:gd name="connsiteX75" fmla="*/ 26364 w 4812680"/>
              <a:gd name="connsiteY75" fmla="*/ 4114800 h 4713880"/>
              <a:gd name="connsiteX0" fmla="*/ 26364 w 4840013"/>
              <a:gd name="connsiteY0" fmla="*/ 4114800 h 4713880"/>
              <a:gd name="connsiteX1" fmla="*/ 7314 w 4840013"/>
              <a:gd name="connsiteY1" fmla="*/ 3467100 h 4713880"/>
              <a:gd name="connsiteX2" fmla="*/ 159714 w 4840013"/>
              <a:gd name="connsiteY2" fmla="*/ 3448050 h 4713880"/>
              <a:gd name="connsiteX3" fmla="*/ 350214 w 4840013"/>
              <a:gd name="connsiteY3" fmla="*/ 3390900 h 4713880"/>
              <a:gd name="connsiteX4" fmla="*/ 559764 w 4840013"/>
              <a:gd name="connsiteY4" fmla="*/ 3314700 h 4713880"/>
              <a:gd name="connsiteX5" fmla="*/ 655014 w 4840013"/>
              <a:gd name="connsiteY5" fmla="*/ 3105150 h 4713880"/>
              <a:gd name="connsiteX6" fmla="*/ 750264 w 4840013"/>
              <a:gd name="connsiteY6" fmla="*/ 2857500 h 4713880"/>
              <a:gd name="connsiteX7" fmla="*/ 883614 w 4840013"/>
              <a:gd name="connsiteY7" fmla="*/ 2495550 h 4713880"/>
              <a:gd name="connsiteX8" fmla="*/ 921714 w 4840013"/>
              <a:gd name="connsiteY8" fmla="*/ 2362200 h 4713880"/>
              <a:gd name="connsiteX9" fmla="*/ 997914 w 4840013"/>
              <a:gd name="connsiteY9" fmla="*/ 2171700 h 4713880"/>
              <a:gd name="connsiteX10" fmla="*/ 1036014 w 4840013"/>
              <a:gd name="connsiteY10" fmla="*/ 2019300 h 4713880"/>
              <a:gd name="connsiteX11" fmla="*/ 1016964 w 4840013"/>
              <a:gd name="connsiteY11" fmla="*/ 1771650 h 4713880"/>
              <a:gd name="connsiteX12" fmla="*/ 1016964 w 4840013"/>
              <a:gd name="connsiteY12" fmla="*/ 1543050 h 4713880"/>
              <a:gd name="connsiteX13" fmla="*/ 1055064 w 4840013"/>
              <a:gd name="connsiteY13" fmla="*/ 1390650 h 4713880"/>
              <a:gd name="connsiteX14" fmla="*/ 1055064 w 4840013"/>
              <a:gd name="connsiteY14" fmla="*/ 1390650 h 4713880"/>
              <a:gd name="connsiteX15" fmla="*/ 1093164 w 4840013"/>
              <a:gd name="connsiteY15" fmla="*/ 1181100 h 4713880"/>
              <a:gd name="connsiteX16" fmla="*/ 1093164 w 4840013"/>
              <a:gd name="connsiteY16" fmla="*/ 1181100 h 4713880"/>
              <a:gd name="connsiteX17" fmla="*/ 883614 w 4840013"/>
              <a:gd name="connsiteY17" fmla="*/ 1295400 h 4713880"/>
              <a:gd name="connsiteX18" fmla="*/ 731214 w 4840013"/>
              <a:gd name="connsiteY18" fmla="*/ 1238250 h 4713880"/>
              <a:gd name="connsiteX19" fmla="*/ 578814 w 4840013"/>
              <a:gd name="connsiteY19" fmla="*/ 1238250 h 4713880"/>
              <a:gd name="connsiteX20" fmla="*/ 540714 w 4840013"/>
              <a:gd name="connsiteY20" fmla="*/ 1257300 h 4713880"/>
              <a:gd name="connsiteX21" fmla="*/ 445464 w 4840013"/>
              <a:gd name="connsiteY21" fmla="*/ 762000 h 4713880"/>
              <a:gd name="connsiteX22" fmla="*/ 426414 w 4840013"/>
              <a:gd name="connsiteY22" fmla="*/ 476250 h 4713880"/>
              <a:gd name="connsiteX23" fmla="*/ 426414 w 4840013"/>
              <a:gd name="connsiteY23" fmla="*/ 247650 h 4713880"/>
              <a:gd name="connsiteX24" fmla="*/ 597864 w 4840013"/>
              <a:gd name="connsiteY24" fmla="*/ 95250 h 4713880"/>
              <a:gd name="connsiteX25" fmla="*/ 902664 w 4840013"/>
              <a:gd name="connsiteY25" fmla="*/ 0 h 4713880"/>
              <a:gd name="connsiteX26" fmla="*/ 1150314 w 4840013"/>
              <a:gd name="connsiteY26" fmla="*/ 0 h 4713880"/>
              <a:gd name="connsiteX27" fmla="*/ 1397964 w 4840013"/>
              <a:gd name="connsiteY27" fmla="*/ 0 h 4713880"/>
              <a:gd name="connsiteX28" fmla="*/ 1626564 w 4840013"/>
              <a:gd name="connsiteY28" fmla="*/ 19050 h 4713880"/>
              <a:gd name="connsiteX29" fmla="*/ 1893264 w 4840013"/>
              <a:gd name="connsiteY29" fmla="*/ 19050 h 4713880"/>
              <a:gd name="connsiteX30" fmla="*/ 2064714 w 4840013"/>
              <a:gd name="connsiteY30" fmla="*/ 19050 h 4713880"/>
              <a:gd name="connsiteX31" fmla="*/ 2445714 w 4840013"/>
              <a:gd name="connsiteY31" fmla="*/ 76200 h 4713880"/>
              <a:gd name="connsiteX32" fmla="*/ 2655264 w 4840013"/>
              <a:gd name="connsiteY32" fmla="*/ 76200 h 4713880"/>
              <a:gd name="connsiteX33" fmla="*/ 2902914 w 4840013"/>
              <a:gd name="connsiteY33" fmla="*/ 57150 h 4713880"/>
              <a:gd name="connsiteX34" fmla="*/ 3283914 w 4840013"/>
              <a:gd name="connsiteY34" fmla="*/ 0 h 4713880"/>
              <a:gd name="connsiteX35" fmla="*/ 3683964 w 4840013"/>
              <a:gd name="connsiteY35" fmla="*/ 76200 h 4713880"/>
              <a:gd name="connsiteX36" fmla="*/ 3855414 w 4840013"/>
              <a:gd name="connsiteY36" fmla="*/ 152400 h 4713880"/>
              <a:gd name="connsiteX37" fmla="*/ 3931614 w 4840013"/>
              <a:gd name="connsiteY37" fmla="*/ 495300 h 4713880"/>
              <a:gd name="connsiteX38" fmla="*/ 4007814 w 4840013"/>
              <a:gd name="connsiteY38" fmla="*/ 876300 h 4713880"/>
              <a:gd name="connsiteX39" fmla="*/ 4007814 w 4840013"/>
              <a:gd name="connsiteY39" fmla="*/ 876300 h 4713880"/>
              <a:gd name="connsiteX40" fmla="*/ 4045914 w 4840013"/>
              <a:gd name="connsiteY40" fmla="*/ 1238250 h 4713880"/>
              <a:gd name="connsiteX41" fmla="*/ 3744527 w 4840013"/>
              <a:gd name="connsiteY41" fmla="*/ 1863489 h 4713880"/>
              <a:gd name="connsiteX42" fmla="*/ 3266854 w 4840013"/>
              <a:gd name="connsiteY42" fmla="*/ 2764241 h 4713880"/>
              <a:gd name="connsiteX43" fmla="*/ 4788864 w 4840013"/>
              <a:gd name="connsiteY43" fmla="*/ 4324350 h 4713880"/>
              <a:gd name="connsiteX44" fmla="*/ 4445964 w 4840013"/>
              <a:gd name="connsiteY44" fmla="*/ 4343400 h 4713880"/>
              <a:gd name="connsiteX45" fmla="*/ 4426914 w 4840013"/>
              <a:gd name="connsiteY45" fmla="*/ 4419600 h 4713880"/>
              <a:gd name="connsiteX46" fmla="*/ 4255464 w 4840013"/>
              <a:gd name="connsiteY46" fmla="*/ 4438650 h 4713880"/>
              <a:gd name="connsiteX47" fmla="*/ 4198314 w 4840013"/>
              <a:gd name="connsiteY47" fmla="*/ 4419600 h 4713880"/>
              <a:gd name="connsiteX48" fmla="*/ 3950664 w 4840013"/>
              <a:gd name="connsiteY48" fmla="*/ 4210050 h 4713880"/>
              <a:gd name="connsiteX49" fmla="*/ 3874464 w 4840013"/>
              <a:gd name="connsiteY49" fmla="*/ 4191000 h 4713880"/>
              <a:gd name="connsiteX50" fmla="*/ 3798264 w 4840013"/>
              <a:gd name="connsiteY50" fmla="*/ 4133850 h 4713880"/>
              <a:gd name="connsiteX51" fmla="*/ 3683964 w 4840013"/>
              <a:gd name="connsiteY51" fmla="*/ 4114800 h 4713880"/>
              <a:gd name="connsiteX52" fmla="*/ 3169614 w 4840013"/>
              <a:gd name="connsiteY52" fmla="*/ 4171950 h 4713880"/>
              <a:gd name="connsiteX53" fmla="*/ 3112464 w 4840013"/>
              <a:gd name="connsiteY53" fmla="*/ 4191000 h 4713880"/>
              <a:gd name="connsiteX54" fmla="*/ 2941014 w 4840013"/>
              <a:gd name="connsiteY54" fmla="*/ 4229100 h 4713880"/>
              <a:gd name="connsiteX55" fmla="*/ 2864814 w 4840013"/>
              <a:gd name="connsiteY55" fmla="*/ 4267200 h 4713880"/>
              <a:gd name="connsiteX56" fmla="*/ 2769564 w 4840013"/>
              <a:gd name="connsiteY56" fmla="*/ 4286250 h 4713880"/>
              <a:gd name="connsiteX57" fmla="*/ 2693364 w 4840013"/>
              <a:gd name="connsiteY57" fmla="*/ 4305300 h 4713880"/>
              <a:gd name="connsiteX58" fmla="*/ 2483814 w 4840013"/>
              <a:gd name="connsiteY58" fmla="*/ 4381500 h 4713880"/>
              <a:gd name="connsiteX59" fmla="*/ 2064714 w 4840013"/>
              <a:gd name="connsiteY59" fmla="*/ 4362450 h 4713880"/>
              <a:gd name="connsiteX60" fmla="*/ 2007564 w 4840013"/>
              <a:gd name="connsiteY60" fmla="*/ 4305300 h 4713880"/>
              <a:gd name="connsiteX61" fmla="*/ 1893264 w 4840013"/>
              <a:gd name="connsiteY61" fmla="*/ 4267200 h 4713880"/>
              <a:gd name="connsiteX62" fmla="*/ 1836114 w 4840013"/>
              <a:gd name="connsiteY62" fmla="*/ 4248150 h 4713880"/>
              <a:gd name="connsiteX63" fmla="*/ 1493214 w 4840013"/>
              <a:gd name="connsiteY63" fmla="*/ 4324350 h 4713880"/>
              <a:gd name="connsiteX64" fmla="*/ 1302714 w 4840013"/>
              <a:gd name="connsiteY64" fmla="*/ 4438650 h 4713880"/>
              <a:gd name="connsiteX65" fmla="*/ 1245564 w 4840013"/>
              <a:gd name="connsiteY65" fmla="*/ 4476750 h 4713880"/>
              <a:gd name="connsiteX66" fmla="*/ 1074114 w 4840013"/>
              <a:gd name="connsiteY66" fmla="*/ 4533900 h 4713880"/>
              <a:gd name="connsiteX67" fmla="*/ 1016964 w 4840013"/>
              <a:gd name="connsiteY67" fmla="*/ 4552950 h 4713880"/>
              <a:gd name="connsiteX68" fmla="*/ 959814 w 4840013"/>
              <a:gd name="connsiteY68" fmla="*/ 4572000 h 4713880"/>
              <a:gd name="connsiteX69" fmla="*/ 845514 w 4840013"/>
              <a:gd name="connsiteY69" fmla="*/ 4591050 h 4713880"/>
              <a:gd name="connsiteX70" fmla="*/ 712164 w 4840013"/>
              <a:gd name="connsiteY70" fmla="*/ 4572000 h 4713880"/>
              <a:gd name="connsiteX71" fmla="*/ 655014 w 4840013"/>
              <a:gd name="connsiteY71" fmla="*/ 4552950 h 4713880"/>
              <a:gd name="connsiteX72" fmla="*/ 442621 w 4840013"/>
              <a:gd name="connsiteY72" fmla="*/ 4713880 h 4713880"/>
              <a:gd name="connsiteX73" fmla="*/ 290221 w 4840013"/>
              <a:gd name="connsiteY73" fmla="*/ 4615787 h 4713880"/>
              <a:gd name="connsiteX74" fmla="*/ 173362 w 4840013"/>
              <a:gd name="connsiteY74" fmla="*/ 4439218 h 4713880"/>
              <a:gd name="connsiteX75" fmla="*/ 45414 w 4840013"/>
              <a:gd name="connsiteY75" fmla="*/ 4171950 h 4713880"/>
              <a:gd name="connsiteX76" fmla="*/ 26364 w 4840013"/>
              <a:gd name="connsiteY76"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426914 w 4811971"/>
              <a:gd name="connsiteY46" fmla="*/ 4419600 h 4713880"/>
              <a:gd name="connsiteX47" fmla="*/ 4255464 w 4811971"/>
              <a:gd name="connsiteY47" fmla="*/ 4438650 h 4713880"/>
              <a:gd name="connsiteX48" fmla="*/ 4198314 w 4811971"/>
              <a:gd name="connsiteY48" fmla="*/ 4419600 h 4713880"/>
              <a:gd name="connsiteX49" fmla="*/ 3950664 w 4811971"/>
              <a:gd name="connsiteY49" fmla="*/ 4210050 h 4713880"/>
              <a:gd name="connsiteX50" fmla="*/ 3874464 w 4811971"/>
              <a:gd name="connsiteY50" fmla="*/ 4191000 h 4713880"/>
              <a:gd name="connsiteX51" fmla="*/ 3798264 w 4811971"/>
              <a:gd name="connsiteY51" fmla="*/ 4133850 h 4713880"/>
              <a:gd name="connsiteX52" fmla="*/ 3683964 w 4811971"/>
              <a:gd name="connsiteY52" fmla="*/ 4114800 h 4713880"/>
              <a:gd name="connsiteX53" fmla="*/ 3169614 w 4811971"/>
              <a:gd name="connsiteY53" fmla="*/ 4171950 h 4713880"/>
              <a:gd name="connsiteX54" fmla="*/ 3112464 w 4811971"/>
              <a:gd name="connsiteY54" fmla="*/ 4191000 h 4713880"/>
              <a:gd name="connsiteX55" fmla="*/ 2941014 w 4811971"/>
              <a:gd name="connsiteY55" fmla="*/ 4229100 h 4713880"/>
              <a:gd name="connsiteX56" fmla="*/ 2864814 w 4811971"/>
              <a:gd name="connsiteY56" fmla="*/ 4267200 h 4713880"/>
              <a:gd name="connsiteX57" fmla="*/ 2769564 w 4811971"/>
              <a:gd name="connsiteY57" fmla="*/ 4286250 h 4713880"/>
              <a:gd name="connsiteX58" fmla="*/ 2693364 w 4811971"/>
              <a:gd name="connsiteY58" fmla="*/ 4305300 h 4713880"/>
              <a:gd name="connsiteX59" fmla="*/ 2483814 w 4811971"/>
              <a:gd name="connsiteY59" fmla="*/ 4381500 h 4713880"/>
              <a:gd name="connsiteX60" fmla="*/ 2064714 w 4811971"/>
              <a:gd name="connsiteY60" fmla="*/ 4362450 h 4713880"/>
              <a:gd name="connsiteX61" fmla="*/ 2007564 w 4811971"/>
              <a:gd name="connsiteY61" fmla="*/ 4305300 h 4713880"/>
              <a:gd name="connsiteX62" fmla="*/ 1893264 w 4811971"/>
              <a:gd name="connsiteY62" fmla="*/ 4267200 h 4713880"/>
              <a:gd name="connsiteX63" fmla="*/ 1836114 w 4811971"/>
              <a:gd name="connsiteY63" fmla="*/ 4248150 h 4713880"/>
              <a:gd name="connsiteX64" fmla="*/ 1493214 w 4811971"/>
              <a:gd name="connsiteY64" fmla="*/ 4324350 h 4713880"/>
              <a:gd name="connsiteX65" fmla="*/ 1302714 w 4811971"/>
              <a:gd name="connsiteY65" fmla="*/ 4438650 h 4713880"/>
              <a:gd name="connsiteX66" fmla="*/ 1245564 w 4811971"/>
              <a:gd name="connsiteY66" fmla="*/ 4476750 h 4713880"/>
              <a:gd name="connsiteX67" fmla="*/ 1074114 w 4811971"/>
              <a:gd name="connsiteY67" fmla="*/ 4533900 h 4713880"/>
              <a:gd name="connsiteX68" fmla="*/ 1016964 w 4811971"/>
              <a:gd name="connsiteY68" fmla="*/ 4552950 h 4713880"/>
              <a:gd name="connsiteX69" fmla="*/ 959814 w 4811971"/>
              <a:gd name="connsiteY69" fmla="*/ 4572000 h 4713880"/>
              <a:gd name="connsiteX70" fmla="*/ 845514 w 4811971"/>
              <a:gd name="connsiteY70" fmla="*/ 4591050 h 4713880"/>
              <a:gd name="connsiteX71" fmla="*/ 712164 w 4811971"/>
              <a:gd name="connsiteY71" fmla="*/ 4572000 h 4713880"/>
              <a:gd name="connsiteX72" fmla="*/ 655014 w 4811971"/>
              <a:gd name="connsiteY72" fmla="*/ 4552950 h 4713880"/>
              <a:gd name="connsiteX73" fmla="*/ 442621 w 4811971"/>
              <a:gd name="connsiteY73" fmla="*/ 4713880 h 4713880"/>
              <a:gd name="connsiteX74" fmla="*/ 290221 w 4811971"/>
              <a:gd name="connsiteY74" fmla="*/ 4615787 h 4713880"/>
              <a:gd name="connsiteX75" fmla="*/ 173362 w 4811971"/>
              <a:gd name="connsiteY75" fmla="*/ 4439218 h 4713880"/>
              <a:gd name="connsiteX76" fmla="*/ 45414 w 4811971"/>
              <a:gd name="connsiteY76" fmla="*/ 4171950 h 4713880"/>
              <a:gd name="connsiteX77" fmla="*/ 26364 w 4811971"/>
              <a:gd name="connsiteY77"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255464 w 4811971"/>
              <a:gd name="connsiteY46" fmla="*/ 4438650 h 4713880"/>
              <a:gd name="connsiteX47" fmla="*/ 4198314 w 4811971"/>
              <a:gd name="connsiteY47" fmla="*/ 4419600 h 4713880"/>
              <a:gd name="connsiteX48" fmla="*/ 3950664 w 4811971"/>
              <a:gd name="connsiteY48" fmla="*/ 4210050 h 4713880"/>
              <a:gd name="connsiteX49" fmla="*/ 3874464 w 4811971"/>
              <a:gd name="connsiteY49" fmla="*/ 4191000 h 4713880"/>
              <a:gd name="connsiteX50" fmla="*/ 3798264 w 4811971"/>
              <a:gd name="connsiteY50" fmla="*/ 4133850 h 4713880"/>
              <a:gd name="connsiteX51" fmla="*/ 3683964 w 4811971"/>
              <a:gd name="connsiteY51" fmla="*/ 4114800 h 4713880"/>
              <a:gd name="connsiteX52" fmla="*/ 3169614 w 4811971"/>
              <a:gd name="connsiteY52" fmla="*/ 4171950 h 4713880"/>
              <a:gd name="connsiteX53" fmla="*/ 3112464 w 4811971"/>
              <a:gd name="connsiteY53" fmla="*/ 4191000 h 4713880"/>
              <a:gd name="connsiteX54" fmla="*/ 2941014 w 4811971"/>
              <a:gd name="connsiteY54" fmla="*/ 4229100 h 4713880"/>
              <a:gd name="connsiteX55" fmla="*/ 2864814 w 4811971"/>
              <a:gd name="connsiteY55" fmla="*/ 4267200 h 4713880"/>
              <a:gd name="connsiteX56" fmla="*/ 2769564 w 4811971"/>
              <a:gd name="connsiteY56" fmla="*/ 4286250 h 4713880"/>
              <a:gd name="connsiteX57" fmla="*/ 2693364 w 4811971"/>
              <a:gd name="connsiteY57" fmla="*/ 4305300 h 4713880"/>
              <a:gd name="connsiteX58" fmla="*/ 2483814 w 4811971"/>
              <a:gd name="connsiteY58" fmla="*/ 4381500 h 4713880"/>
              <a:gd name="connsiteX59" fmla="*/ 2064714 w 4811971"/>
              <a:gd name="connsiteY59" fmla="*/ 4362450 h 4713880"/>
              <a:gd name="connsiteX60" fmla="*/ 2007564 w 4811971"/>
              <a:gd name="connsiteY60" fmla="*/ 4305300 h 4713880"/>
              <a:gd name="connsiteX61" fmla="*/ 1893264 w 4811971"/>
              <a:gd name="connsiteY61" fmla="*/ 4267200 h 4713880"/>
              <a:gd name="connsiteX62" fmla="*/ 1836114 w 4811971"/>
              <a:gd name="connsiteY62" fmla="*/ 4248150 h 4713880"/>
              <a:gd name="connsiteX63" fmla="*/ 1493214 w 4811971"/>
              <a:gd name="connsiteY63" fmla="*/ 4324350 h 4713880"/>
              <a:gd name="connsiteX64" fmla="*/ 1302714 w 4811971"/>
              <a:gd name="connsiteY64" fmla="*/ 4438650 h 4713880"/>
              <a:gd name="connsiteX65" fmla="*/ 1245564 w 4811971"/>
              <a:gd name="connsiteY65" fmla="*/ 4476750 h 4713880"/>
              <a:gd name="connsiteX66" fmla="*/ 1074114 w 4811971"/>
              <a:gd name="connsiteY66" fmla="*/ 4533900 h 4713880"/>
              <a:gd name="connsiteX67" fmla="*/ 1016964 w 4811971"/>
              <a:gd name="connsiteY67" fmla="*/ 4552950 h 4713880"/>
              <a:gd name="connsiteX68" fmla="*/ 959814 w 4811971"/>
              <a:gd name="connsiteY68" fmla="*/ 4572000 h 4713880"/>
              <a:gd name="connsiteX69" fmla="*/ 845514 w 4811971"/>
              <a:gd name="connsiteY69" fmla="*/ 4591050 h 4713880"/>
              <a:gd name="connsiteX70" fmla="*/ 712164 w 4811971"/>
              <a:gd name="connsiteY70" fmla="*/ 4572000 h 4713880"/>
              <a:gd name="connsiteX71" fmla="*/ 655014 w 4811971"/>
              <a:gd name="connsiteY71" fmla="*/ 4552950 h 4713880"/>
              <a:gd name="connsiteX72" fmla="*/ 442621 w 4811971"/>
              <a:gd name="connsiteY72" fmla="*/ 4713880 h 4713880"/>
              <a:gd name="connsiteX73" fmla="*/ 290221 w 4811971"/>
              <a:gd name="connsiteY73" fmla="*/ 4615787 h 4713880"/>
              <a:gd name="connsiteX74" fmla="*/ 173362 w 4811971"/>
              <a:gd name="connsiteY74" fmla="*/ 4439218 h 4713880"/>
              <a:gd name="connsiteX75" fmla="*/ 45414 w 4811971"/>
              <a:gd name="connsiteY75" fmla="*/ 4171950 h 4713880"/>
              <a:gd name="connsiteX76" fmla="*/ 26364 w 4811971"/>
              <a:gd name="connsiteY76" fmla="*/ 4114800 h 4713880"/>
              <a:gd name="connsiteX0" fmla="*/ 26364 w 4797808"/>
              <a:gd name="connsiteY0" fmla="*/ 4114800 h 4713880"/>
              <a:gd name="connsiteX1" fmla="*/ 7314 w 4797808"/>
              <a:gd name="connsiteY1" fmla="*/ 3467100 h 4713880"/>
              <a:gd name="connsiteX2" fmla="*/ 159714 w 4797808"/>
              <a:gd name="connsiteY2" fmla="*/ 3448050 h 4713880"/>
              <a:gd name="connsiteX3" fmla="*/ 350214 w 4797808"/>
              <a:gd name="connsiteY3" fmla="*/ 3390900 h 4713880"/>
              <a:gd name="connsiteX4" fmla="*/ 559764 w 4797808"/>
              <a:gd name="connsiteY4" fmla="*/ 3314700 h 4713880"/>
              <a:gd name="connsiteX5" fmla="*/ 655014 w 4797808"/>
              <a:gd name="connsiteY5" fmla="*/ 3105150 h 4713880"/>
              <a:gd name="connsiteX6" fmla="*/ 750264 w 4797808"/>
              <a:gd name="connsiteY6" fmla="*/ 2857500 h 4713880"/>
              <a:gd name="connsiteX7" fmla="*/ 883614 w 4797808"/>
              <a:gd name="connsiteY7" fmla="*/ 2495550 h 4713880"/>
              <a:gd name="connsiteX8" fmla="*/ 921714 w 4797808"/>
              <a:gd name="connsiteY8" fmla="*/ 2362200 h 4713880"/>
              <a:gd name="connsiteX9" fmla="*/ 997914 w 4797808"/>
              <a:gd name="connsiteY9" fmla="*/ 2171700 h 4713880"/>
              <a:gd name="connsiteX10" fmla="*/ 1036014 w 4797808"/>
              <a:gd name="connsiteY10" fmla="*/ 2019300 h 4713880"/>
              <a:gd name="connsiteX11" fmla="*/ 1016964 w 4797808"/>
              <a:gd name="connsiteY11" fmla="*/ 1771650 h 4713880"/>
              <a:gd name="connsiteX12" fmla="*/ 1016964 w 4797808"/>
              <a:gd name="connsiteY12" fmla="*/ 1543050 h 4713880"/>
              <a:gd name="connsiteX13" fmla="*/ 1055064 w 4797808"/>
              <a:gd name="connsiteY13" fmla="*/ 1390650 h 4713880"/>
              <a:gd name="connsiteX14" fmla="*/ 1055064 w 4797808"/>
              <a:gd name="connsiteY14" fmla="*/ 1390650 h 4713880"/>
              <a:gd name="connsiteX15" fmla="*/ 1093164 w 4797808"/>
              <a:gd name="connsiteY15" fmla="*/ 1181100 h 4713880"/>
              <a:gd name="connsiteX16" fmla="*/ 1093164 w 4797808"/>
              <a:gd name="connsiteY16" fmla="*/ 1181100 h 4713880"/>
              <a:gd name="connsiteX17" fmla="*/ 883614 w 4797808"/>
              <a:gd name="connsiteY17" fmla="*/ 1295400 h 4713880"/>
              <a:gd name="connsiteX18" fmla="*/ 731214 w 4797808"/>
              <a:gd name="connsiteY18" fmla="*/ 1238250 h 4713880"/>
              <a:gd name="connsiteX19" fmla="*/ 578814 w 4797808"/>
              <a:gd name="connsiteY19" fmla="*/ 1238250 h 4713880"/>
              <a:gd name="connsiteX20" fmla="*/ 540714 w 4797808"/>
              <a:gd name="connsiteY20" fmla="*/ 1257300 h 4713880"/>
              <a:gd name="connsiteX21" fmla="*/ 445464 w 4797808"/>
              <a:gd name="connsiteY21" fmla="*/ 762000 h 4713880"/>
              <a:gd name="connsiteX22" fmla="*/ 426414 w 4797808"/>
              <a:gd name="connsiteY22" fmla="*/ 476250 h 4713880"/>
              <a:gd name="connsiteX23" fmla="*/ 426414 w 4797808"/>
              <a:gd name="connsiteY23" fmla="*/ 247650 h 4713880"/>
              <a:gd name="connsiteX24" fmla="*/ 597864 w 4797808"/>
              <a:gd name="connsiteY24" fmla="*/ 95250 h 4713880"/>
              <a:gd name="connsiteX25" fmla="*/ 902664 w 4797808"/>
              <a:gd name="connsiteY25" fmla="*/ 0 h 4713880"/>
              <a:gd name="connsiteX26" fmla="*/ 1150314 w 4797808"/>
              <a:gd name="connsiteY26" fmla="*/ 0 h 4713880"/>
              <a:gd name="connsiteX27" fmla="*/ 1397964 w 4797808"/>
              <a:gd name="connsiteY27" fmla="*/ 0 h 4713880"/>
              <a:gd name="connsiteX28" fmla="*/ 1626564 w 4797808"/>
              <a:gd name="connsiteY28" fmla="*/ 19050 h 4713880"/>
              <a:gd name="connsiteX29" fmla="*/ 1893264 w 4797808"/>
              <a:gd name="connsiteY29" fmla="*/ 19050 h 4713880"/>
              <a:gd name="connsiteX30" fmla="*/ 2064714 w 4797808"/>
              <a:gd name="connsiteY30" fmla="*/ 19050 h 4713880"/>
              <a:gd name="connsiteX31" fmla="*/ 2445714 w 4797808"/>
              <a:gd name="connsiteY31" fmla="*/ 76200 h 4713880"/>
              <a:gd name="connsiteX32" fmla="*/ 2655264 w 4797808"/>
              <a:gd name="connsiteY32" fmla="*/ 76200 h 4713880"/>
              <a:gd name="connsiteX33" fmla="*/ 2902914 w 4797808"/>
              <a:gd name="connsiteY33" fmla="*/ 57150 h 4713880"/>
              <a:gd name="connsiteX34" fmla="*/ 3283914 w 4797808"/>
              <a:gd name="connsiteY34" fmla="*/ 0 h 4713880"/>
              <a:gd name="connsiteX35" fmla="*/ 3683964 w 4797808"/>
              <a:gd name="connsiteY35" fmla="*/ 76200 h 4713880"/>
              <a:gd name="connsiteX36" fmla="*/ 3855414 w 4797808"/>
              <a:gd name="connsiteY36" fmla="*/ 152400 h 4713880"/>
              <a:gd name="connsiteX37" fmla="*/ 3931614 w 4797808"/>
              <a:gd name="connsiteY37" fmla="*/ 495300 h 4713880"/>
              <a:gd name="connsiteX38" fmla="*/ 4007814 w 4797808"/>
              <a:gd name="connsiteY38" fmla="*/ 876300 h 4713880"/>
              <a:gd name="connsiteX39" fmla="*/ 4007814 w 4797808"/>
              <a:gd name="connsiteY39" fmla="*/ 876300 h 4713880"/>
              <a:gd name="connsiteX40" fmla="*/ 4045914 w 4797808"/>
              <a:gd name="connsiteY40" fmla="*/ 1238250 h 4713880"/>
              <a:gd name="connsiteX41" fmla="*/ 3744527 w 4797808"/>
              <a:gd name="connsiteY41" fmla="*/ 1863489 h 4713880"/>
              <a:gd name="connsiteX42" fmla="*/ 3266854 w 4797808"/>
              <a:gd name="connsiteY42" fmla="*/ 2764241 h 4713880"/>
              <a:gd name="connsiteX43" fmla="*/ 3758174 w 4797808"/>
              <a:gd name="connsiteY43" fmla="*/ 3651346 h 4713880"/>
              <a:gd name="connsiteX44" fmla="*/ 4788864 w 4797808"/>
              <a:gd name="connsiteY44" fmla="*/ 4324350 h 4713880"/>
              <a:gd name="connsiteX45" fmla="*/ 4255464 w 4797808"/>
              <a:gd name="connsiteY45" fmla="*/ 4438650 h 4713880"/>
              <a:gd name="connsiteX46" fmla="*/ 4198314 w 4797808"/>
              <a:gd name="connsiteY46" fmla="*/ 4419600 h 4713880"/>
              <a:gd name="connsiteX47" fmla="*/ 3950664 w 4797808"/>
              <a:gd name="connsiteY47" fmla="*/ 4210050 h 4713880"/>
              <a:gd name="connsiteX48" fmla="*/ 3874464 w 4797808"/>
              <a:gd name="connsiteY48" fmla="*/ 4191000 h 4713880"/>
              <a:gd name="connsiteX49" fmla="*/ 3798264 w 4797808"/>
              <a:gd name="connsiteY49" fmla="*/ 4133850 h 4713880"/>
              <a:gd name="connsiteX50" fmla="*/ 3683964 w 4797808"/>
              <a:gd name="connsiteY50" fmla="*/ 4114800 h 4713880"/>
              <a:gd name="connsiteX51" fmla="*/ 3169614 w 4797808"/>
              <a:gd name="connsiteY51" fmla="*/ 4171950 h 4713880"/>
              <a:gd name="connsiteX52" fmla="*/ 3112464 w 4797808"/>
              <a:gd name="connsiteY52" fmla="*/ 4191000 h 4713880"/>
              <a:gd name="connsiteX53" fmla="*/ 2941014 w 4797808"/>
              <a:gd name="connsiteY53" fmla="*/ 4229100 h 4713880"/>
              <a:gd name="connsiteX54" fmla="*/ 2864814 w 4797808"/>
              <a:gd name="connsiteY54" fmla="*/ 4267200 h 4713880"/>
              <a:gd name="connsiteX55" fmla="*/ 2769564 w 4797808"/>
              <a:gd name="connsiteY55" fmla="*/ 4286250 h 4713880"/>
              <a:gd name="connsiteX56" fmla="*/ 2693364 w 4797808"/>
              <a:gd name="connsiteY56" fmla="*/ 4305300 h 4713880"/>
              <a:gd name="connsiteX57" fmla="*/ 2483814 w 4797808"/>
              <a:gd name="connsiteY57" fmla="*/ 4381500 h 4713880"/>
              <a:gd name="connsiteX58" fmla="*/ 2064714 w 4797808"/>
              <a:gd name="connsiteY58" fmla="*/ 4362450 h 4713880"/>
              <a:gd name="connsiteX59" fmla="*/ 2007564 w 4797808"/>
              <a:gd name="connsiteY59" fmla="*/ 4305300 h 4713880"/>
              <a:gd name="connsiteX60" fmla="*/ 1893264 w 4797808"/>
              <a:gd name="connsiteY60" fmla="*/ 4267200 h 4713880"/>
              <a:gd name="connsiteX61" fmla="*/ 1836114 w 4797808"/>
              <a:gd name="connsiteY61" fmla="*/ 4248150 h 4713880"/>
              <a:gd name="connsiteX62" fmla="*/ 1493214 w 4797808"/>
              <a:gd name="connsiteY62" fmla="*/ 4324350 h 4713880"/>
              <a:gd name="connsiteX63" fmla="*/ 1302714 w 4797808"/>
              <a:gd name="connsiteY63" fmla="*/ 4438650 h 4713880"/>
              <a:gd name="connsiteX64" fmla="*/ 1245564 w 4797808"/>
              <a:gd name="connsiteY64" fmla="*/ 4476750 h 4713880"/>
              <a:gd name="connsiteX65" fmla="*/ 1074114 w 4797808"/>
              <a:gd name="connsiteY65" fmla="*/ 4533900 h 4713880"/>
              <a:gd name="connsiteX66" fmla="*/ 1016964 w 4797808"/>
              <a:gd name="connsiteY66" fmla="*/ 4552950 h 4713880"/>
              <a:gd name="connsiteX67" fmla="*/ 959814 w 4797808"/>
              <a:gd name="connsiteY67" fmla="*/ 4572000 h 4713880"/>
              <a:gd name="connsiteX68" fmla="*/ 845514 w 4797808"/>
              <a:gd name="connsiteY68" fmla="*/ 4591050 h 4713880"/>
              <a:gd name="connsiteX69" fmla="*/ 712164 w 4797808"/>
              <a:gd name="connsiteY69" fmla="*/ 4572000 h 4713880"/>
              <a:gd name="connsiteX70" fmla="*/ 655014 w 4797808"/>
              <a:gd name="connsiteY70" fmla="*/ 4552950 h 4713880"/>
              <a:gd name="connsiteX71" fmla="*/ 442621 w 4797808"/>
              <a:gd name="connsiteY71" fmla="*/ 4713880 h 4713880"/>
              <a:gd name="connsiteX72" fmla="*/ 290221 w 4797808"/>
              <a:gd name="connsiteY72" fmla="*/ 4615787 h 4713880"/>
              <a:gd name="connsiteX73" fmla="*/ 173362 w 4797808"/>
              <a:gd name="connsiteY73" fmla="*/ 4439218 h 4713880"/>
              <a:gd name="connsiteX74" fmla="*/ 45414 w 4797808"/>
              <a:gd name="connsiteY74" fmla="*/ 4171950 h 4713880"/>
              <a:gd name="connsiteX75" fmla="*/ 26364 w 4797808"/>
              <a:gd name="connsiteY75" fmla="*/ 4114800 h 4713880"/>
              <a:gd name="connsiteX0" fmla="*/ 26364 w 4280179"/>
              <a:gd name="connsiteY0" fmla="*/ 4114800 h 4713880"/>
              <a:gd name="connsiteX1" fmla="*/ 7314 w 4280179"/>
              <a:gd name="connsiteY1" fmla="*/ 3467100 h 4713880"/>
              <a:gd name="connsiteX2" fmla="*/ 159714 w 4280179"/>
              <a:gd name="connsiteY2" fmla="*/ 3448050 h 4713880"/>
              <a:gd name="connsiteX3" fmla="*/ 350214 w 4280179"/>
              <a:gd name="connsiteY3" fmla="*/ 3390900 h 4713880"/>
              <a:gd name="connsiteX4" fmla="*/ 559764 w 4280179"/>
              <a:gd name="connsiteY4" fmla="*/ 3314700 h 4713880"/>
              <a:gd name="connsiteX5" fmla="*/ 655014 w 4280179"/>
              <a:gd name="connsiteY5" fmla="*/ 3105150 h 4713880"/>
              <a:gd name="connsiteX6" fmla="*/ 750264 w 4280179"/>
              <a:gd name="connsiteY6" fmla="*/ 2857500 h 4713880"/>
              <a:gd name="connsiteX7" fmla="*/ 883614 w 4280179"/>
              <a:gd name="connsiteY7" fmla="*/ 2495550 h 4713880"/>
              <a:gd name="connsiteX8" fmla="*/ 921714 w 4280179"/>
              <a:gd name="connsiteY8" fmla="*/ 2362200 h 4713880"/>
              <a:gd name="connsiteX9" fmla="*/ 997914 w 4280179"/>
              <a:gd name="connsiteY9" fmla="*/ 2171700 h 4713880"/>
              <a:gd name="connsiteX10" fmla="*/ 1036014 w 4280179"/>
              <a:gd name="connsiteY10" fmla="*/ 2019300 h 4713880"/>
              <a:gd name="connsiteX11" fmla="*/ 1016964 w 4280179"/>
              <a:gd name="connsiteY11" fmla="*/ 1771650 h 4713880"/>
              <a:gd name="connsiteX12" fmla="*/ 1016964 w 4280179"/>
              <a:gd name="connsiteY12" fmla="*/ 1543050 h 4713880"/>
              <a:gd name="connsiteX13" fmla="*/ 1055064 w 4280179"/>
              <a:gd name="connsiteY13" fmla="*/ 1390650 h 4713880"/>
              <a:gd name="connsiteX14" fmla="*/ 1055064 w 4280179"/>
              <a:gd name="connsiteY14" fmla="*/ 1390650 h 4713880"/>
              <a:gd name="connsiteX15" fmla="*/ 1093164 w 4280179"/>
              <a:gd name="connsiteY15" fmla="*/ 1181100 h 4713880"/>
              <a:gd name="connsiteX16" fmla="*/ 1093164 w 4280179"/>
              <a:gd name="connsiteY16" fmla="*/ 1181100 h 4713880"/>
              <a:gd name="connsiteX17" fmla="*/ 883614 w 4280179"/>
              <a:gd name="connsiteY17" fmla="*/ 1295400 h 4713880"/>
              <a:gd name="connsiteX18" fmla="*/ 731214 w 4280179"/>
              <a:gd name="connsiteY18" fmla="*/ 1238250 h 4713880"/>
              <a:gd name="connsiteX19" fmla="*/ 578814 w 4280179"/>
              <a:gd name="connsiteY19" fmla="*/ 1238250 h 4713880"/>
              <a:gd name="connsiteX20" fmla="*/ 540714 w 4280179"/>
              <a:gd name="connsiteY20" fmla="*/ 1257300 h 4713880"/>
              <a:gd name="connsiteX21" fmla="*/ 445464 w 4280179"/>
              <a:gd name="connsiteY21" fmla="*/ 762000 h 4713880"/>
              <a:gd name="connsiteX22" fmla="*/ 426414 w 4280179"/>
              <a:gd name="connsiteY22" fmla="*/ 476250 h 4713880"/>
              <a:gd name="connsiteX23" fmla="*/ 426414 w 4280179"/>
              <a:gd name="connsiteY23" fmla="*/ 247650 h 4713880"/>
              <a:gd name="connsiteX24" fmla="*/ 597864 w 4280179"/>
              <a:gd name="connsiteY24" fmla="*/ 95250 h 4713880"/>
              <a:gd name="connsiteX25" fmla="*/ 902664 w 4280179"/>
              <a:gd name="connsiteY25" fmla="*/ 0 h 4713880"/>
              <a:gd name="connsiteX26" fmla="*/ 1150314 w 4280179"/>
              <a:gd name="connsiteY26" fmla="*/ 0 h 4713880"/>
              <a:gd name="connsiteX27" fmla="*/ 1397964 w 4280179"/>
              <a:gd name="connsiteY27" fmla="*/ 0 h 4713880"/>
              <a:gd name="connsiteX28" fmla="*/ 1626564 w 4280179"/>
              <a:gd name="connsiteY28" fmla="*/ 19050 h 4713880"/>
              <a:gd name="connsiteX29" fmla="*/ 1893264 w 4280179"/>
              <a:gd name="connsiteY29" fmla="*/ 19050 h 4713880"/>
              <a:gd name="connsiteX30" fmla="*/ 2064714 w 4280179"/>
              <a:gd name="connsiteY30" fmla="*/ 19050 h 4713880"/>
              <a:gd name="connsiteX31" fmla="*/ 2445714 w 4280179"/>
              <a:gd name="connsiteY31" fmla="*/ 76200 h 4713880"/>
              <a:gd name="connsiteX32" fmla="*/ 2655264 w 4280179"/>
              <a:gd name="connsiteY32" fmla="*/ 76200 h 4713880"/>
              <a:gd name="connsiteX33" fmla="*/ 2902914 w 4280179"/>
              <a:gd name="connsiteY33" fmla="*/ 57150 h 4713880"/>
              <a:gd name="connsiteX34" fmla="*/ 3283914 w 4280179"/>
              <a:gd name="connsiteY34" fmla="*/ 0 h 4713880"/>
              <a:gd name="connsiteX35" fmla="*/ 3683964 w 4280179"/>
              <a:gd name="connsiteY35" fmla="*/ 76200 h 4713880"/>
              <a:gd name="connsiteX36" fmla="*/ 3855414 w 4280179"/>
              <a:gd name="connsiteY36" fmla="*/ 152400 h 4713880"/>
              <a:gd name="connsiteX37" fmla="*/ 3931614 w 4280179"/>
              <a:gd name="connsiteY37" fmla="*/ 495300 h 4713880"/>
              <a:gd name="connsiteX38" fmla="*/ 4007814 w 4280179"/>
              <a:gd name="connsiteY38" fmla="*/ 876300 h 4713880"/>
              <a:gd name="connsiteX39" fmla="*/ 4007814 w 4280179"/>
              <a:gd name="connsiteY39" fmla="*/ 876300 h 4713880"/>
              <a:gd name="connsiteX40" fmla="*/ 4045914 w 4280179"/>
              <a:gd name="connsiteY40" fmla="*/ 1238250 h 4713880"/>
              <a:gd name="connsiteX41" fmla="*/ 3744527 w 4280179"/>
              <a:gd name="connsiteY41" fmla="*/ 1863489 h 4713880"/>
              <a:gd name="connsiteX42" fmla="*/ 3266854 w 4280179"/>
              <a:gd name="connsiteY42" fmla="*/ 2764241 h 4713880"/>
              <a:gd name="connsiteX43" fmla="*/ 3758174 w 4280179"/>
              <a:gd name="connsiteY43" fmla="*/ 3651346 h 4713880"/>
              <a:gd name="connsiteX44" fmla="*/ 4255464 w 4280179"/>
              <a:gd name="connsiteY44" fmla="*/ 4438650 h 4713880"/>
              <a:gd name="connsiteX45" fmla="*/ 4198314 w 4280179"/>
              <a:gd name="connsiteY45" fmla="*/ 4419600 h 4713880"/>
              <a:gd name="connsiteX46" fmla="*/ 3950664 w 4280179"/>
              <a:gd name="connsiteY46" fmla="*/ 4210050 h 4713880"/>
              <a:gd name="connsiteX47" fmla="*/ 3874464 w 4280179"/>
              <a:gd name="connsiteY47" fmla="*/ 4191000 h 4713880"/>
              <a:gd name="connsiteX48" fmla="*/ 3798264 w 4280179"/>
              <a:gd name="connsiteY48" fmla="*/ 4133850 h 4713880"/>
              <a:gd name="connsiteX49" fmla="*/ 3683964 w 4280179"/>
              <a:gd name="connsiteY49" fmla="*/ 4114800 h 4713880"/>
              <a:gd name="connsiteX50" fmla="*/ 3169614 w 4280179"/>
              <a:gd name="connsiteY50" fmla="*/ 4171950 h 4713880"/>
              <a:gd name="connsiteX51" fmla="*/ 3112464 w 4280179"/>
              <a:gd name="connsiteY51" fmla="*/ 4191000 h 4713880"/>
              <a:gd name="connsiteX52" fmla="*/ 2941014 w 4280179"/>
              <a:gd name="connsiteY52" fmla="*/ 4229100 h 4713880"/>
              <a:gd name="connsiteX53" fmla="*/ 2864814 w 4280179"/>
              <a:gd name="connsiteY53" fmla="*/ 4267200 h 4713880"/>
              <a:gd name="connsiteX54" fmla="*/ 2769564 w 4280179"/>
              <a:gd name="connsiteY54" fmla="*/ 4286250 h 4713880"/>
              <a:gd name="connsiteX55" fmla="*/ 2693364 w 4280179"/>
              <a:gd name="connsiteY55" fmla="*/ 4305300 h 4713880"/>
              <a:gd name="connsiteX56" fmla="*/ 2483814 w 4280179"/>
              <a:gd name="connsiteY56" fmla="*/ 4381500 h 4713880"/>
              <a:gd name="connsiteX57" fmla="*/ 2064714 w 4280179"/>
              <a:gd name="connsiteY57" fmla="*/ 4362450 h 4713880"/>
              <a:gd name="connsiteX58" fmla="*/ 2007564 w 4280179"/>
              <a:gd name="connsiteY58" fmla="*/ 4305300 h 4713880"/>
              <a:gd name="connsiteX59" fmla="*/ 1893264 w 4280179"/>
              <a:gd name="connsiteY59" fmla="*/ 4267200 h 4713880"/>
              <a:gd name="connsiteX60" fmla="*/ 1836114 w 4280179"/>
              <a:gd name="connsiteY60" fmla="*/ 4248150 h 4713880"/>
              <a:gd name="connsiteX61" fmla="*/ 1493214 w 4280179"/>
              <a:gd name="connsiteY61" fmla="*/ 4324350 h 4713880"/>
              <a:gd name="connsiteX62" fmla="*/ 1302714 w 4280179"/>
              <a:gd name="connsiteY62" fmla="*/ 4438650 h 4713880"/>
              <a:gd name="connsiteX63" fmla="*/ 1245564 w 4280179"/>
              <a:gd name="connsiteY63" fmla="*/ 4476750 h 4713880"/>
              <a:gd name="connsiteX64" fmla="*/ 1074114 w 4280179"/>
              <a:gd name="connsiteY64" fmla="*/ 4533900 h 4713880"/>
              <a:gd name="connsiteX65" fmla="*/ 1016964 w 4280179"/>
              <a:gd name="connsiteY65" fmla="*/ 4552950 h 4713880"/>
              <a:gd name="connsiteX66" fmla="*/ 959814 w 4280179"/>
              <a:gd name="connsiteY66" fmla="*/ 4572000 h 4713880"/>
              <a:gd name="connsiteX67" fmla="*/ 845514 w 4280179"/>
              <a:gd name="connsiteY67" fmla="*/ 4591050 h 4713880"/>
              <a:gd name="connsiteX68" fmla="*/ 712164 w 4280179"/>
              <a:gd name="connsiteY68" fmla="*/ 4572000 h 4713880"/>
              <a:gd name="connsiteX69" fmla="*/ 655014 w 4280179"/>
              <a:gd name="connsiteY69" fmla="*/ 4552950 h 4713880"/>
              <a:gd name="connsiteX70" fmla="*/ 442621 w 4280179"/>
              <a:gd name="connsiteY70" fmla="*/ 4713880 h 4713880"/>
              <a:gd name="connsiteX71" fmla="*/ 290221 w 4280179"/>
              <a:gd name="connsiteY71" fmla="*/ 4615787 h 4713880"/>
              <a:gd name="connsiteX72" fmla="*/ 173362 w 4280179"/>
              <a:gd name="connsiteY72" fmla="*/ 4439218 h 4713880"/>
              <a:gd name="connsiteX73" fmla="*/ 45414 w 4280179"/>
              <a:gd name="connsiteY73" fmla="*/ 4171950 h 4713880"/>
              <a:gd name="connsiteX74" fmla="*/ 26364 w 4280179"/>
              <a:gd name="connsiteY74" fmla="*/ 4114800 h 4713880"/>
              <a:gd name="connsiteX0" fmla="*/ 26364 w 4258071"/>
              <a:gd name="connsiteY0" fmla="*/ 4114800 h 4713880"/>
              <a:gd name="connsiteX1" fmla="*/ 7314 w 4258071"/>
              <a:gd name="connsiteY1" fmla="*/ 3467100 h 4713880"/>
              <a:gd name="connsiteX2" fmla="*/ 159714 w 4258071"/>
              <a:gd name="connsiteY2" fmla="*/ 3448050 h 4713880"/>
              <a:gd name="connsiteX3" fmla="*/ 350214 w 4258071"/>
              <a:gd name="connsiteY3" fmla="*/ 3390900 h 4713880"/>
              <a:gd name="connsiteX4" fmla="*/ 559764 w 4258071"/>
              <a:gd name="connsiteY4" fmla="*/ 3314700 h 4713880"/>
              <a:gd name="connsiteX5" fmla="*/ 655014 w 4258071"/>
              <a:gd name="connsiteY5" fmla="*/ 3105150 h 4713880"/>
              <a:gd name="connsiteX6" fmla="*/ 750264 w 4258071"/>
              <a:gd name="connsiteY6" fmla="*/ 2857500 h 4713880"/>
              <a:gd name="connsiteX7" fmla="*/ 883614 w 4258071"/>
              <a:gd name="connsiteY7" fmla="*/ 2495550 h 4713880"/>
              <a:gd name="connsiteX8" fmla="*/ 921714 w 4258071"/>
              <a:gd name="connsiteY8" fmla="*/ 2362200 h 4713880"/>
              <a:gd name="connsiteX9" fmla="*/ 997914 w 4258071"/>
              <a:gd name="connsiteY9" fmla="*/ 2171700 h 4713880"/>
              <a:gd name="connsiteX10" fmla="*/ 1036014 w 4258071"/>
              <a:gd name="connsiteY10" fmla="*/ 2019300 h 4713880"/>
              <a:gd name="connsiteX11" fmla="*/ 1016964 w 4258071"/>
              <a:gd name="connsiteY11" fmla="*/ 1771650 h 4713880"/>
              <a:gd name="connsiteX12" fmla="*/ 1016964 w 4258071"/>
              <a:gd name="connsiteY12" fmla="*/ 1543050 h 4713880"/>
              <a:gd name="connsiteX13" fmla="*/ 1055064 w 4258071"/>
              <a:gd name="connsiteY13" fmla="*/ 1390650 h 4713880"/>
              <a:gd name="connsiteX14" fmla="*/ 1055064 w 4258071"/>
              <a:gd name="connsiteY14" fmla="*/ 1390650 h 4713880"/>
              <a:gd name="connsiteX15" fmla="*/ 1093164 w 4258071"/>
              <a:gd name="connsiteY15" fmla="*/ 1181100 h 4713880"/>
              <a:gd name="connsiteX16" fmla="*/ 1093164 w 4258071"/>
              <a:gd name="connsiteY16" fmla="*/ 1181100 h 4713880"/>
              <a:gd name="connsiteX17" fmla="*/ 883614 w 4258071"/>
              <a:gd name="connsiteY17" fmla="*/ 1295400 h 4713880"/>
              <a:gd name="connsiteX18" fmla="*/ 731214 w 4258071"/>
              <a:gd name="connsiteY18" fmla="*/ 1238250 h 4713880"/>
              <a:gd name="connsiteX19" fmla="*/ 578814 w 4258071"/>
              <a:gd name="connsiteY19" fmla="*/ 1238250 h 4713880"/>
              <a:gd name="connsiteX20" fmla="*/ 540714 w 4258071"/>
              <a:gd name="connsiteY20" fmla="*/ 1257300 h 4713880"/>
              <a:gd name="connsiteX21" fmla="*/ 445464 w 4258071"/>
              <a:gd name="connsiteY21" fmla="*/ 762000 h 4713880"/>
              <a:gd name="connsiteX22" fmla="*/ 426414 w 4258071"/>
              <a:gd name="connsiteY22" fmla="*/ 476250 h 4713880"/>
              <a:gd name="connsiteX23" fmla="*/ 426414 w 4258071"/>
              <a:gd name="connsiteY23" fmla="*/ 247650 h 4713880"/>
              <a:gd name="connsiteX24" fmla="*/ 597864 w 4258071"/>
              <a:gd name="connsiteY24" fmla="*/ 95250 h 4713880"/>
              <a:gd name="connsiteX25" fmla="*/ 902664 w 4258071"/>
              <a:gd name="connsiteY25" fmla="*/ 0 h 4713880"/>
              <a:gd name="connsiteX26" fmla="*/ 1150314 w 4258071"/>
              <a:gd name="connsiteY26" fmla="*/ 0 h 4713880"/>
              <a:gd name="connsiteX27" fmla="*/ 1397964 w 4258071"/>
              <a:gd name="connsiteY27" fmla="*/ 0 h 4713880"/>
              <a:gd name="connsiteX28" fmla="*/ 1626564 w 4258071"/>
              <a:gd name="connsiteY28" fmla="*/ 19050 h 4713880"/>
              <a:gd name="connsiteX29" fmla="*/ 1893264 w 4258071"/>
              <a:gd name="connsiteY29" fmla="*/ 19050 h 4713880"/>
              <a:gd name="connsiteX30" fmla="*/ 2064714 w 4258071"/>
              <a:gd name="connsiteY30" fmla="*/ 19050 h 4713880"/>
              <a:gd name="connsiteX31" fmla="*/ 2445714 w 4258071"/>
              <a:gd name="connsiteY31" fmla="*/ 76200 h 4713880"/>
              <a:gd name="connsiteX32" fmla="*/ 2655264 w 4258071"/>
              <a:gd name="connsiteY32" fmla="*/ 76200 h 4713880"/>
              <a:gd name="connsiteX33" fmla="*/ 2902914 w 4258071"/>
              <a:gd name="connsiteY33" fmla="*/ 57150 h 4713880"/>
              <a:gd name="connsiteX34" fmla="*/ 3283914 w 4258071"/>
              <a:gd name="connsiteY34" fmla="*/ 0 h 4713880"/>
              <a:gd name="connsiteX35" fmla="*/ 3683964 w 4258071"/>
              <a:gd name="connsiteY35" fmla="*/ 76200 h 4713880"/>
              <a:gd name="connsiteX36" fmla="*/ 3855414 w 4258071"/>
              <a:gd name="connsiteY36" fmla="*/ 152400 h 4713880"/>
              <a:gd name="connsiteX37" fmla="*/ 3931614 w 4258071"/>
              <a:gd name="connsiteY37" fmla="*/ 495300 h 4713880"/>
              <a:gd name="connsiteX38" fmla="*/ 4007814 w 4258071"/>
              <a:gd name="connsiteY38" fmla="*/ 876300 h 4713880"/>
              <a:gd name="connsiteX39" fmla="*/ 4007814 w 4258071"/>
              <a:gd name="connsiteY39" fmla="*/ 876300 h 4713880"/>
              <a:gd name="connsiteX40" fmla="*/ 4045914 w 4258071"/>
              <a:gd name="connsiteY40" fmla="*/ 1238250 h 4713880"/>
              <a:gd name="connsiteX41" fmla="*/ 3744527 w 4258071"/>
              <a:gd name="connsiteY41" fmla="*/ 1863489 h 4713880"/>
              <a:gd name="connsiteX42" fmla="*/ 3266854 w 4258071"/>
              <a:gd name="connsiteY42" fmla="*/ 2764241 h 4713880"/>
              <a:gd name="connsiteX43" fmla="*/ 3758174 w 4258071"/>
              <a:gd name="connsiteY43" fmla="*/ 3651346 h 4713880"/>
              <a:gd name="connsiteX44" fmla="*/ 4255464 w 4258071"/>
              <a:gd name="connsiteY44" fmla="*/ 4438650 h 4713880"/>
              <a:gd name="connsiteX45" fmla="*/ 3950664 w 4258071"/>
              <a:gd name="connsiteY45" fmla="*/ 4210050 h 4713880"/>
              <a:gd name="connsiteX46" fmla="*/ 3874464 w 4258071"/>
              <a:gd name="connsiteY46" fmla="*/ 4191000 h 4713880"/>
              <a:gd name="connsiteX47" fmla="*/ 3798264 w 4258071"/>
              <a:gd name="connsiteY47" fmla="*/ 4133850 h 4713880"/>
              <a:gd name="connsiteX48" fmla="*/ 3683964 w 4258071"/>
              <a:gd name="connsiteY48" fmla="*/ 4114800 h 4713880"/>
              <a:gd name="connsiteX49" fmla="*/ 3169614 w 4258071"/>
              <a:gd name="connsiteY49" fmla="*/ 4171950 h 4713880"/>
              <a:gd name="connsiteX50" fmla="*/ 3112464 w 4258071"/>
              <a:gd name="connsiteY50" fmla="*/ 4191000 h 4713880"/>
              <a:gd name="connsiteX51" fmla="*/ 2941014 w 4258071"/>
              <a:gd name="connsiteY51" fmla="*/ 4229100 h 4713880"/>
              <a:gd name="connsiteX52" fmla="*/ 2864814 w 4258071"/>
              <a:gd name="connsiteY52" fmla="*/ 4267200 h 4713880"/>
              <a:gd name="connsiteX53" fmla="*/ 2769564 w 4258071"/>
              <a:gd name="connsiteY53" fmla="*/ 4286250 h 4713880"/>
              <a:gd name="connsiteX54" fmla="*/ 2693364 w 4258071"/>
              <a:gd name="connsiteY54" fmla="*/ 4305300 h 4713880"/>
              <a:gd name="connsiteX55" fmla="*/ 2483814 w 4258071"/>
              <a:gd name="connsiteY55" fmla="*/ 4381500 h 4713880"/>
              <a:gd name="connsiteX56" fmla="*/ 2064714 w 4258071"/>
              <a:gd name="connsiteY56" fmla="*/ 4362450 h 4713880"/>
              <a:gd name="connsiteX57" fmla="*/ 2007564 w 4258071"/>
              <a:gd name="connsiteY57" fmla="*/ 4305300 h 4713880"/>
              <a:gd name="connsiteX58" fmla="*/ 1893264 w 4258071"/>
              <a:gd name="connsiteY58" fmla="*/ 4267200 h 4713880"/>
              <a:gd name="connsiteX59" fmla="*/ 1836114 w 4258071"/>
              <a:gd name="connsiteY59" fmla="*/ 4248150 h 4713880"/>
              <a:gd name="connsiteX60" fmla="*/ 1493214 w 4258071"/>
              <a:gd name="connsiteY60" fmla="*/ 4324350 h 4713880"/>
              <a:gd name="connsiteX61" fmla="*/ 1302714 w 4258071"/>
              <a:gd name="connsiteY61" fmla="*/ 4438650 h 4713880"/>
              <a:gd name="connsiteX62" fmla="*/ 1245564 w 4258071"/>
              <a:gd name="connsiteY62" fmla="*/ 4476750 h 4713880"/>
              <a:gd name="connsiteX63" fmla="*/ 1074114 w 4258071"/>
              <a:gd name="connsiteY63" fmla="*/ 4533900 h 4713880"/>
              <a:gd name="connsiteX64" fmla="*/ 1016964 w 4258071"/>
              <a:gd name="connsiteY64" fmla="*/ 4552950 h 4713880"/>
              <a:gd name="connsiteX65" fmla="*/ 959814 w 4258071"/>
              <a:gd name="connsiteY65" fmla="*/ 4572000 h 4713880"/>
              <a:gd name="connsiteX66" fmla="*/ 845514 w 4258071"/>
              <a:gd name="connsiteY66" fmla="*/ 4591050 h 4713880"/>
              <a:gd name="connsiteX67" fmla="*/ 712164 w 4258071"/>
              <a:gd name="connsiteY67" fmla="*/ 4572000 h 4713880"/>
              <a:gd name="connsiteX68" fmla="*/ 655014 w 4258071"/>
              <a:gd name="connsiteY68" fmla="*/ 4552950 h 4713880"/>
              <a:gd name="connsiteX69" fmla="*/ 442621 w 4258071"/>
              <a:gd name="connsiteY69" fmla="*/ 4713880 h 4713880"/>
              <a:gd name="connsiteX70" fmla="*/ 290221 w 4258071"/>
              <a:gd name="connsiteY70" fmla="*/ 4615787 h 4713880"/>
              <a:gd name="connsiteX71" fmla="*/ 173362 w 4258071"/>
              <a:gd name="connsiteY71" fmla="*/ 4439218 h 4713880"/>
              <a:gd name="connsiteX72" fmla="*/ 45414 w 4258071"/>
              <a:gd name="connsiteY72" fmla="*/ 4171950 h 4713880"/>
              <a:gd name="connsiteX73" fmla="*/ 26364 w 4258071"/>
              <a:gd name="connsiteY73"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950664 w 4059230"/>
              <a:gd name="connsiteY44" fmla="*/ 4210050 h 4713880"/>
              <a:gd name="connsiteX45" fmla="*/ 3874464 w 4059230"/>
              <a:gd name="connsiteY45" fmla="*/ 4191000 h 4713880"/>
              <a:gd name="connsiteX46" fmla="*/ 3798264 w 4059230"/>
              <a:gd name="connsiteY46" fmla="*/ 4133850 h 4713880"/>
              <a:gd name="connsiteX47" fmla="*/ 3683964 w 4059230"/>
              <a:gd name="connsiteY47" fmla="*/ 4114800 h 4713880"/>
              <a:gd name="connsiteX48" fmla="*/ 3169614 w 4059230"/>
              <a:gd name="connsiteY48" fmla="*/ 4171950 h 4713880"/>
              <a:gd name="connsiteX49" fmla="*/ 3112464 w 4059230"/>
              <a:gd name="connsiteY49" fmla="*/ 4191000 h 4713880"/>
              <a:gd name="connsiteX50" fmla="*/ 2941014 w 4059230"/>
              <a:gd name="connsiteY50" fmla="*/ 4229100 h 4713880"/>
              <a:gd name="connsiteX51" fmla="*/ 2864814 w 4059230"/>
              <a:gd name="connsiteY51" fmla="*/ 4267200 h 4713880"/>
              <a:gd name="connsiteX52" fmla="*/ 2769564 w 4059230"/>
              <a:gd name="connsiteY52" fmla="*/ 4286250 h 4713880"/>
              <a:gd name="connsiteX53" fmla="*/ 2693364 w 4059230"/>
              <a:gd name="connsiteY53" fmla="*/ 4305300 h 4713880"/>
              <a:gd name="connsiteX54" fmla="*/ 2483814 w 4059230"/>
              <a:gd name="connsiteY54" fmla="*/ 4381500 h 4713880"/>
              <a:gd name="connsiteX55" fmla="*/ 2064714 w 4059230"/>
              <a:gd name="connsiteY55" fmla="*/ 4362450 h 4713880"/>
              <a:gd name="connsiteX56" fmla="*/ 2007564 w 4059230"/>
              <a:gd name="connsiteY56" fmla="*/ 4305300 h 4713880"/>
              <a:gd name="connsiteX57" fmla="*/ 1893264 w 4059230"/>
              <a:gd name="connsiteY57" fmla="*/ 4267200 h 4713880"/>
              <a:gd name="connsiteX58" fmla="*/ 1836114 w 4059230"/>
              <a:gd name="connsiteY58" fmla="*/ 4248150 h 4713880"/>
              <a:gd name="connsiteX59" fmla="*/ 1493214 w 4059230"/>
              <a:gd name="connsiteY59" fmla="*/ 4324350 h 4713880"/>
              <a:gd name="connsiteX60" fmla="*/ 1302714 w 4059230"/>
              <a:gd name="connsiteY60" fmla="*/ 4438650 h 4713880"/>
              <a:gd name="connsiteX61" fmla="*/ 1245564 w 4059230"/>
              <a:gd name="connsiteY61" fmla="*/ 4476750 h 4713880"/>
              <a:gd name="connsiteX62" fmla="*/ 1074114 w 4059230"/>
              <a:gd name="connsiteY62" fmla="*/ 4533900 h 4713880"/>
              <a:gd name="connsiteX63" fmla="*/ 1016964 w 4059230"/>
              <a:gd name="connsiteY63" fmla="*/ 4552950 h 4713880"/>
              <a:gd name="connsiteX64" fmla="*/ 959814 w 4059230"/>
              <a:gd name="connsiteY64" fmla="*/ 4572000 h 4713880"/>
              <a:gd name="connsiteX65" fmla="*/ 845514 w 4059230"/>
              <a:gd name="connsiteY65" fmla="*/ 4591050 h 4713880"/>
              <a:gd name="connsiteX66" fmla="*/ 712164 w 4059230"/>
              <a:gd name="connsiteY66" fmla="*/ 4572000 h 4713880"/>
              <a:gd name="connsiteX67" fmla="*/ 655014 w 4059230"/>
              <a:gd name="connsiteY67" fmla="*/ 4552950 h 4713880"/>
              <a:gd name="connsiteX68" fmla="*/ 442621 w 4059230"/>
              <a:gd name="connsiteY68" fmla="*/ 4713880 h 4713880"/>
              <a:gd name="connsiteX69" fmla="*/ 290221 w 4059230"/>
              <a:gd name="connsiteY69" fmla="*/ 4615787 h 4713880"/>
              <a:gd name="connsiteX70" fmla="*/ 173362 w 4059230"/>
              <a:gd name="connsiteY70" fmla="*/ 4439218 h 4713880"/>
              <a:gd name="connsiteX71" fmla="*/ 45414 w 4059230"/>
              <a:gd name="connsiteY71" fmla="*/ 4171950 h 4713880"/>
              <a:gd name="connsiteX72" fmla="*/ 26364 w 4059230"/>
              <a:gd name="connsiteY72"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874464 w 4059230"/>
              <a:gd name="connsiteY44" fmla="*/ 4191000 h 4713880"/>
              <a:gd name="connsiteX45" fmla="*/ 3798264 w 4059230"/>
              <a:gd name="connsiteY45" fmla="*/ 4133850 h 4713880"/>
              <a:gd name="connsiteX46" fmla="*/ 3683964 w 4059230"/>
              <a:gd name="connsiteY46" fmla="*/ 4114800 h 4713880"/>
              <a:gd name="connsiteX47" fmla="*/ 3169614 w 4059230"/>
              <a:gd name="connsiteY47" fmla="*/ 4171950 h 4713880"/>
              <a:gd name="connsiteX48" fmla="*/ 3112464 w 4059230"/>
              <a:gd name="connsiteY48" fmla="*/ 4191000 h 4713880"/>
              <a:gd name="connsiteX49" fmla="*/ 2941014 w 4059230"/>
              <a:gd name="connsiteY49" fmla="*/ 4229100 h 4713880"/>
              <a:gd name="connsiteX50" fmla="*/ 2864814 w 4059230"/>
              <a:gd name="connsiteY50" fmla="*/ 4267200 h 4713880"/>
              <a:gd name="connsiteX51" fmla="*/ 2769564 w 4059230"/>
              <a:gd name="connsiteY51" fmla="*/ 4286250 h 4713880"/>
              <a:gd name="connsiteX52" fmla="*/ 2693364 w 4059230"/>
              <a:gd name="connsiteY52" fmla="*/ 4305300 h 4713880"/>
              <a:gd name="connsiteX53" fmla="*/ 2483814 w 4059230"/>
              <a:gd name="connsiteY53" fmla="*/ 4381500 h 4713880"/>
              <a:gd name="connsiteX54" fmla="*/ 2064714 w 4059230"/>
              <a:gd name="connsiteY54" fmla="*/ 4362450 h 4713880"/>
              <a:gd name="connsiteX55" fmla="*/ 2007564 w 4059230"/>
              <a:gd name="connsiteY55" fmla="*/ 4305300 h 4713880"/>
              <a:gd name="connsiteX56" fmla="*/ 1893264 w 4059230"/>
              <a:gd name="connsiteY56" fmla="*/ 4267200 h 4713880"/>
              <a:gd name="connsiteX57" fmla="*/ 1836114 w 4059230"/>
              <a:gd name="connsiteY57" fmla="*/ 4248150 h 4713880"/>
              <a:gd name="connsiteX58" fmla="*/ 1493214 w 4059230"/>
              <a:gd name="connsiteY58" fmla="*/ 4324350 h 4713880"/>
              <a:gd name="connsiteX59" fmla="*/ 1302714 w 4059230"/>
              <a:gd name="connsiteY59" fmla="*/ 4438650 h 4713880"/>
              <a:gd name="connsiteX60" fmla="*/ 1245564 w 4059230"/>
              <a:gd name="connsiteY60" fmla="*/ 4476750 h 4713880"/>
              <a:gd name="connsiteX61" fmla="*/ 1074114 w 4059230"/>
              <a:gd name="connsiteY61" fmla="*/ 4533900 h 4713880"/>
              <a:gd name="connsiteX62" fmla="*/ 1016964 w 4059230"/>
              <a:gd name="connsiteY62" fmla="*/ 4552950 h 4713880"/>
              <a:gd name="connsiteX63" fmla="*/ 959814 w 4059230"/>
              <a:gd name="connsiteY63" fmla="*/ 4572000 h 4713880"/>
              <a:gd name="connsiteX64" fmla="*/ 845514 w 4059230"/>
              <a:gd name="connsiteY64" fmla="*/ 4591050 h 4713880"/>
              <a:gd name="connsiteX65" fmla="*/ 712164 w 4059230"/>
              <a:gd name="connsiteY65" fmla="*/ 4572000 h 4713880"/>
              <a:gd name="connsiteX66" fmla="*/ 655014 w 4059230"/>
              <a:gd name="connsiteY66" fmla="*/ 4552950 h 4713880"/>
              <a:gd name="connsiteX67" fmla="*/ 442621 w 4059230"/>
              <a:gd name="connsiteY67" fmla="*/ 4713880 h 4713880"/>
              <a:gd name="connsiteX68" fmla="*/ 290221 w 4059230"/>
              <a:gd name="connsiteY68" fmla="*/ 4615787 h 4713880"/>
              <a:gd name="connsiteX69" fmla="*/ 173362 w 4059230"/>
              <a:gd name="connsiteY69" fmla="*/ 4439218 h 4713880"/>
              <a:gd name="connsiteX70" fmla="*/ 45414 w 4059230"/>
              <a:gd name="connsiteY70" fmla="*/ 4171950 h 4713880"/>
              <a:gd name="connsiteX71" fmla="*/ 26364 w 4059230"/>
              <a:gd name="connsiteY71"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798264 w 4059230"/>
              <a:gd name="connsiteY44" fmla="*/ 4133850 h 4713880"/>
              <a:gd name="connsiteX45" fmla="*/ 3683964 w 4059230"/>
              <a:gd name="connsiteY45" fmla="*/ 4114800 h 4713880"/>
              <a:gd name="connsiteX46" fmla="*/ 3169614 w 4059230"/>
              <a:gd name="connsiteY46" fmla="*/ 4171950 h 4713880"/>
              <a:gd name="connsiteX47" fmla="*/ 3112464 w 4059230"/>
              <a:gd name="connsiteY47" fmla="*/ 4191000 h 4713880"/>
              <a:gd name="connsiteX48" fmla="*/ 2941014 w 4059230"/>
              <a:gd name="connsiteY48" fmla="*/ 4229100 h 4713880"/>
              <a:gd name="connsiteX49" fmla="*/ 2864814 w 4059230"/>
              <a:gd name="connsiteY49" fmla="*/ 4267200 h 4713880"/>
              <a:gd name="connsiteX50" fmla="*/ 2769564 w 4059230"/>
              <a:gd name="connsiteY50" fmla="*/ 4286250 h 4713880"/>
              <a:gd name="connsiteX51" fmla="*/ 2693364 w 4059230"/>
              <a:gd name="connsiteY51" fmla="*/ 4305300 h 4713880"/>
              <a:gd name="connsiteX52" fmla="*/ 2483814 w 4059230"/>
              <a:gd name="connsiteY52" fmla="*/ 4381500 h 4713880"/>
              <a:gd name="connsiteX53" fmla="*/ 2064714 w 4059230"/>
              <a:gd name="connsiteY53" fmla="*/ 4362450 h 4713880"/>
              <a:gd name="connsiteX54" fmla="*/ 2007564 w 4059230"/>
              <a:gd name="connsiteY54" fmla="*/ 4305300 h 4713880"/>
              <a:gd name="connsiteX55" fmla="*/ 1893264 w 4059230"/>
              <a:gd name="connsiteY55" fmla="*/ 4267200 h 4713880"/>
              <a:gd name="connsiteX56" fmla="*/ 1836114 w 4059230"/>
              <a:gd name="connsiteY56" fmla="*/ 4248150 h 4713880"/>
              <a:gd name="connsiteX57" fmla="*/ 1493214 w 4059230"/>
              <a:gd name="connsiteY57" fmla="*/ 4324350 h 4713880"/>
              <a:gd name="connsiteX58" fmla="*/ 1302714 w 4059230"/>
              <a:gd name="connsiteY58" fmla="*/ 4438650 h 4713880"/>
              <a:gd name="connsiteX59" fmla="*/ 1245564 w 4059230"/>
              <a:gd name="connsiteY59" fmla="*/ 4476750 h 4713880"/>
              <a:gd name="connsiteX60" fmla="*/ 1074114 w 4059230"/>
              <a:gd name="connsiteY60" fmla="*/ 4533900 h 4713880"/>
              <a:gd name="connsiteX61" fmla="*/ 1016964 w 4059230"/>
              <a:gd name="connsiteY61" fmla="*/ 4552950 h 4713880"/>
              <a:gd name="connsiteX62" fmla="*/ 959814 w 4059230"/>
              <a:gd name="connsiteY62" fmla="*/ 4572000 h 4713880"/>
              <a:gd name="connsiteX63" fmla="*/ 845514 w 4059230"/>
              <a:gd name="connsiteY63" fmla="*/ 4591050 h 4713880"/>
              <a:gd name="connsiteX64" fmla="*/ 712164 w 4059230"/>
              <a:gd name="connsiteY64" fmla="*/ 4572000 h 4713880"/>
              <a:gd name="connsiteX65" fmla="*/ 655014 w 4059230"/>
              <a:gd name="connsiteY65" fmla="*/ 4552950 h 4713880"/>
              <a:gd name="connsiteX66" fmla="*/ 442621 w 4059230"/>
              <a:gd name="connsiteY66" fmla="*/ 4713880 h 4713880"/>
              <a:gd name="connsiteX67" fmla="*/ 290221 w 4059230"/>
              <a:gd name="connsiteY67" fmla="*/ 4615787 h 4713880"/>
              <a:gd name="connsiteX68" fmla="*/ 173362 w 4059230"/>
              <a:gd name="connsiteY68" fmla="*/ 4439218 h 4713880"/>
              <a:gd name="connsiteX69" fmla="*/ 45414 w 4059230"/>
              <a:gd name="connsiteY69" fmla="*/ 4171950 h 4713880"/>
              <a:gd name="connsiteX70" fmla="*/ 26364 w 4059230"/>
              <a:gd name="connsiteY70"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683964 w 4059230"/>
              <a:gd name="connsiteY44" fmla="*/ 4114800 h 4713880"/>
              <a:gd name="connsiteX45" fmla="*/ 3169614 w 4059230"/>
              <a:gd name="connsiteY45" fmla="*/ 4171950 h 4713880"/>
              <a:gd name="connsiteX46" fmla="*/ 3112464 w 4059230"/>
              <a:gd name="connsiteY46" fmla="*/ 4191000 h 4713880"/>
              <a:gd name="connsiteX47" fmla="*/ 2941014 w 4059230"/>
              <a:gd name="connsiteY47" fmla="*/ 4229100 h 4713880"/>
              <a:gd name="connsiteX48" fmla="*/ 2864814 w 4059230"/>
              <a:gd name="connsiteY48" fmla="*/ 4267200 h 4713880"/>
              <a:gd name="connsiteX49" fmla="*/ 2769564 w 4059230"/>
              <a:gd name="connsiteY49" fmla="*/ 4286250 h 4713880"/>
              <a:gd name="connsiteX50" fmla="*/ 2693364 w 4059230"/>
              <a:gd name="connsiteY50" fmla="*/ 4305300 h 4713880"/>
              <a:gd name="connsiteX51" fmla="*/ 2483814 w 4059230"/>
              <a:gd name="connsiteY51" fmla="*/ 4381500 h 4713880"/>
              <a:gd name="connsiteX52" fmla="*/ 2064714 w 4059230"/>
              <a:gd name="connsiteY52" fmla="*/ 4362450 h 4713880"/>
              <a:gd name="connsiteX53" fmla="*/ 2007564 w 4059230"/>
              <a:gd name="connsiteY53" fmla="*/ 4305300 h 4713880"/>
              <a:gd name="connsiteX54" fmla="*/ 1893264 w 4059230"/>
              <a:gd name="connsiteY54" fmla="*/ 4267200 h 4713880"/>
              <a:gd name="connsiteX55" fmla="*/ 1836114 w 4059230"/>
              <a:gd name="connsiteY55" fmla="*/ 4248150 h 4713880"/>
              <a:gd name="connsiteX56" fmla="*/ 1493214 w 4059230"/>
              <a:gd name="connsiteY56" fmla="*/ 4324350 h 4713880"/>
              <a:gd name="connsiteX57" fmla="*/ 1302714 w 4059230"/>
              <a:gd name="connsiteY57" fmla="*/ 4438650 h 4713880"/>
              <a:gd name="connsiteX58" fmla="*/ 1245564 w 4059230"/>
              <a:gd name="connsiteY58" fmla="*/ 4476750 h 4713880"/>
              <a:gd name="connsiteX59" fmla="*/ 1074114 w 4059230"/>
              <a:gd name="connsiteY59" fmla="*/ 4533900 h 4713880"/>
              <a:gd name="connsiteX60" fmla="*/ 1016964 w 4059230"/>
              <a:gd name="connsiteY60" fmla="*/ 4552950 h 4713880"/>
              <a:gd name="connsiteX61" fmla="*/ 959814 w 4059230"/>
              <a:gd name="connsiteY61" fmla="*/ 4572000 h 4713880"/>
              <a:gd name="connsiteX62" fmla="*/ 845514 w 4059230"/>
              <a:gd name="connsiteY62" fmla="*/ 4591050 h 4713880"/>
              <a:gd name="connsiteX63" fmla="*/ 712164 w 4059230"/>
              <a:gd name="connsiteY63" fmla="*/ 4572000 h 4713880"/>
              <a:gd name="connsiteX64" fmla="*/ 655014 w 4059230"/>
              <a:gd name="connsiteY64" fmla="*/ 4552950 h 4713880"/>
              <a:gd name="connsiteX65" fmla="*/ 442621 w 4059230"/>
              <a:gd name="connsiteY65" fmla="*/ 4713880 h 4713880"/>
              <a:gd name="connsiteX66" fmla="*/ 290221 w 4059230"/>
              <a:gd name="connsiteY66" fmla="*/ 4615787 h 4713880"/>
              <a:gd name="connsiteX67" fmla="*/ 173362 w 4059230"/>
              <a:gd name="connsiteY67" fmla="*/ 4439218 h 4713880"/>
              <a:gd name="connsiteX68" fmla="*/ 45414 w 4059230"/>
              <a:gd name="connsiteY68" fmla="*/ 4171950 h 4713880"/>
              <a:gd name="connsiteX69" fmla="*/ 26364 w 4059230"/>
              <a:gd name="connsiteY69"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69614 w 4059230"/>
              <a:gd name="connsiteY44" fmla="*/ 4171950 h 4713880"/>
              <a:gd name="connsiteX45" fmla="*/ 3112464 w 4059230"/>
              <a:gd name="connsiteY45" fmla="*/ 4191000 h 4713880"/>
              <a:gd name="connsiteX46" fmla="*/ 2941014 w 4059230"/>
              <a:gd name="connsiteY46" fmla="*/ 4229100 h 4713880"/>
              <a:gd name="connsiteX47" fmla="*/ 2864814 w 4059230"/>
              <a:gd name="connsiteY47" fmla="*/ 4267200 h 4713880"/>
              <a:gd name="connsiteX48" fmla="*/ 2769564 w 4059230"/>
              <a:gd name="connsiteY48" fmla="*/ 4286250 h 4713880"/>
              <a:gd name="connsiteX49" fmla="*/ 2693364 w 4059230"/>
              <a:gd name="connsiteY49" fmla="*/ 4305300 h 4713880"/>
              <a:gd name="connsiteX50" fmla="*/ 2483814 w 4059230"/>
              <a:gd name="connsiteY50" fmla="*/ 4381500 h 4713880"/>
              <a:gd name="connsiteX51" fmla="*/ 2064714 w 4059230"/>
              <a:gd name="connsiteY51" fmla="*/ 4362450 h 4713880"/>
              <a:gd name="connsiteX52" fmla="*/ 2007564 w 4059230"/>
              <a:gd name="connsiteY52" fmla="*/ 4305300 h 4713880"/>
              <a:gd name="connsiteX53" fmla="*/ 1893264 w 4059230"/>
              <a:gd name="connsiteY53" fmla="*/ 4267200 h 4713880"/>
              <a:gd name="connsiteX54" fmla="*/ 1836114 w 4059230"/>
              <a:gd name="connsiteY54" fmla="*/ 4248150 h 4713880"/>
              <a:gd name="connsiteX55" fmla="*/ 1493214 w 4059230"/>
              <a:gd name="connsiteY55" fmla="*/ 4324350 h 4713880"/>
              <a:gd name="connsiteX56" fmla="*/ 1302714 w 4059230"/>
              <a:gd name="connsiteY56" fmla="*/ 4438650 h 4713880"/>
              <a:gd name="connsiteX57" fmla="*/ 1245564 w 4059230"/>
              <a:gd name="connsiteY57" fmla="*/ 4476750 h 4713880"/>
              <a:gd name="connsiteX58" fmla="*/ 1074114 w 4059230"/>
              <a:gd name="connsiteY58" fmla="*/ 4533900 h 4713880"/>
              <a:gd name="connsiteX59" fmla="*/ 1016964 w 4059230"/>
              <a:gd name="connsiteY59" fmla="*/ 4552950 h 4713880"/>
              <a:gd name="connsiteX60" fmla="*/ 959814 w 4059230"/>
              <a:gd name="connsiteY60" fmla="*/ 4572000 h 4713880"/>
              <a:gd name="connsiteX61" fmla="*/ 845514 w 4059230"/>
              <a:gd name="connsiteY61" fmla="*/ 4591050 h 4713880"/>
              <a:gd name="connsiteX62" fmla="*/ 712164 w 4059230"/>
              <a:gd name="connsiteY62" fmla="*/ 4572000 h 4713880"/>
              <a:gd name="connsiteX63" fmla="*/ 655014 w 4059230"/>
              <a:gd name="connsiteY63" fmla="*/ 4552950 h 4713880"/>
              <a:gd name="connsiteX64" fmla="*/ 442621 w 4059230"/>
              <a:gd name="connsiteY64" fmla="*/ 4713880 h 4713880"/>
              <a:gd name="connsiteX65" fmla="*/ 290221 w 4059230"/>
              <a:gd name="connsiteY65" fmla="*/ 4615787 h 4713880"/>
              <a:gd name="connsiteX66" fmla="*/ 173362 w 4059230"/>
              <a:gd name="connsiteY66" fmla="*/ 4439218 h 4713880"/>
              <a:gd name="connsiteX67" fmla="*/ 45414 w 4059230"/>
              <a:gd name="connsiteY67" fmla="*/ 4171950 h 4713880"/>
              <a:gd name="connsiteX68" fmla="*/ 26364 w 4059230"/>
              <a:gd name="connsiteY68"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12464 w 4059230"/>
              <a:gd name="connsiteY44" fmla="*/ 4191000 h 4713880"/>
              <a:gd name="connsiteX45" fmla="*/ 2941014 w 4059230"/>
              <a:gd name="connsiteY45" fmla="*/ 4229100 h 4713880"/>
              <a:gd name="connsiteX46" fmla="*/ 2864814 w 4059230"/>
              <a:gd name="connsiteY46" fmla="*/ 4267200 h 4713880"/>
              <a:gd name="connsiteX47" fmla="*/ 2769564 w 4059230"/>
              <a:gd name="connsiteY47" fmla="*/ 4286250 h 4713880"/>
              <a:gd name="connsiteX48" fmla="*/ 2693364 w 4059230"/>
              <a:gd name="connsiteY48" fmla="*/ 4305300 h 4713880"/>
              <a:gd name="connsiteX49" fmla="*/ 2483814 w 4059230"/>
              <a:gd name="connsiteY49" fmla="*/ 4381500 h 4713880"/>
              <a:gd name="connsiteX50" fmla="*/ 2064714 w 4059230"/>
              <a:gd name="connsiteY50" fmla="*/ 4362450 h 4713880"/>
              <a:gd name="connsiteX51" fmla="*/ 2007564 w 4059230"/>
              <a:gd name="connsiteY51" fmla="*/ 4305300 h 4713880"/>
              <a:gd name="connsiteX52" fmla="*/ 1893264 w 4059230"/>
              <a:gd name="connsiteY52" fmla="*/ 4267200 h 4713880"/>
              <a:gd name="connsiteX53" fmla="*/ 1836114 w 4059230"/>
              <a:gd name="connsiteY53" fmla="*/ 4248150 h 4713880"/>
              <a:gd name="connsiteX54" fmla="*/ 1493214 w 4059230"/>
              <a:gd name="connsiteY54" fmla="*/ 4324350 h 4713880"/>
              <a:gd name="connsiteX55" fmla="*/ 1302714 w 4059230"/>
              <a:gd name="connsiteY55" fmla="*/ 4438650 h 4713880"/>
              <a:gd name="connsiteX56" fmla="*/ 1245564 w 4059230"/>
              <a:gd name="connsiteY56" fmla="*/ 4476750 h 4713880"/>
              <a:gd name="connsiteX57" fmla="*/ 1074114 w 4059230"/>
              <a:gd name="connsiteY57" fmla="*/ 4533900 h 4713880"/>
              <a:gd name="connsiteX58" fmla="*/ 1016964 w 4059230"/>
              <a:gd name="connsiteY58" fmla="*/ 4552950 h 4713880"/>
              <a:gd name="connsiteX59" fmla="*/ 959814 w 4059230"/>
              <a:gd name="connsiteY59" fmla="*/ 4572000 h 4713880"/>
              <a:gd name="connsiteX60" fmla="*/ 845514 w 4059230"/>
              <a:gd name="connsiteY60" fmla="*/ 4591050 h 4713880"/>
              <a:gd name="connsiteX61" fmla="*/ 712164 w 4059230"/>
              <a:gd name="connsiteY61" fmla="*/ 4572000 h 4713880"/>
              <a:gd name="connsiteX62" fmla="*/ 655014 w 4059230"/>
              <a:gd name="connsiteY62" fmla="*/ 4552950 h 4713880"/>
              <a:gd name="connsiteX63" fmla="*/ 442621 w 4059230"/>
              <a:gd name="connsiteY63" fmla="*/ 4713880 h 4713880"/>
              <a:gd name="connsiteX64" fmla="*/ 290221 w 4059230"/>
              <a:gd name="connsiteY64" fmla="*/ 4615787 h 4713880"/>
              <a:gd name="connsiteX65" fmla="*/ 173362 w 4059230"/>
              <a:gd name="connsiteY65" fmla="*/ 4439218 h 4713880"/>
              <a:gd name="connsiteX66" fmla="*/ 45414 w 4059230"/>
              <a:gd name="connsiteY66" fmla="*/ 4171950 h 4713880"/>
              <a:gd name="connsiteX67" fmla="*/ 26364 w 4059230"/>
              <a:gd name="connsiteY67"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941014 w 4059230"/>
              <a:gd name="connsiteY44" fmla="*/ 4229100 h 4713880"/>
              <a:gd name="connsiteX45" fmla="*/ 2864814 w 4059230"/>
              <a:gd name="connsiteY45" fmla="*/ 4267200 h 4713880"/>
              <a:gd name="connsiteX46" fmla="*/ 2769564 w 4059230"/>
              <a:gd name="connsiteY46" fmla="*/ 4286250 h 4713880"/>
              <a:gd name="connsiteX47" fmla="*/ 2693364 w 4059230"/>
              <a:gd name="connsiteY47" fmla="*/ 4305300 h 4713880"/>
              <a:gd name="connsiteX48" fmla="*/ 2483814 w 4059230"/>
              <a:gd name="connsiteY48" fmla="*/ 4381500 h 4713880"/>
              <a:gd name="connsiteX49" fmla="*/ 2064714 w 4059230"/>
              <a:gd name="connsiteY49" fmla="*/ 4362450 h 4713880"/>
              <a:gd name="connsiteX50" fmla="*/ 2007564 w 4059230"/>
              <a:gd name="connsiteY50" fmla="*/ 4305300 h 4713880"/>
              <a:gd name="connsiteX51" fmla="*/ 1893264 w 4059230"/>
              <a:gd name="connsiteY51" fmla="*/ 4267200 h 4713880"/>
              <a:gd name="connsiteX52" fmla="*/ 1836114 w 4059230"/>
              <a:gd name="connsiteY52" fmla="*/ 4248150 h 4713880"/>
              <a:gd name="connsiteX53" fmla="*/ 1493214 w 4059230"/>
              <a:gd name="connsiteY53" fmla="*/ 4324350 h 4713880"/>
              <a:gd name="connsiteX54" fmla="*/ 1302714 w 4059230"/>
              <a:gd name="connsiteY54" fmla="*/ 4438650 h 4713880"/>
              <a:gd name="connsiteX55" fmla="*/ 1245564 w 4059230"/>
              <a:gd name="connsiteY55" fmla="*/ 4476750 h 4713880"/>
              <a:gd name="connsiteX56" fmla="*/ 1074114 w 4059230"/>
              <a:gd name="connsiteY56" fmla="*/ 4533900 h 4713880"/>
              <a:gd name="connsiteX57" fmla="*/ 1016964 w 4059230"/>
              <a:gd name="connsiteY57" fmla="*/ 4552950 h 4713880"/>
              <a:gd name="connsiteX58" fmla="*/ 959814 w 4059230"/>
              <a:gd name="connsiteY58" fmla="*/ 4572000 h 4713880"/>
              <a:gd name="connsiteX59" fmla="*/ 845514 w 4059230"/>
              <a:gd name="connsiteY59" fmla="*/ 4591050 h 4713880"/>
              <a:gd name="connsiteX60" fmla="*/ 712164 w 4059230"/>
              <a:gd name="connsiteY60" fmla="*/ 4572000 h 4713880"/>
              <a:gd name="connsiteX61" fmla="*/ 655014 w 4059230"/>
              <a:gd name="connsiteY61" fmla="*/ 4552950 h 4713880"/>
              <a:gd name="connsiteX62" fmla="*/ 442621 w 4059230"/>
              <a:gd name="connsiteY62" fmla="*/ 4713880 h 4713880"/>
              <a:gd name="connsiteX63" fmla="*/ 290221 w 4059230"/>
              <a:gd name="connsiteY63" fmla="*/ 4615787 h 4713880"/>
              <a:gd name="connsiteX64" fmla="*/ 173362 w 4059230"/>
              <a:gd name="connsiteY64" fmla="*/ 4439218 h 4713880"/>
              <a:gd name="connsiteX65" fmla="*/ 45414 w 4059230"/>
              <a:gd name="connsiteY65" fmla="*/ 4171950 h 4713880"/>
              <a:gd name="connsiteX66" fmla="*/ 26364 w 4059230"/>
              <a:gd name="connsiteY66"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864814 w 4059230"/>
              <a:gd name="connsiteY44" fmla="*/ 4267200 h 4713880"/>
              <a:gd name="connsiteX45" fmla="*/ 2769564 w 4059230"/>
              <a:gd name="connsiteY45" fmla="*/ 4286250 h 4713880"/>
              <a:gd name="connsiteX46" fmla="*/ 2693364 w 4059230"/>
              <a:gd name="connsiteY46" fmla="*/ 4305300 h 4713880"/>
              <a:gd name="connsiteX47" fmla="*/ 2483814 w 4059230"/>
              <a:gd name="connsiteY47" fmla="*/ 4381500 h 4713880"/>
              <a:gd name="connsiteX48" fmla="*/ 2064714 w 4059230"/>
              <a:gd name="connsiteY48" fmla="*/ 4362450 h 4713880"/>
              <a:gd name="connsiteX49" fmla="*/ 2007564 w 4059230"/>
              <a:gd name="connsiteY49" fmla="*/ 4305300 h 4713880"/>
              <a:gd name="connsiteX50" fmla="*/ 1893264 w 4059230"/>
              <a:gd name="connsiteY50" fmla="*/ 4267200 h 4713880"/>
              <a:gd name="connsiteX51" fmla="*/ 1836114 w 4059230"/>
              <a:gd name="connsiteY51" fmla="*/ 4248150 h 4713880"/>
              <a:gd name="connsiteX52" fmla="*/ 1493214 w 4059230"/>
              <a:gd name="connsiteY52" fmla="*/ 4324350 h 4713880"/>
              <a:gd name="connsiteX53" fmla="*/ 1302714 w 4059230"/>
              <a:gd name="connsiteY53" fmla="*/ 4438650 h 4713880"/>
              <a:gd name="connsiteX54" fmla="*/ 1245564 w 4059230"/>
              <a:gd name="connsiteY54" fmla="*/ 4476750 h 4713880"/>
              <a:gd name="connsiteX55" fmla="*/ 1074114 w 4059230"/>
              <a:gd name="connsiteY55" fmla="*/ 4533900 h 4713880"/>
              <a:gd name="connsiteX56" fmla="*/ 1016964 w 4059230"/>
              <a:gd name="connsiteY56" fmla="*/ 4552950 h 4713880"/>
              <a:gd name="connsiteX57" fmla="*/ 959814 w 4059230"/>
              <a:gd name="connsiteY57" fmla="*/ 4572000 h 4713880"/>
              <a:gd name="connsiteX58" fmla="*/ 845514 w 4059230"/>
              <a:gd name="connsiteY58" fmla="*/ 4591050 h 4713880"/>
              <a:gd name="connsiteX59" fmla="*/ 712164 w 4059230"/>
              <a:gd name="connsiteY59" fmla="*/ 4572000 h 4713880"/>
              <a:gd name="connsiteX60" fmla="*/ 655014 w 4059230"/>
              <a:gd name="connsiteY60" fmla="*/ 4552950 h 4713880"/>
              <a:gd name="connsiteX61" fmla="*/ 442621 w 4059230"/>
              <a:gd name="connsiteY61" fmla="*/ 4713880 h 4713880"/>
              <a:gd name="connsiteX62" fmla="*/ 290221 w 4059230"/>
              <a:gd name="connsiteY62" fmla="*/ 4615787 h 4713880"/>
              <a:gd name="connsiteX63" fmla="*/ 173362 w 4059230"/>
              <a:gd name="connsiteY63" fmla="*/ 4439218 h 4713880"/>
              <a:gd name="connsiteX64" fmla="*/ 45414 w 4059230"/>
              <a:gd name="connsiteY64" fmla="*/ 4171950 h 4713880"/>
              <a:gd name="connsiteX65" fmla="*/ 26364 w 4059230"/>
              <a:gd name="connsiteY65"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2864814 w 4059230"/>
              <a:gd name="connsiteY43" fmla="*/ 4267200 h 4713880"/>
              <a:gd name="connsiteX44" fmla="*/ 2769564 w 4059230"/>
              <a:gd name="connsiteY44" fmla="*/ 4286250 h 4713880"/>
              <a:gd name="connsiteX45" fmla="*/ 2693364 w 4059230"/>
              <a:gd name="connsiteY45" fmla="*/ 4305300 h 4713880"/>
              <a:gd name="connsiteX46" fmla="*/ 2483814 w 4059230"/>
              <a:gd name="connsiteY46" fmla="*/ 4381500 h 4713880"/>
              <a:gd name="connsiteX47" fmla="*/ 2064714 w 4059230"/>
              <a:gd name="connsiteY47" fmla="*/ 4362450 h 4713880"/>
              <a:gd name="connsiteX48" fmla="*/ 2007564 w 4059230"/>
              <a:gd name="connsiteY48" fmla="*/ 4305300 h 4713880"/>
              <a:gd name="connsiteX49" fmla="*/ 1893264 w 4059230"/>
              <a:gd name="connsiteY49" fmla="*/ 4267200 h 4713880"/>
              <a:gd name="connsiteX50" fmla="*/ 1836114 w 4059230"/>
              <a:gd name="connsiteY50" fmla="*/ 4248150 h 4713880"/>
              <a:gd name="connsiteX51" fmla="*/ 1493214 w 4059230"/>
              <a:gd name="connsiteY51" fmla="*/ 4324350 h 4713880"/>
              <a:gd name="connsiteX52" fmla="*/ 1302714 w 4059230"/>
              <a:gd name="connsiteY52" fmla="*/ 4438650 h 4713880"/>
              <a:gd name="connsiteX53" fmla="*/ 1245564 w 4059230"/>
              <a:gd name="connsiteY53" fmla="*/ 4476750 h 4713880"/>
              <a:gd name="connsiteX54" fmla="*/ 1074114 w 4059230"/>
              <a:gd name="connsiteY54" fmla="*/ 4533900 h 4713880"/>
              <a:gd name="connsiteX55" fmla="*/ 1016964 w 4059230"/>
              <a:gd name="connsiteY55" fmla="*/ 4552950 h 4713880"/>
              <a:gd name="connsiteX56" fmla="*/ 959814 w 4059230"/>
              <a:gd name="connsiteY56" fmla="*/ 4572000 h 4713880"/>
              <a:gd name="connsiteX57" fmla="*/ 845514 w 4059230"/>
              <a:gd name="connsiteY57" fmla="*/ 4591050 h 4713880"/>
              <a:gd name="connsiteX58" fmla="*/ 712164 w 4059230"/>
              <a:gd name="connsiteY58" fmla="*/ 4572000 h 4713880"/>
              <a:gd name="connsiteX59" fmla="*/ 655014 w 4059230"/>
              <a:gd name="connsiteY59" fmla="*/ 4552950 h 4713880"/>
              <a:gd name="connsiteX60" fmla="*/ 442621 w 4059230"/>
              <a:gd name="connsiteY60" fmla="*/ 4713880 h 4713880"/>
              <a:gd name="connsiteX61" fmla="*/ 290221 w 4059230"/>
              <a:gd name="connsiteY61" fmla="*/ 4615787 h 4713880"/>
              <a:gd name="connsiteX62" fmla="*/ 173362 w 4059230"/>
              <a:gd name="connsiteY62" fmla="*/ 4439218 h 4713880"/>
              <a:gd name="connsiteX63" fmla="*/ 45414 w 4059230"/>
              <a:gd name="connsiteY63" fmla="*/ 4171950 h 4713880"/>
              <a:gd name="connsiteX64" fmla="*/ 26364 w 4059230"/>
              <a:gd name="connsiteY64"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2864814 w 4059230"/>
              <a:gd name="connsiteY42" fmla="*/ 4267200 h 4713880"/>
              <a:gd name="connsiteX43" fmla="*/ 2769564 w 4059230"/>
              <a:gd name="connsiteY43" fmla="*/ 4286250 h 4713880"/>
              <a:gd name="connsiteX44" fmla="*/ 2693364 w 4059230"/>
              <a:gd name="connsiteY44" fmla="*/ 4305300 h 4713880"/>
              <a:gd name="connsiteX45" fmla="*/ 2483814 w 4059230"/>
              <a:gd name="connsiteY45" fmla="*/ 4381500 h 4713880"/>
              <a:gd name="connsiteX46" fmla="*/ 2064714 w 4059230"/>
              <a:gd name="connsiteY46" fmla="*/ 4362450 h 4713880"/>
              <a:gd name="connsiteX47" fmla="*/ 2007564 w 4059230"/>
              <a:gd name="connsiteY47" fmla="*/ 4305300 h 4713880"/>
              <a:gd name="connsiteX48" fmla="*/ 1893264 w 4059230"/>
              <a:gd name="connsiteY48" fmla="*/ 4267200 h 4713880"/>
              <a:gd name="connsiteX49" fmla="*/ 1836114 w 4059230"/>
              <a:gd name="connsiteY49" fmla="*/ 4248150 h 4713880"/>
              <a:gd name="connsiteX50" fmla="*/ 1493214 w 4059230"/>
              <a:gd name="connsiteY50" fmla="*/ 4324350 h 4713880"/>
              <a:gd name="connsiteX51" fmla="*/ 1302714 w 4059230"/>
              <a:gd name="connsiteY51" fmla="*/ 4438650 h 4713880"/>
              <a:gd name="connsiteX52" fmla="*/ 1245564 w 4059230"/>
              <a:gd name="connsiteY52" fmla="*/ 4476750 h 4713880"/>
              <a:gd name="connsiteX53" fmla="*/ 1074114 w 4059230"/>
              <a:gd name="connsiteY53" fmla="*/ 4533900 h 4713880"/>
              <a:gd name="connsiteX54" fmla="*/ 1016964 w 4059230"/>
              <a:gd name="connsiteY54" fmla="*/ 4552950 h 4713880"/>
              <a:gd name="connsiteX55" fmla="*/ 959814 w 4059230"/>
              <a:gd name="connsiteY55" fmla="*/ 4572000 h 4713880"/>
              <a:gd name="connsiteX56" fmla="*/ 845514 w 4059230"/>
              <a:gd name="connsiteY56" fmla="*/ 4591050 h 4713880"/>
              <a:gd name="connsiteX57" fmla="*/ 712164 w 4059230"/>
              <a:gd name="connsiteY57" fmla="*/ 4572000 h 4713880"/>
              <a:gd name="connsiteX58" fmla="*/ 655014 w 4059230"/>
              <a:gd name="connsiteY58" fmla="*/ 4552950 h 4713880"/>
              <a:gd name="connsiteX59" fmla="*/ 442621 w 4059230"/>
              <a:gd name="connsiteY59" fmla="*/ 4713880 h 4713880"/>
              <a:gd name="connsiteX60" fmla="*/ 290221 w 4059230"/>
              <a:gd name="connsiteY60" fmla="*/ 4615787 h 4713880"/>
              <a:gd name="connsiteX61" fmla="*/ 173362 w 4059230"/>
              <a:gd name="connsiteY61" fmla="*/ 4439218 h 4713880"/>
              <a:gd name="connsiteX62" fmla="*/ 45414 w 4059230"/>
              <a:gd name="connsiteY62" fmla="*/ 4171950 h 4713880"/>
              <a:gd name="connsiteX63" fmla="*/ 26364 w 4059230"/>
              <a:gd name="connsiteY63" fmla="*/ 4114800 h 4713880"/>
              <a:gd name="connsiteX0" fmla="*/ 26364 w 4122396"/>
              <a:gd name="connsiteY0" fmla="*/ 4114800 h 4713880"/>
              <a:gd name="connsiteX1" fmla="*/ 7314 w 4122396"/>
              <a:gd name="connsiteY1" fmla="*/ 3467100 h 4713880"/>
              <a:gd name="connsiteX2" fmla="*/ 159714 w 4122396"/>
              <a:gd name="connsiteY2" fmla="*/ 3448050 h 4713880"/>
              <a:gd name="connsiteX3" fmla="*/ 350214 w 4122396"/>
              <a:gd name="connsiteY3" fmla="*/ 3390900 h 4713880"/>
              <a:gd name="connsiteX4" fmla="*/ 559764 w 4122396"/>
              <a:gd name="connsiteY4" fmla="*/ 3314700 h 4713880"/>
              <a:gd name="connsiteX5" fmla="*/ 655014 w 4122396"/>
              <a:gd name="connsiteY5" fmla="*/ 3105150 h 4713880"/>
              <a:gd name="connsiteX6" fmla="*/ 750264 w 4122396"/>
              <a:gd name="connsiteY6" fmla="*/ 2857500 h 4713880"/>
              <a:gd name="connsiteX7" fmla="*/ 883614 w 4122396"/>
              <a:gd name="connsiteY7" fmla="*/ 2495550 h 4713880"/>
              <a:gd name="connsiteX8" fmla="*/ 921714 w 4122396"/>
              <a:gd name="connsiteY8" fmla="*/ 2362200 h 4713880"/>
              <a:gd name="connsiteX9" fmla="*/ 997914 w 4122396"/>
              <a:gd name="connsiteY9" fmla="*/ 2171700 h 4713880"/>
              <a:gd name="connsiteX10" fmla="*/ 1036014 w 4122396"/>
              <a:gd name="connsiteY10" fmla="*/ 2019300 h 4713880"/>
              <a:gd name="connsiteX11" fmla="*/ 1016964 w 4122396"/>
              <a:gd name="connsiteY11" fmla="*/ 1771650 h 4713880"/>
              <a:gd name="connsiteX12" fmla="*/ 1016964 w 4122396"/>
              <a:gd name="connsiteY12" fmla="*/ 1543050 h 4713880"/>
              <a:gd name="connsiteX13" fmla="*/ 1055064 w 4122396"/>
              <a:gd name="connsiteY13" fmla="*/ 1390650 h 4713880"/>
              <a:gd name="connsiteX14" fmla="*/ 1055064 w 4122396"/>
              <a:gd name="connsiteY14" fmla="*/ 1390650 h 4713880"/>
              <a:gd name="connsiteX15" fmla="*/ 1093164 w 4122396"/>
              <a:gd name="connsiteY15" fmla="*/ 1181100 h 4713880"/>
              <a:gd name="connsiteX16" fmla="*/ 1093164 w 4122396"/>
              <a:gd name="connsiteY16" fmla="*/ 1181100 h 4713880"/>
              <a:gd name="connsiteX17" fmla="*/ 883614 w 4122396"/>
              <a:gd name="connsiteY17" fmla="*/ 1295400 h 4713880"/>
              <a:gd name="connsiteX18" fmla="*/ 731214 w 4122396"/>
              <a:gd name="connsiteY18" fmla="*/ 1238250 h 4713880"/>
              <a:gd name="connsiteX19" fmla="*/ 578814 w 4122396"/>
              <a:gd name="connsiteY19" fmla="*/ 1238250 h 4713880"/>
              <a:gd name="connsiteX20" fmla="*/ 540714 w 4122396"/>
              <a:gd name="connsiteY20" fmla="*/ 1257300 h 4713880"/>
              <a:gd name="connsiteX21" fmla="*/ 445464 w 4122396"/>
              <a:gd name="connsiteY21" fmla="*/ 762000 h 4713880"/>
              <a:gd name="connsiteX22" fmla="*/ 426414 w 4122396"/>
              <a:gd name="connsiteY22" fmla="*/ 476250 h 4713880"/>
              <a:gd name="connsiteX23" fmla="*/ 426414 w 4122396"/>
              <a:gd name="connsiteY23" fmla="*/ 247650 h 4713880"/>
              <a:gd name="connsiteX24" fmla="*/ 597864 w 4122396"/>
              <a:gd name="connsiteY24" fmla="*/ 95250 h 4713880"/>
              <a:gd name="connsiteX25" fmla="*/ 902664 w 4122396"/>
              <a:gd name="connsiteY25" fmla="*/ 0 h 4713880"/>
              <a:gd name="connsiteX26" fmla="*/ 1150314 w 4122396"/>
              <a:gd name="connsiteY26" fmla="*/ 0 h 4713880"/>
              <a:gd name="connsiteX27" fmla="*/ 1397964 w 4122396"/>
              <a:gd name="connsiteY27" fmla="*/ 0 h 4713880"/>
              <a:gd name="connsiteX28" fmla="*/ 1626564 w 4122396"/>
              <a:gd name="connsiteY28" fmla="*/ 19050 h 4713880"/>
              <a:gd name="connsiteX29" fmla="*/ 1893264 w 4122396"/>
              <a:gd name="connsiteY29" fmla="*/ 19050 h 4713880"/>
              <a:gd name="connsiteX30" fmla="*/ 2064714 w 4122396"/>
              <a:gd name="connsiteY30" fmla="*/ 19050 h 4713880"/>
              <a:gd name="connsiteX31" fmla="*/ 2445714 w 4122396"/>
              <a:gd name="connsiteY31" fmla="*/ 76200 h 4713880"/>
              <a:gd name="connsiteX32" fmla="*/ 2655264 w 4122396"/>
              <a:gd name="connsiteY32" fmla="*/ 76200 h 4713880"/>
              <a:gd name="connsiteX33" fmla="*/ 2902914 w 4122396"/>
              <a:gd name="connsiteY33" fmla="*/ 57150 h 4713880"/>
              <a:gd name="connsiteX34" fmla="*/ 3283914 w 4122396"/>
              <a:gd name="connsiteY34" fmla="*/ 0 h 4713880"/>
              <a:gd name="connsiteX35" fmla="*/ 3683964 w 4122396"/>
              <a:gd name="connsiteY35" fmla="*/ 76200 h 4713880"/>
              <a:gd name="connsiteX36" fmla="*/ 3855414 w 4122396"/>
              <a:gd name="connsiteY36" fmla="*/ 152400 h 4713880"/>
              <a:gd name="connsiteX37" fmla="*/ 3931614 w 4122396"/>
              <a:gd name="connsiteY37" fmla="*/ 495300 h 4713880"/>
              <a:gd name="connsiteX38" fmla="*/ 4007814 w 4122396"/>
              <a:gd name="connsiteY38" fmla="*/ 876300 h 4713880"/>
              <a:gd name="connsiteX39" fmla="*/ 4007814 w 4122396"/>
              <a:gd name="connsiteY39" fmla="*/ 876300 h 4713880"/>
              <a:gd name="connsiteX40" fmla="*/ 4045914 w 4122396"/>
              <a:gd name="connsiteY40" fmla="*/ 1238250 h 4713880"/>
              <a:gd name="connsiteX41" fmla="*/ 2864814 w 4122396"/>
              <a:gd name="connsiteY41" fmla="*/ 4267200 h 4713880"/>
              <a:gd name="connsiteX42" fmla="*/ 2769564 w 4122396"/>
              <a:gd name="connsiteY42" fmla="*/ 4286250 h 4713880"/>
              <a:gd name="connsiteX43" fmla="*/ 2693364 w 4122396"/>
              <a:gd name="connsiteY43" fmla="*/ 4305300 h 4713880"/>
              <a:gd name="connsiteX44" fmla="*/ 2483814 w 4122396"/>
              <a:gd name="connsiteY44" fmla="*/ 4381500 h 4713880"/>
              <a:gd name="connsiteX45" fmla="*/ 2064714 w 4122396"/>
              <a:gd name="connsiteY45" fmla="*/ 4362450 h 4713880"/>
              <a:gd name="connsiteX46" fmla="*/ 2007564 w 4122396"/>
              <a:gd name="connsiteY46" fmla="*/ 4305300 h 4713880"/>
              <a:gd name="connsiteX47" fmla="*/ 1893264 w 4122396"/>
              <a:gd name="connsiteY47" fmla="*/ 4267200 h 4713880"/>
              <a:gd name="connsiteX48" fmla="*/ 1836114 w 4122396"/>
              <a:gd name="connsiteY48" fmla="*/ 4248150 h 4713880"/>
              <a:gd name="connsiteX49" fmla="*/ 1493214 w 4122396"/>
              <a:gd name="connsiteY49" fmla="*/ 4324350 h 4713880"/>
              <a:gd name="connsiteX50" fmla="*/ 1302714 w 4122396"/>
              <a:gd name="connsiteY50" fmla="*/ 4438650 h 4713880"/>
              <a:gd name="connsiteX51" fmla="*/ 1245564 w 4122396"/>
              <a:gd name="connsiteY51" fmla="*/ 4476750 h 4713880"/>
              <a:gd name="connsiteX52" fmla="*/ 1074114 w 4122396"/>
              <a:gd name="connsiteY52" fmla="*/ 4533900 h 4713880"/>
              <a:gd name="connsiteX53" fmla="*/ 1016964 w 4122396"/>
              <a:gd name="connsiteY53" fmla="*/ 4552950 h 4713880"/>
              <a:gd name="connsiteX54" fmla="*/ 959814 w 4122396"/>
              <a:gd name="connsiteY54" fmla="*/ 4572000 h 4713880"/>
              <a:gd name="connsiteX55" fmla="*/ 845514 w 4122396"/>
              <a:gd name="connsiteY55" fmla="*/ 4591050 h 4713880"/>
              <a:gd name="connsiteX56" fmla="*/ 712164 w 4122396"/>
              <a:gd name="connsiteY56" fmla="*/ 4572000 h 4713880"/>
              <a:gd name="connsiteX57" fmla="*/ 655014 w 4122396"/>
              <a:gd name="connsiteY57" fmla="*/ 4552950 h 4713880"/>
              <a:gd name="connsiteX58" fmla="*/ 442621 w 4122396"/>
              <a:gd name="connsiteY58" fmla="*/ 4713880 h 4713880"/>
              <a:gd name="connsiteX59" fmla="*/ 290221 w 4122396"/>
              <a:gd name="connsiteY59" fmla="*/ 4615787 h 4713880"/>
              <a:gd name="connsiteX60" fmla="*/ 173362 w 4122396"/>
              <a:gd name="connsiteY60" fmla="*/ 4439218 h 4713880"/>
              <a:gd name="connsiteX61" fmla="*/ 45414 w 4122396"/>
              <a:gd name="connsiteY61" fmla="*/ 4171950 h 4713880"/>
              <a:gd name="connsiteX62" fmla="*/ 26364 w 4122396"/>
              <a:gd name="connsiteY62"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4007814 w 4007814"/>
              <a:gd name="connsiteY39" fmla="*/ 876300 h 4713880"/>
              <a:gd name="connsiteX40" fmla="*/ 2864814 w 4007814"/>
              <a:gd name="connsiteY40" fmla="*/ 4267200 h 4713880"/>
              <a:gd name="connsiteX41" fmla="*/ 2769564 w 4007814"/>
              <a:gd name="connsiteY41" fmla="*/ 4286250 h 4713880"/>
              <a:gd name="connsiteX42" fmla="*/ 2693364 w 4007814"/>
              <a:gd name="connsiteY42" fmla="*/ 4305300 h 4713880"/>
              <a:gd name="connsiteX43" fmla="*/ 2483814 w 4007814"/>
              <a:gd name="connsiteY43" fmla="*/ 4381500 h 4713880"/>
              <a:gd name="connsiteX44" fmla="*/ 2064714 w 4007814"/>
              <a:gd name="connsiteY44" fmla="*/ 4362450 h 4713880"/>
              <a:gd name="connsiteX45" fmla="*/ 2007564 w 4007814"/>
              <a:gd name="connsiteY45" fmla="*/ 4305300 h 4713880"/>
              <a:gd name="connsiteX46" fmla="*/ 1893264 w 4007814"/>
              <a:gd name="connsiteY46" fmla="*/ 4267200 h 4713880"/>
              <a:gd name="connsiteX47" fmla="*/ 1836114 w 4007814"/>
              <a:gd name="connsiteY47" fmla="*/ 4248150 h 4713880"/>
              <a:gd name="connsiteX48" fmla="*/ 1493214 w 4007814"/>
              <a:gd name="connsiteY48" fmla="*/ 4324350 h 4713880"/>
              <a:gd name="connsiteX49" fmla="*/ 1302714 w 4007814"/>
              <a:gd name="connsiteY49" fmla="*/ 4438650 h 4713880"/>
              <a:gd name="connsiteX50" fmla="*/ 1245564 w 4007814"/>
              <a:gd name="connsiteY50" fmla="*/ 4476750 h 4713880"/>
              <a:gd name="connsiteX51" fmla="*/ 1074114 w 4007814"/>
              <a:gd name="connsiteY51" fmla="*/ 4533900 h 4713880"/>
              <a:gd name="connsiteX52" fmla="*/ 1016964 w 4007814"/>
              <a:gd name="connsiteY52" fmla="*/ 4552950 h 4713880"/>
              <a:gd name="connsiteX53" fmla="*/ 959814 w 4007814"/>
              <a:gd name="connsiteY53" fmla="*/ 4572000 h 4713880"/>
              <a:gd name="connsiteX54" fmla="*/ 845514 w 4007814"/>
              <a:gd name="connsiteY54" fmla="*/ 4591050 h 4713880"/>
              <a:gd name="connsiteX55" fmla="*/ 712164 w 4007814"/>
              <a:gd name="connsiteY55" fmla="*/ 4572000 h 4713880"/>
              <a:gd name="connsiteX56" fmla="*/ 655014 w 4007814"/>
              <a:gd name="connsiteY56" fmla="*/ 4552950 h 4713880"/>
              <a:gd name="connsiteX57" fmla="*/ 442621 w 4007814"/>
              <a:gd name="connsiteY57" fmla="*/ 4713880 h 4713880"/>
              <a:gd name="connsiteX58" fmla="*/ 290221 w 4007814"/>
              <a:gd name="connsiteY58" fmla="*/ 4615787 h 4713880"/>
              <a:gd name="connsiteX59" fmla="*/ 173362 w 4007814"/>
              <a:gd name="connsiteY59" fmla="*/ 4439218 h 4713880"/>
              <a:gd name="connsiteX60" fmla="*/ 45414 w 4007814"/>
              <a:gd name="connsiteY60" fmla="*/ 4171950 h 4713880"/>
              <a:gd name="connsiteX61" fmla="*/ 26364 w 4007814"/>
              <a:gd name="connsiteY61"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2864814 w 4007814"/>
              <a:gd name="connsiteY39" fmla="*/ 4267200 h 4713880"/>
              <a:gd name="connsiteX40" fmla="*/ 2769564 w 4007814"/>
              <a:gd name="connsiteY40" fmla="*/ 4286250 h 4713880"/>
              <a:gd name="connsiteX41" fmla="*/ 2693364 w 4007814"/>
              <a:gd name="connsiteY41" fmla="*/ 4305300 h 4713880"/>
              <a:gd name="connsiteX42" fmla="*/ 2483814 w 4007814"/>
              <a:gd name="connsiteY42" fmla="*/ 4381500 h 4713880"/>
              <a:gd name="connsiteX43" fmla="*/ 2064714 w 4007814"/>
              <a:gd name="connsiteY43" fmla="*/ 4362450 h 4713880"/>
              <a:gd name="connsiteX44" fmla="*/ 2007564 w 4007814"/>
              <a:gd name="connsiteY44" fmla="*/ 4305300 h 4713880"/>
              <a:gd name="connsiteX45" fmla="*/ 1893264 w 4007814"/>
              <a:gd name="connsiteY45" fmla="*/ 4267200 h 4713880"/>
              <a:gd name="connsiteX46" fmla="*/ 1836114 w 4007814"/>
              <a:gd name="connsiteY46" fmla="*/ 4248150 h 4713880"/>
              <a:gd name="connsiteX47" fmla="*/ 1493214 w 4007814"/>
              <a:gd name="connsiteY47" fmla="*/ 4324350 h 4713880"/>
              <a:gd name="connsiteX48" fmla="*/ 1302714 w 4007814"/>
              <a:gd name="connsiteY48" fmla="*/ 4438650 h 4713880"/>
              <a:gd name="connsiteX49" fmla="*/ 1245564 w 4007814"/>
              <a:gd name="connsiteY49" fmla="*/ 4476750 h 4713880"/>
              <a:gd name="connsiteX50" fmla="*/ 1074114 w 4007814"/>
              <a:gd name="connsiteY50" fmla="*/ 4533900 h 4713880"/>
              <a:gd name="connsiteX51" fmla="*/ 1016964 w 4007814"/>
              <a:gd name="connsiteY51" fmla="*/ 4552950 h 4713880"/>
              <a:gd name="connsiteX52" fmla="*/ 959814 w 4007814"/>
              <a:gd name="connsiteY52" fmla="*/ 4572000 h 4713880"/>
              <a:gd name="connsiteX53" fmla="*/ 845514 w 4007814"/>
              <a:gd name="connsiteY53" fmla="*/ 4591050 h 4713880"/>
              <a:gd name="connsiteX54" fmla="*/ 712164 w 4007814"/>
              <a:gd name="connsiteY54" fmla="*/ 4572000 h 4713880"/>
              <a:gd name="connsiteX55" fmla="*/ 655014 w 4007814"/>
              <a:gd name="connsiteY55" fmla="*/ 4552950 h 4713880"/>
              <a:gd name="connsiteX56" fmla="*/ 442621 w 4007814"/>
              <a:gd name="connsiteY56" fmla="*/ 4713880 h 4713880"/>
              <a:gd name="connsiteX57" fmla="*/ 290221 w 4007814"/>
              <a:gd name="connsiteY57" fmla="*/ 4615787 h 4713880"/>
              <a:gd name="connsiteX58" fmla="*/ 173362 w 4007814"/>
              <a:gd name="connsiteY58" fmla="*/ 4439218 h 4713880"/>
              <a:gd name="connsiteX59" fmla="*/ 45414 w 4007814"/>
              <a:gd name="connsiteY59" fmla="*/ 4171950 h 4713880"/>
              <a:gd name="connsiteX60" fmla="*/ 26364 w 4007814"/>
              <a:gd name="connsiteY60"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4007814 w 4007814"/>
              <a:gd name="connsiteY37" fmla="*/ 876300 h 4713880"/>
              <a:gd name="connsiteX38" fmla="*/ 2864814 w 4007814"/>
              <a:gd name="connsiteY38" fmla="*/ 4267200 h 4713880"/>
              <a:gd name="connsiteX39" fmla="*/ 2769564 w 4007814"/>
              <a:gd name="connsiteY39" fmla="*/ 4286250 h 4713880"/>
              <a:gd name="connsiteX40" fmla="*/ 2693364 w 4007814"/>
              <a:gd name="connsiteY40" fmla="*/ 4305300 h 4713880"/>
              <a:gd name="connsiteX41" fmla="*/ 2483814 w 4007814"/>
              <a:gd name="connsiteY41" fmla="*/ 4381500 h 4713880"/>
              <a:gd name="connsiteX42" fmla="*/ 2064714 w 4007814"/>
              <a:gd name="connsiteY42" fmla="*/ 4362450 h 4713880"/>
              <a:gd name="connsiteX43" fmla="*/ 2007564 w 4007814"/>
              <a:gd name="connsiteY43" fmla="*/ 4305300 h 4713880"/>
              <a:gd name="connsiteX44" fmla="*/ 1893264 w 4007814"/>
              <a:gd name="connsiteY44" fmla="*/ 4267200 h 4713880"/>
              <a:gd name="connsiteX45" fmla="*/ 1836114 w 4007814"/>
              <a:gd name="connsiteY45" fmla="*/ 4248150 h 4713880"/>
              <a:gd name="connsiteX46" fmla="*/ 1493214 w 4007814"/>
              <a:gd name="connsiteY46" fmla="*/ 4324350 h 4713880"/>
              <a:gd name="connsiteX47" fmla="*/ 1302714 w 4007814"/>
              <a:gd name="connsiteY47" fmla="*/ 4438650 h 4713880"/>
              <a:gd name="connsiteX48" fmla="*/ 1245564 w 4007814"/>
              <a:gd name="connsiteY48" fmla="*/ 4476750 h 4713880"/>
              <a:gd name="connsiteX49" fmla="*/ 1074114 w 4007814"/>
              <a:gd name="connsiteY49" fmla="*/ 4533900 h 4713880"/>
              <a:gd name="connsiteX50" fmla="*/ 1016964 w 4007814"/>
              <a:gd name="connsiteY50" fmla="*/ 4552950 h 4713880"/>
              <a:gd name="connsiteX51" fmla="*/ 959814 w 4007814"/>
              <a:gd name="connsiteY51" fmla="*/ 4572000 h 4713880"/>
              <a:gd name="connsiteX52" fmla="*/ 845514 w 4007814"/>
              <a:gd name="connsiteY52" fmla="*/ 4591050 h 4713880"/>
              <a:gd name="connsiteX53" fmla="*/ 712164 w 4007814"/>
              <a:gd name="connsiteY53" fmla="*/ 4572000 h 4713880"/>
              <a:gd name="connsiteX54" fmla="*/ 655014 w 4007814"/>
              <a:gd name="connsiteY54" fmla="*/ 4552950 h 4713880"/>
              <a:gd name="connsiteX55" fmla="*/ 442621 w 4007814"/>
              <a:gd name="connsiteY55" fmla="*/ 4713880 h 4713880"/>
              <a:gd name="connsiteX56" fmla="*/ 290221 w 4007814"/>
              <a:gd name="connsiteY56" fmla="*/ 4615787 h 4713880"/>
              <a:gd name="connsiteX57" fmla="*/ 173362 w 4007814"/>
              <a:gd name="connsiteY57" fmla="*/ 4439218 h 4713880"/>
              <a:gd name="connsiteX58" fmla="*/ 45414 w 4007814"/>
              <a:gd name="connsiteY58" fmla="*/ 4171950 h 4713880"/>
              <a:gd name="connsiteX59" fmla="*/ 26364 w 4007814"/>
              <a:gd name="connsiteY59" fmla="*/ 4114800 h 4713880"/>
              <a:gd name="connsiteX0" fmla="*/ 26364 w 3855414"/>
              <a:gd name="connsiteY0" fmla="*/ 4114800 h 4713880"/>
              <a:gd name="connsiteX1" fmla="*/ 7314 w 3855414"/>
              <a:gd name="connsiteY1" fmla="*/ 3467100 h 4713880"/>
              <a:gd name="connsiteX2" fmla="*/ 159714 w 3855414"/>
              <a:gd name="connsiteY2" fmla="*/ 3448050 h 4713880"/>
              <a:gd name="connsiteX3" fmla="*/ 350214 w 3855414"/>
              <a:gd name="connsiteY3" fmla="*/ 3390900 h 4713880"/>
              <a:gd name="connsiteX4" fmla="*/ 559764 w 3855414"/>
              <a:gd name="connsiteY4" fmla="*/ 3314700 h 4713880"/>
              <a:gd name="connsiteX5" fmla="*/ 655014 w 3855414"/>
              <a:gd name="connsiteY5" fmla="*/ 3105150 h 4713880"/>
              <a:gd name="connsiteX6" fmla="*/ 750264 w 3855414"/>
              <a:gd name="connsiteY6" fmla="*/ 2857500 h 4713880"/>
              <a:gd name="connsiteX7" fmla="*/ 883614 w 3855414"/>
              <a:gd name="connsiteY7" fmla="*/ 2495550 h 4713880"/>
              <a:gd name="connsiteX8" fmla="*/ 921714 w 3855414"/>
              <a:gd name="connsiteY8" fmla="*/ 2362200 h 4713880"/>
              <a:gd name="connsiteX9" fmla="*/ 997914 w 3855414"/>
              <a:gd name="connsiteY9" fmla="*/ 2171700 h 4713880"/>
              <a:gd name="connsiteX10" fmla="*/ 1036014 w 3855414"/>
              <a:gd name="connsiteY10" fmla="*/ 2019300 h 4713880"/>
              <a:gd name="connsiteX11" fmla="*/ 1016964 w 3855414"/>
              <a:gd name="connsiteY11" fmla="*/ 1771650 h 4713880"/>
              <a:gd name="connsiteX12" fmla="*/ 1016964 w 3855414"/>
              <a:gd name="connsiteY12" fmla="*/ 1543050 h 4713880"/>
              <a:gd name="connsiteX13" fmla="*/ 1055064 w 3855414"/>
              <a:gd name="connsiteY13" fmla="*/ 1390650 h 4713880"/>
              <a:gd name="connsiteX14" fmla="*/ 1055064 w 3855414"/>
              <a:gd name="connsiteY14" fmla="*/ 1390650 h 4713880"/>
              <a:gd name="connsiteX15" fmla="*/ 1093164 w 3855414"/>
              <a:gd name="connsiteY15" fmla="*/ 1181100 h 4713880"/>
              <a:gd name="connsiteX16" fmla="*/ 1093164 w 3855414"/>
              <a:gd name="connsiteY16" fmla="*/ 1181100 h 4713880"/>
              <a:gd name="connsiteX17" fmla="*/ 883614 w 3855414"/>
              <a:gd name="connsiteY17" fmla="*/ 1295400 h 4713880"/>
              <a:gd name="connsiteX18" fmla="*/ 731214 w 3855414"/>
              <a:gd name="connsiteY18" fmla="*/ 1238250 h 4713880"/>
              <a:gd name="connsiteX19" fmla="*/ 578814 w 3855414"/>
              <a:gd name="connsiteY19" fmla="*/ 1238250 h 4713880"/>
              <a:gd name="connsiteX20" fmla="*/ 540714 w 3855414"/>
              <a:gd name="connsiteY20" fmla="*/ 1257300 h 4713880"/>
              <a:gd name="connsiteX21" fmla="*/ 445464 w 3855414"/>
              <a:gd name="connsiteY21" fmla="*/ 762000 h 4713880"/>
              <a:gd name="connsiteX22" fmla="*/ 426414 w 3855414"/>
              <a:gd name="connsiteY22" fmla="*/ 476250 h 4713880"/>
              <a:gd name="connsiteX23" fmla="*/ 426414 w 3855414"/>
              <a:gd name="connsiteY23" fmla="*/ 247650 h 4713880"/>
              <a:gd name="connsiteX24" fmla="*/ 597864 w 3855414"/>
              <a:gd name="connsiteY24" fmla="*/ 95250 h 4713880"/>
              <a:gd name="connsiteX25" fmla="*/ 902664 w 3855414"/>
              <a:gd name="connsiteY25" fmla="*/ 0 h 4713880"/>
              <a:gd name="connsiteX26" fmla="*/ 1150314 w 3855414"/>
              <a:gd name="connsiteY26" fmla="*/ 0 h 4713880"/>
              <a:gd name="connsiteX27" fmla="*/ 1397964 w 3855414"/>
              <a:gd name="connsiteY27" fmla="*/ 0 h 4713880"/>
              <a:gd name="connsiteX28" fmla="*/ 1626564 w 3855414"/>
              <a:gd name="connsiteY28" fmla="*/ 19050 h 4713880"/>
              <a:gd name="connsiteX29" fmla="*/ 1893264 w 3855414"/>
              <a:gd name="connsiteY29" fmla="*/ 19050 h 4713880"/>
              <a:gd name="connsiteX30" fmla="*/ 2064714 w 3855414"/>
              <a:gd name="connsiteY30" fmla="*/ 19050 h 4713880"/>
              <a:gd name="connsiteX31" fmla="*/ 2445714 w 3855414"/>
              <a:gd name="connsiteY31" fmla="*/ 76200 h 4713880"/>
              <a:gd name="connsiteX32" fmla="*/ 2655264 w 3855414"/>
              <a:gd name="connsiteY32" fmla="*/ 76200 h 4713880"/>
              <a:gd name="connsiteX33" fmla="*/ 2902914 w 3855414"/>
              <a:gd name="connsiteY33" fmla="*/ 57150 h 4713880"/>
              <a:gd name="connsiteX34" fmla="*/ 3283914 w 3855414"/>
              <a:gd name="connsiteY34" fmla="*/ 0 h 4713880"/>
              <a:gd name="connsiteX35" fmla="*/ 3683964 w 3855414"/>
              <a:gd name="connsiteY35" fmla="*/ 76200 h 4713880"/>
              <a:gd name="connsiteX36" fmla="*/ 3855414 w 3855414"/>
              <a:gd name="connsiteY36" fmla="*/ 152400 h 4713880"/>
              <a:gd name="connsiteX37" fmla="*/ 2864814 w 3855414"/>
              <a:gd name="connsiteY37" fmla="*/ 4267200 h 4713880"/>
              <a:gd name="connsiteX38" fmla="*/ 2769564 w 3855414"/>
              <a:gd name="connsiteY38" fmla="*/ 4286250 h 4713880"/>
              <a:gd name="connsiteX39" fmla="*/ 2693364 w 3855414"/>
              <a:gd name="connsiteY39" fmla="*/ 4305300 h 4713880"/>
              <a:gd name="connsiteX40" fmla="*/ 2483814 w 3855414"/>
              <a:gd name="connsiteY40" fmla="*/ 4381500 h 4713880"/>
              <a:gd name="connsiteX41" fmla="*/ 2064714 w 3855414"/>
              <a:gd name="connsiteY41" fmla="*/ 4362450 h 4713880"/>
              <a:gd name="connsiteX42" fmla="*/ 2007564 w 3855414"/>
              <a:gd name="connsiteY42" fmla="*/ 4305300 h 4713880"/>
              <a:gd name="connsiteX43" fmla="*/ 1893264 w 3855414"/>
              <a:gd name="connsiteY43" fmla="*/ 4267200 h 4713880"/>
              <a:gd name="connsiteX44" fmla="*/ 1836114 w 3855414"/>
              <a:gd name="connsiteY44" fmla="*/ 4248150 h 4713880"/>
              <a:gd name="connsiteX45" fmla="*/ 1493214 w 3855414"/>
              <a:gd name="connsiteY45" fmla="*/ 4324350 h 4713880"/>
              <a:gd name="connsiteX46" fmla="*/ 1302714 w 3855414"/>
              <a:gd name="connsiteY46" fmla="*/ 4438650 h 4713880"/>
              <a:gd name="connsiteX47" fmla="*/ 1245564 w 3855414"/>
              <a:gd name="connsiteY47" fmla="*/ 4476750 h 4713880"/>
              <a:gd name="connsiteX48" fmla="*/ 1074114 w 3855414"/>
              <a:gd name="connsiteY48" fmla="*/ 4533900 h 4713880"/>
              <a:gd name="connsiteX49" fmla="*/ 1016964 w 3855414"/>
              <a:gd name="connsiteY49" fmla="*/ 4552950 h 4713880"/>
              <a:gd name="connsiteX50" fmla="*/ 959814 w 3855414"/>
              <a:gd name="connsiteY50" fmla="*/ 4572000 h 4713880"/>
              <a:gd name="connsiteX51" fmla="*/ 845514 w 3855414"/>
              <a:gd name="connsiteY51" fmla="*/ 4591050 h 4713880"/>
              <a:gd name="connsiteX52" fmla="*/ 712164 w 3855414"/>
              <a:gd name="connsiteY52" fmla="*/ 4572000 h 4713880"/>
              <a:gd name="connsiteX53" fmla="*/ 655014 w 3855414"/>
              <a:gd name="connsiteY53" fmla="*/ 4552950 h 4713880"/>
              <a:gd name="connsiteX54" fmla="*/ 442621 w 3855414"/>
              <a:gd name="connsiteY54" fmla="*/ 4713880 h 4713880"/>
              <a:gd name="connsiteX55" fmla="*/ 290221 w 3855414"/>
              <a:gd name="connsiteY55" fmla="*/ 4615787 h 4713880"/>
              <a:gd name="connsiteX56" fmla="*/ 173362 w 3855414"/>
              <a:gd name="connsiteY56" fmla="*/ 4439218 h 4713880"/>
              <a:gd name="connsiteX57" fmla="*/ 45414 w 3855414"/>
              <a:gd name="connsiteY57" fmla="*/ 4171950 h 4713880"/>
              <a:gd name="connsiteX58" fmla="*/ 26364 w 3855414"/>
              <a:gd name="connsiteY58" fmla="*/ 4114800 h 4713880"/>
              <a:gd name="connsiteX0" fmla="*/ 26364 w 3683964"/>
              <a:gd name="connsiteY0" fmla="*/ 4114800 h 4713880"/>
              <a:gd name="connsiteX1" fmla="*/ 7314 w 3683964"/>
              <a:gd name="connsiteY1" fmla="*/ 3467100 h 4713880"/>
              <a:gd name="connsiteX2" fmla="*/ 159714 w 3683964"/>
              <a:gd name="connsiteY2" fmla="*/ 3448050 h 4713880"/>
              <a:gd name="connsiteX3" fmla="*/ 350214 w 3683964"/>
              <a:gd name="connsiteY3" fmla="*/ 3390900 h 4713880"/>
              <a:gd name="connsiteX4" fmla="*/ 559764 w 3683964"/>
              <a:gd name="connsiteY4" fmla="*/ 3314700 h 4713880"/>
              <a:gd name="connsiteX5" fmla="*/ 655014 w 3683964"/>
              <a:gd name="connsiteY5" fmla="*/ 3105150 h 4713880"/>
              <a:gd name="connsiteX6" fmla="*/ 750264 w 3683964"/>
              <a:gd name="connsiteY6" fmla="*/ 2857500 h 4713880"/>
              <a:gd name="connsiteX7" fmla="*/ 883614 w 3683964"/>
              <a:gd name="connsiteY7" fmla="*/ 2495550 h 4713880"/>
              <a:gd name="connsiteX8" fmla="*/ 921714 w 3683964"/>
              <a:gd name="connsiteY8" fmla="*/ 2362200 h 4713880"/>
              <a:gd name="connsiteX9" fmla="*/ 997914 w 3683964"/>
              <a:gd name="connsiteY9" fmla="*/ 2171700 h 4713880"/>
              <a:gd name="connsiteX10" fmla="*/ 1036014 w 3683964"/>
              <a:gd name="connsiteY10" fmla="*/ 2019300 h 4713880"/>
              <a:gd name="connsiteX11" fmla="*/ 1016964 w 3683964"/>
              <a:gd name="connsiteY11" fmla="*/ 1771650 h 4713880"/>
              <a:gd name="connsiteX12" fmla="*/ 1016964 w 3683964"/>
              <a:gd name="connsiteY12" fmla="*/ 1543050 h 4713880"/>
              <a:gd name="connsiteX13" fmla="*/ 1055064 w 3683964"/>
              <a:gd name="connsiteY13" fmla="*/ 1390650 h 4713880"/>
              <a:gd name="connsiteX14" fmla="*/ 1055064 w 3683964"/>
              <a:gd name="connsiteY14" fmla="*/ 1390650 h 4713880"/>
              <a:gd name="connsiteX15" fmla="*/ 1093164 w 3683964"/>
              <a:gd name="connsiteY15" fmla="*/ 1181100 h 4713880"/>
              <a:gd name="connsiteX16" fmla="*/ 1093164 w 3683964"/>
              <a:gd name="connsiteY16" fmla="*/ 1181100 h 4713880"/>
              <a:gd name="connsiteX17" fmla="*/ 883614 w 3683964"/>
              <a:gd name="connsiteY17" fmla="*/ 1295400 h 4713880"/>
              <a:gd name="connsiteX18" fmla="*/ 731214 w 3683964"/>
              <a:gd name="connsiteY18" fmla="*/ 1238250 h 4713880"/>
              <a:gd name="connsiteX19" fmla="*/ 578814 w 3683964"/>
              <a:gd name="connsiteY19" fmla="*/ 1238250 h 4713880"/>
              <a:gd name="connsiteX20" fmla="*/ 540714 w 3683964"/>
              <a:gd name="connsiteY20" fmla="*/ 1257300 h 4713880"/>
              <a:gd name="connsiteX21" fmla="*/ 445464 w 3683964"/>
              <a:gd name="connsiteY21" fmla="*/ 762000 h 4713880"/>
              <a:gd name="connsiteX22" fmla="*/ 426414 w 3683964"/>
              <a:gd name="connsiteY22" fmla="*/ 476250 h 4713880"/>
              <a:gd name="connsiteX23" fmla="*/ 426414 w 3683964"/>
              <a:gd name="connsiteY23" fmla="*/ 247650 h 4713880"/>
              <a:gd name="connsiteX24" fmla="*/ 597864 w 3683964"/>
              <a:gd name="connsiteY24" fmla="*/ 95250 h 4713880"/>
              <a:gd name="connsiteX25" fmla="*/ 902664 w 3683964"/>
              <a:gd name="connsiteY25" fmla="*/ 0 h 4713880"/>
              <a:gd name="connsiteX26" fmla="*/ 1150314 w 3683964"/>
              <a:gd name="connsiteY26" fmla="*/ 0 h 4713880"/>
              <a:gd name="connsiteX27" fmla="*/ 1397964 w 3683964"/>
              <a:gd name="connsiteY27" fmla="*/ 0 h 4713880"/>
              <a:gd name="connsiteX28" fmla="*/ 1626564 w 3683964"/>
              <a:gd name="connsiteY28" fmla="*/ 19050 h 4713880"/>
              <a:gd name="connsiteX29" fmla="*/ 1893264 w 3683964"/>
              <a:gd name="connsiteY29" fmla="*/ 19050 h 4713880"/>
              <a:gd name="connsiteX30" fmla="*/ 2064714 w 3683964"/>
              <a:gd name="connsiteY30" fmla="*/ 19050 h 4713880"/>
              <a:gd name="connsiteX31" fmla="*/ 2445714 w 3683964"/>
              <a:gd name="connsiteY31" fmla="*/ 76200 h 4713880"/>
              <a:gd name="connsiteX32" fmla="*/ 2655264 w 3683964"/>
              <a:gd name="connsiteY32" fmla="*/ 76200 h 4713880"/>
              <a:gd name="connsiteX33" fmla="*/ 2902914 w 3683964"/>
              <a:gd name="connsiteY33" fmla="*/ 57150 h 4713880"/>
              <a:gd name="connsiteX34" fmla="*/ 3283914 w 3683964"/>
              <a:gd name="connsiteY34" fmla="*/ 0 h 4713880"/>
              <a:gd name="connsiteX35" fmla="*/ 3683964 w 3683964"/>
              <a:gd name="connsiteY35" fmla="*/ 76200 h 4713880"/>
              <a:gd name="connsiteX36" fmla="*/ 2864814 w 3683964"/>
              <a:gd name="connsiteY36" fmla="*/ 4267200 h 4713880"/>
              <a:gd name="connsiteX37" fmla="*/ 2769564 w 3683964"/>
              <a:gd name="connsiteY37" fmla="*/ 4286250 h 4713880"/>
              <a:gd name="connsiteX38" fmla="*/ 2693364 w 3683964"/>
              <a:gd name="connsiteY38" fmla="*/ 4305300 h 4713880"/>
              <a:gd name="connsiteX39" fmla="*/ 2483814 w 3683964"/>
              <a:gd name="connsiteY39" fmla="*/ 4381500 h 4713880"/>
              <a:gd name="connsiteX40" fmla="*/ 2064714 w 3683964"/>
              <a:gd name="connsiteY40" fmla="*/ 4362450 h 4713880"/>
              <a:gd name="connsiteX41" fmla="*/ 2007564 w 3683964"/>
              <a:gd name="connsiteY41" fmla="*/ 4305300 h 4713880"/>
              <a:gd name="connsiteX42" fmla="*/ 1893264 w 3683964"/>
              <a:gd name="connsiteY42" fmla="*/ 4267200 h 4713880"/>
              <a:gd name="connsiteX43" fmla="*/ 1836114 w 3683964"/>
              <a:gd name="connsiteY43" fmla="*/ 4248150 h 4713880"/>
              <a:gd name="connsiteX44" fmla="*/ 1493214 w 3683964"/>
              <a:gd name="connsiteY44" fmla="*/ 4324350 h 4713880"/>
              <a:gd name="connsiteX45" fmla="*/ 1302714 w 3683964"/>
              <a:gd name="connsiteY45" fmla="*/ 4438650 h 4713880"/>
              <a:gd name="connsiteX46" fmla="*/ 1245564 w 3683964"/>
              <a:gd name="connsiteY46" fmla="*/ 4476750 h 4713880"/>
              <a:gd name="connsiteX47" fmla="*/ 1074114 w 3683964"/>
              <a:gd name="connsiteY47" fmla="*/ 4533900 h 4713880"/>
              <a:gd name="connsiteX48" fmla="*/ 1016964 w 3683964"/>
              <a:gd name="connsiteY48" fmla="*/ 4552950 h 4713880"/>
              <a:gd name="connsiteX49" fmla="*/ 959814 w 3683964"/>
              <a:gd name="connsiteY49" fmla="*/ 4572000 h 4713880"/>
              <a:gd name="connsiteX50" fmla="*/ 845514 w 3683964"/>
              <a:gd name="connsiteY50" fmla="*/ 4591050 h 4713880"/>
              <a:gd name="connsiteX51" fmla="*/ 712164 w 3683964"/>
              <a:gd name="connsiteY51" fmla="*/ 4572000 h 4713880"/>
              <a:gd name="connsiteX52" fmla="*/ 655014 w 3683964"/>
              <a:gd name="connsiteY52" fmla="*/ 4552950 h 4713880"/>
              <a:gd name="connsiteX53" fmla="*/ 442621 w 3683964"/>
              <a:gd name="connsiteY53" fmla="*/ 4713880 h 4713880"/>
              <a:gd name="connsiteX54" fmla="*/ 290221 w 3683964"/>
              <a:gd name="connsiteY54" fmla="*/ 4615787 h 4713880"/>
              <a:gd name="connsiteX55" fmla="*/ 173362 w 3683964"/>
              <a:gd name="connsiteY55" fmla="*/ 4439218 h 4713880"/>
              <a:gd name="connsiteX56" fmla="*/ 45414 w 3683964"/>
              <a:gd name="connsiteY56" fmla="*/ 4171950 h 4713880"/>
              <a:gd name="connsiteX57" fmla="*/ 26364 w 3683964"/>
              <a:gd name="connsiteY57" fmla="*/ 4114800 h 4713880"/>
              <a:gd name="connsiteX0" fmla="*/ 26364 w 3283914"/>
              <a:gd name="connsiteY0" fmla="*/ 4114800 h 4713880"/>
              <a:gd name="connsiteX1" fmla="*/ 7314 w 3283914"/>
              <a:gd name="connsiteY1" fmla="*/ 3467100 h 4713880"/>
              <a:gd name="connsiteX2" fmla="*/ 159714 w 3283914"/>
              <a:gd name="connsiteY2" fmla="*/ 3448050 h 4713880"/>
              <a:gd name="connsiteX3" fmla="*/ 350214 w 3283914"/>
              <a:gd name="connsiteY3" fmla="*/ 3390900 h 4713880"/>
              <a:gd name="connsiteX4" fmla="*/ 559764 w 3283914"/>
              <a:gd name="connsiteY4" fmla="*/ 3314700 h 4713880"/>
              <a:gd name="connsiteX5" fmla="*/ 655014 w 3283914"/>
              <a:gd name="connsiteY5" fmla="*/ 3105150 h 4713880"/>
              <a:gd name="connsiteX6" fmla="*/ 750264 w 3283914"/>
              <a:gd name="connsiteY6" fmla="*/ 2857500 h 4713880"/>
              <a:gd name="connsiteX7" fmla="*/ 883614 w 3283914"/>
              <a:gd name="connsiteY7" fmla="*/ 2495550 h 4713880"/>
              <a:gd name="connsiteX8" fmla="*/ 921714 w 3283914"/>
              <a:gd name="connsiteY8" fmla="*/ 2362200 h 4713880"/>
              <a:gd name="connsiteX9" fmla="*/ 997914 w 3283914"/>
              <a:gd name="connsiteY9" fmla="*/ 2171700 h 4713880"/>
              <a:gd name="connsiteX10" fmla="*/ 1036014 w 3283914"/>
              <a:gd name="connsiteY10" fmla="*/ 2019300 h 4713880"/>
              <a:gd name="connsiteX11" fmla="*/ 1016964 w 3283914"/>
              <a:gd name="connsiteY11" fmla="*/ 1771650 h 4713880"/>
              <a:gd name="connsiteX12" fmla="*/ 1016964 w 3283914"/>
              <a:gd name="connsiteY12" fmla="*/ 1543050 h 4713880"/>
              <a:gd name="connsiteX13" fmla="*/ 1055064 w 3283914"/>
              <a:gd name="connsiteY13" fmla="*/ 1390650 h 4713880"/>
              <a:gd name="connsiteX14" fmla="*/ 1055064 w 3283914"/>
              <a:gd name="connsiteY14" fmla="*/ 1390650 h 4713880"/>
              <a:gd name="connsiteX15" fmla="*/ 1093164 w 3283914"/>
              <a:gd name="connsiteY15" fmla="*/ 1181100 h 4713880"/>
              <a:gd name="connsiteX16" fmla="*/ 1093164 w 3283914"/>
              <a:gd name="connsiteY16" fmla="*/ 1181100 h 4713880"/>
              <a:gd name="connsiteX17" fmla="*/ 883614 w 3283914"/>
              <a:gd name="connsiteY17" fmla="*/ 1295400 h 4713880"/>
              <a:gd name="connsiteX18" fmla="*/ 731214 w 3283914"/>
              <a:gd name="connsiteY18" fmla="*/ 1238250 h 4713880"/>
              <a:gd name="connsiteX19" fmla="*/ 578814 w 3283914"/>
              <a:gd name="connsiteY19" fmla="*/ 1238250 h 4713880"/>
              <a:gd name="connsiteX20" fmla="*/ 540714 w 3283914"/>
              <a:gd name="connsiteY20" fmla="*/ 1257300 h 4713880"/>
              <a:gd name="connsiteX21" fmla="*/ 445464 w 3283914"/>
              <a:gd name="connsiteY21" fmla="*/ 762000 h 4713880"/>
              <a:gd name="connsiteX22" fmla="*/ 426414 w 3283914"/>
              <a:gd name="connsiteY22" fmla="*/ 476250 h 4713880"/>
              <a:gd name="connsiteX23" fmla="*/ 426414 w 3283914"/>
              <a:gd name="connsiteY23" fmla="*/ 247650 h 4713880"/>
              <a:gd name="connsiteX24" fmla="*/ 597864 w 3283914"/>
              <a:gd name="connsiteY24" fmla="*/ 95250 h 4713880"/>
              <a:gd name="connsiteX25" fmla="*/ 902664 w 3283914"/>
              <a:gd name="connsiteY25" fmla="*/ 0 h 4713880"/>
              <a:gd name="connsiteX26" fmla="*/ 1150314 w 3283914"/>
              <a:gd name="connsiteY26" fmla="*/ 0 h 4713880"/>
              <a:gd name="connsiteX27" fmla="*/ 1397964 w 3283914"/>
              <a:gd name="connsiteY27" fmla="*/ 0 h 4713880"/>
              <a:gd name="connsiteX28" fmla="*/ 1626564 w 3283914"/>
              <a:gd name="connsiteY28" fmla="*/ 19050 h 4713880"/>
              <a:gd name="connsiteX29" fmla="*/ 1893264 w 3283914"/>
              <a:gd name="connsiteY29" fmla="*/ 19050 h 4713880"/>
              <a:gd name="connsiteX30" fmla="*/ 2064714 w 3283914"/>
              <a:gd name="connsiteY30" fmla="*/ 19050 h 4713880"/>
              <a:gd name="connsiteX31" fmla="*/ 2445714 w 3283914"/>
              <a:gd name="connsiteY31" fmla="*/ 76200 h 4713880"/>
              <a:gd name="connsiteX32" fmla="*/ 2655264 w 3283914"/>
              <a:gd name="connsiteY32" fmla="*/ 76200 h 4713880"/>
              <a:gd name="connsiteX33" fmla="*/ 2902914 w 3283914"/>
              <a:gd name="connsiteY33" fmla="*/ 57150 h 4713880"/>
              <a:gd name="connsiteX34" fmla="*/ 3283914 w 3283914"/>
              <a:gd name="connsiteY34" fmla="*/ 0 h 4713880"/>
              <a:gd name="connsiteX35" fmla="*/ 2864814 w 3283914"/>
              <a:gd name="connsiteY35" fmla="*/ 4267200 h 4713880"/>
              <a:gd name="connsiteX36" fmla="*/ 2769564 w 3283914"/>
              <a:gd name="connsiteY36" fmla="*/ 4286250 h 4713880"/>
              <a:gd name="connsiteX37" fmla="*/ 2693364 w 3283914"/>
              <a:gd name="connsiteY37" fmla="*/ 4305300 h 4713880"/>
              <a:gd name="connsiteX38" fmla="*/ 2483814 w 3283914"/>
              <a:gd name="connsiteY38" fmla="*/ 4381500 h 4713880"/>
              <a:gd name="connsiteX39" fmla="*/ 2064714 w 3283914"/>
              <a:gd name="connsiteY39" fmla="*/ 4362450 h 4713880"/>
              <a:gd name="connsiteX40" fmla="*/ 2007564 w 3283914"/>
              <a:gd name="connsiteY40" fmla="*/ 4305300 h 4713880"/>
              <a:gd name="connsiteX41" fmla="*/ 1893264 w 3283914"/>
              <a:gd name="connsiteY41" fmla="*/ 4267200 h 4713880"/>
              <a:gd name="connsiteX42" fmla="*/ 1836114 w 3283914"/>
              <a:gd name="connsiteY42" fmla="*/ 4248150 h 4713880"/>
              <a:gd name="connsiteX43" fmla="*/ 1493214 w 3283914"/>
              <a:gd name="connsiteY43" fmla="*/ 4324350 h 4713880"/>
              <a:gd name="connsiteX44" fmla="*/ 1302714 w 3283914"/>
              <a:gd name="connsiteY44" fmla="*/ 4438650 h 4713880"/>
              <a:gd name="connsiteX45" fmla="*/ 1245564 w 3283914"/>
              <a:gd name="connsiteY45" fmla="*/ 4476750 h 4713880"/>
              <a:gd name="connsiteX46" fmla="*/ 1074114 w 3283914"/>
              <a:gd name="connsiteY46" fmla="*/ 4533900 h 4713880"/>
              <a:gd name="connsiteX47" fmla="*/ 1016964 w 3283914"/>
              <a:gd name="connsiteY47" fmla="*/ 4552950 h 4713880"/>
              <a:gd name="connsiteX48" fmla="*/ 959814 w 3283914"/>
              <a:gd name="connsiteY48" fmla="*/ 4572000 h 4713880"/>
              <a:gd name="connsiteX49" fmla="*/ 845514 w 3283914"/>
              <a:gd name="connsiteY49" fmla="*/ 4591050 h 4713880"/>
              <a:gd name="connsiteX50" fmla="*/ 712164 w 3283914"/>
              <a:gd name="connsiteY50" fmla="*/ 4572000 h 4713880"/>
              <a:gd name="connsiteX51" fmla="*/ 655014 w 3283914"/>
              <a:gd name="connsiteY51" fmla="*/ 4552950 h 4713880"/>
              <a:gd name="connsiteX52" fmla="*/ 442621 w 3283914"/>
              <a:gd name="connsiteY52" fmla="*/ 4713880 h 4713880"/>
              <a:gd name="connsiteX53" fmla="*/ 290221 w 3283914"/>
              <a:gd name="connsiteY53" fmla="*/ 4615787 h 4713880"/>
              <a:gd name="connsiteX54" fmla="*/ 173362 w 3283914"/>
              <a:gd name="connsiteY54" fmla="*/ 4439218 h 4713880"/>
              <a:gd name="connsiteX55" fmla="*/ 45414 w 3283914"/>
              <a:gd name="connsiteY55" fmla="*/ 4171950 h 4713880"/>
              <a:gd name="connsiteX56" fmla="*/ 26364 w 3283914"/>
              <a:gd name="connsiteY56" fmla="*/ 4114800 h 4713880"/>
              <a:gd name="connsiteX0" fmla="*/ 26364 w 2902914"/>
              <a:gd name="connsiteY0" fmla="*/ 4114800 h 4713880"/>
              <a:gd name="connsiteX1" fmla="*/ 7314 w 2902914"/>
              <a:gd name="connsiteY1" fmla="*/ 3467100 h 4713880"/>
              <a:gd name="connsiteX2" fmla="*/ 159714 w 2902914"/>
              <a:gd name="connsiteY2" fmla="*/ 3448050 h 4713880"/>
              <a:gd name="connsiteX3" fmla="*/ 350214 w 2902914"/>
              <a:gd name="connsiteY3" fmla="*/ 3390900 h 4713880"/>
              <a:gd name="connsiteX4" fmla="*/ 559764 w 2902914"/>
              <a:gd name="connsiteY4" fmla="*/ 3314700 h 4713880"/>
              <a:gd name="connsiteX5" fmla="*/ 655014 w 2902914"/>
              <a:gd name="connsiteY5" fmla="*/ 3105150 h 4713880"/>
              <a:gd name="connsiteX6" fmla="*/ 750264 w 2902914"/>
              <a:gd name="connsiteY6" fmla="*/ 2857500 h 4713880"/>
              <a:gd name="connsiteX7" fmla="*/ 883614 w 2902914"/>
              <a:gd name="connsiteY7" fmla="*/ 2495550 h 4713880"/>
              <a:gd name="connsiteX8" fmla="*/ 921714 w 2902914"/>
              <a:gd name="connsiteY8" fmla="*/ 2362200 h 4713880"/>
              <a:gd name="connsiteX9" fmla="*/ 997914 w 2902914"/>
              <a:gd name="connsiteY9" fmla="*/ 2171700 h 4713880"/>
              <a:gd name="connsiteX10" fmla="*/ 1036014 w 2902914"/>
              <a:gd name="connsiteY10" fmla="*/ 2019300 h 4713880"/>
              <a:gd name="connsiteX11" fmla="*/ 1016964 w 2902914"/>
              <a:gd name="connsiteY11" fmla="*/ 1771650 h 4713880"/>
              <a:gd name="connsiteX12" fmla="*/ 1016964 w 2902914"/>
              <a:gd name="connsiteY12" fmla="*/ 1543050 h 4713880"/>
              <a:gd name="connsiteX13" fmla="*/ 1055064 w 2902914"/>
              <a:gd name="connsiteY13" fmla="*/ 1390650 h 4713880"/>
              <a:gd name="connsiteX14" fmla="*/ 1055064 w 2902914"/>
              <a:gd name="connsiteY14" fmla="*/ 1390650 h 4713880"/>
              <a:gd name="connsiteX15" fmla="*/ 1093164 w 2902914"/>
              <a:gd name="connsiteY15" fmla="*/ 1181100 h 4713880"/>
              <a:gd name="connsiteX16" fmla="*/ 1093164 w 2902914"/>
              <a:gd name="connsiteY16" fmla="*/ 1181100 h 4713880"/>
              <a:gd name="connsiteX17" fmla="*/ 883614 w 2902914"/>
              <a:gd name="connsiteY17" fmla="*/ 1295400 h 4713880"/>
              <a:gd name="connsiteX18" fmla="*/ 731214 w 2902914"/>
              <a:gd name="connsiteY18" fmla="*/ 1238250 h 4713880"/>
              <a:gd name="connsiteX19" fmla="*/ 578814 w 2902914"/>
              <a:gd name="connsiteY19" fmla="*/ 1238250 h 4713880"/>
              <a:gd name="connsiteX20" fmla="*/ 540714 w 2902914"/>
              <a:gd name="connsiteY20" fmla="*/ 1257300 h 4713880"/>
              <a:gd name="connsiteX21" fmla="*/ 445464 w 2902914"/>
              <a:gd name="connsiteY21" fmla="*/ 762000 h 4713880"/>
              <a:gd name="connsiteX22" fmla="*/ 426414 w 2902914"/>
              <a:gd name="connsiteY22" fmla="*/ 476250 h 4713880"/>
              <a:gd name="connsiteX23" fmla="*/ 426414 w 2902914"/>
              <a:gd name="connsiteY23" fmla="*/ 247650 h 4713880"/>
              <a:gd name="connsiteX24" fmla="*/ 597864 w 2902914"/>
              <a:gd name="connsiteY24" fmla="*/ 95250 h 4713880"/>
              <a:gd name="connsiteX25" fmla="*/ 902664 w 2902914"/>
              <a:gd name="connsiteY25" fmla="*/ 0 h 4713880"/>
              <a:gd name="connsiteX26" fmla="*/ 1150314 w 2902914"/>
              <a:gd name="connsiteY26" fmla="*/ 0 h 4713880"/>
              <a:gd name="connsiteX27" fmla="*/ 1397964 w 2902914"/>
              <a:gd name="connsiteY27" fmla="*/ 0 h 4713880"/>
              <a:gd name="connsiteX28" fmla="*/ 1626564 w 2902914"/>
              <a:gd name="connsiteY28" fmla="*/ 19050 h 4713880"/>
              <a:gd name="connsiteX29" fmla="*/ 1893264 w 2902914"/>
              <a:gd name="connsiteY29" fmla="*/ 19050 h 4713880"/>
              <a:gd name="connsiteX30" fmla="*/ 2064714 w 2902914"/>
              <a:gd name="connsiteY30" fmla="*/ 19050 h 4713880"/>
              <a:gd name="connsiteX31" fmla="*/ 2445714 w 2902914"/>
              <a:gd name="connsiteY31" fmla="*/ 76200 h 4713880"/>
              <a:gd name="connsiteX32" fmla="*/ 2655264 w 2902914"/>
              <a:gd name="connsiteY32" fmla="*/ 76200 h 4713880"/>
              <a:gd name="connsiteX33" fmla="*/ 2902914 w 2902914"/>
              <a:gd name="connsiteY33" fmla="*/ 57150 h 4713880"/>
              <a:gd name="connsiteX34" fmla="*/ 2864814 w 2902914"/>
              <a:gd name="connsiteY34" fmla="*/ 4267200 h 4713880"/>
              <a:gd name="connsiteX35" fmla="*/ 2769564 w 2902914"/>
              <a:gd name="connsiteY35" fmla="*/ 4286250 h 4713880"/>
              <a:gd name="connsiteX36" fmla="*/ 2693364 w 2902914"/>
              <a:gd name="connsiteY36" fmla="*/ 4305300 h 4713880"/>
              <a:gd name="connsiteX37" fmla="*/ 2483814 w 2902914"/>
              <a:gd name="connsiteY37" fmla="*/ 4381500 h 4713880"/>
              <a:gd name="connsiteX38" fmla="*/ 2064714 w 2902914"/>
              <a:gd name="connsiteY38" fmla="*/ 4362450 h 4713880"/>
              <a:gd name="connsiteX39" fmla="*/ 2007564 w 2902914"/>
              <a:gd name="connsiteY39" fmla="*/ 4305300 h 4713880"/>
              <a:gd name="connsiteX40" fmla="*/ 1893264 w 2902914"/>
              <a:gd name="connsiteY40" fmla="*/ 4267200 h 4713880"/>
              <a:gd name="connsiteX41" fmla="*/ 1836114 w 2902914"/>
              <a:gd name="connsiteY41" fmla="*/ 4248150 h 4713880"/>
              <a:gd name="connsiteX42" fmla="*/ 1493214 w 2902914"/>
              <a:gd name="connsiteY42" fmla="*/ 4324350 h 4713880"/>
              <a:gd name="connsiteX43" fmla="*/ 1302714 w 2902914"/>
              <a:gd name="connsiteY43" fmla="*/ 4438650 h 4713880"/>
              <a:gd name="connsiteX44" fmla="*/ 1245564 w 2902914"/>
              <a:gd name="connsiteY44" fmla="*/ 4476750 h 4713880"/>
              <a:gd name="connsiteX45" fmla="*/ 1074114 w 2902914"/>
              <a:gd name="connsiteY45" fmla="*/ 4533900 h 4713880"/>
              <a:gd name="connsiteX46" fmla="*/ 1016964 w 2902914"/>
              <a:gd name="connsiteY46" fmla="*/ 4552950 h 4713880"/>
              <a:gd name="connsiteX47" fmla="*/ 959814 w 2902914"/>
              <a:gd name="connsiteY47" fmla="*/ 4572000 h 4713880"/>
              <a:gd name="connsiteX48" fmla="*/ 845514 w 2902914"/>
              <a:gd name="connsiteY48" fmla="*/ 4591050 h 4713880"/>
              <a:gd name="connsiteX49" fmla="*/ 712164 w 2902914"/>
              <a:gd name="connsiteY49" fmla="*/ 4572000 h 4713880"/>
              <a:gd name="connsiteX50" fmla="*/ 655014 w 2902914"/>
              <a:gd name="connsiteY50" fmla="*/ 4552950 h 4713880"/>
              <a:gd name="connsiteX51" fmla="*/ 442621 w 2902914"/>
              <a:gd name="connsiteY51" fmla="*/ 4713880 h 4713880"/>
              <a:gd name="connsiteX52" fmla="*/ 290221 w 2902914"/>
              <a:gd name="connsiteY52" fmla="*/ 4615787 h 4713880"/>
              <a:gd name="connsiteX53" fmla="*/ 173362 w 2902914"/>
              <a:gd name="connsiteY53" fmla="*/ 4439218 h 4713880"/>
              <a:gd name="connsiteX54" fmla="*/ 45414 w 2902914"/>
              <a:gd name="connsiteY54" fmla="*/ 4171950 h 4713880"/>
              <a:gd name="connsiteX55" fmla="*/ 26364 w 2902914"/>
              <a:gd name="connsiteY55" fmla="*/ 4114800 h 4713880"/>
              <a:gd name="connsiteX0" fmla="*/ 26364 w 2864814"/>
              <a:gd name="connsiteY0" fmla="*/ 4114800 h 4713880"/>
              <a:gd name="connsiteX1" fmla="*/ 7314 w 2864814"/>
              <a:gd name="connsiteY1" fmla="*/ 3467100 h 4713880"/>
              <a:gd name="connsiteX2" fmla="*/ 159714 w 2864814"/>
              <a:gd name="connsiteY2" fmla="*/ 3448050 h 4713880"/>
              <a:gd name="connsiteX3" fmla="*/ 350214 w 2864814"/>
              <a:gd name="connsiteY3" fmla="*/ 3390900 h 4713880"/>
              <a:gd name="connsiteX4" fmla="*/ 559764 w 2864814"/>
              <a:gd name="connsiteY4" fmla="*/ 3314700 h 4713880"/>
              <a:gd name="connsiteX5" fmla="*/ 655014 w 2864814"/>
              <a:gd name="connsiteY5" fmla="*/ 3105150 h 4713880"/>
              <a:gd name="connsiteX6" fmla="*/ 750264 w 2864814"/>
              <a:gd name="connsiteY6" fmla="*/ 2857500 h 4713880"/>
              <a:gd name="connsiteX7" fmla="*/ 883614 w 2864814"/>
              <a:gd name="connsiteY7" fmla="*/ 2495550 h 4713880"/>
              <a:gd name="connsiteX8" fmla="*/ 921714 w 2864814"/>
              <a:gd name="connsiteY8" fmla="*/ 2362200 h 4713880"/>
              <a:gd name="connsiteX9" fmla="*/ 997914 w 2864814"/>
              <a:gd name="connsiteY9" fmla="*/ 2171700 h 4713880"/>
              <a:gd name="connsiteX10" fmla="*/ 1036014 w 2864814"/>
              <a:gd name="connsiteY10" fmla="*/ 2019300 h 4713880"/>
              <a:gd name="connsiteX11" fmla="*/ 1016964 w 2864814"/>
              <a:gd name="connsiteY11" fmla="*/ 1771650 h 4713880"/>
              <a:gd name="connsiteX12" fmla="*/ 1016964 w 2864814"/>
              <a:gd name="connsiteY12" fmla="*/ 1543050 h 4713880"/>
              <a:gd name="connsiteX13" fmla="*/ 1055064 w 2864814"/>
              <a:gd name="connsiteY13" fmla="*/ 1390650 h 4713880"/>
              <a:gd name="connsiteX14" fmla="*/ 1055064 w 2864814"/>
              <a:gd name="connsiteY14" fmla="*/ 1390650 h 4713880"/>
              <a:gd name="connsiteX15" fmla="*/ 1093164 w 2864814"/>
              <a:gd name="connsiteY15" fmla="*/ 1181100 h 4713880"/>
              <a:gd name="connsiteX16" fmla="*/ 1093164 w 2864814"/>
              <a:gd name="connsiteY16" fmla="*/ 1181100 h 4713880"/>
              <a:gd name="connsiteX17" fmla="*/ 883614 w 2864814"/>
              <a:gd name="connsiteY17" fmla="*/ 1295400 h 4713880"/>
              <a:gd name="connsiteX18" fmla="*/ 731214 w 2864814"/>
              <a:gd name="connsiteY18" fmla="*/ 1238250 h 4713880"/>
              <a:gd name="connsiteX19" fmla="*/ 578814 w 2864814"/>
              <a:gd name="connsiteY19" fmla="*/ 1238250 h 4713880"/>
              <a:gd name="connsiteX20" fmla="*/ 540714 w 2864814"/>
              <a:gd name="connsiteY20" fmla="*/ 1257300 h 4713880"/>
              <a:gd name="connsiteX21" fmla="*/ 445464 w 2864814"/>
              <a:gd name="connsiteY21" fmla="*/ 762000 h 4713880"/>
              <a:gd name="connsiteX22" fmla="*/ 426414 w 2864814"/>
              <a:gd name="connsiteY22" fmla="*/ 476250 h 4713880"/>
              <a:gd name="connsiteX23" fmla="*/ 426414 w 2864814"/>
              <a:gd name="connsiteY23" fmla="*/ 247650 h 4713880"/>
              <a:gd name="connsiteX24" fmla="*/ 597864 w 2864814"/>
              <a:gd name="connsiteY24" fmla="*/ 95250 h 4713880"/>
              <a:gd name="connsiteX25" fmla="*/ 902664 w 2864814"/>
              <a:gd name="connsiteY25" fmla="*/ 0 h 4713880"/>
              <a:gd name="connsiteX26" fmla="*/ 1150314 w 2864814"/>
              <a:gd name="connsiteY26" fmla="*/ 0 h 4713880"/>
              <a:gd name="connsiteX27" fmla="*/ 1397964 w 2864814"/>
              <a:gd name="connsiteY27" fmla="*/ 0 h 4713880"/>
              <a:gd name="connsiteX28" fmla="*/ 1626564 w 2864814"/>
              <a:gd name="connsiteY28" fmla="*/ 19050 h 4713880"/>
              <a:gd name="connsiteX29" fmla="*/ 1893264 w 2864814"/>
              <a:gd name="connsiteY29" fmla="*/ 19050 h 4713880"/>
              <a:gd name="connsiteX30" fmla="*/ 2064714 w 2864814"/>
              <a:gd name="connsiteY30" fmla="*/ 19050 h 4713880"/>
              <a:gd name="connsiteX31" fmla="*/ 2445714 w 2864814"/>
              <a:gd name="connsiteY31" fmla="*/ 76200 h 4713880"/>
              <a:gd name="connsiteX32" fmla="*/ 2655264 w 2864814"/>
              <a:gd name="connsiteY32" fmla="*/ 76200 h 4713880"/>
              <a:gd name="connsiteX33" fmla="*/ 2864814 w 2864814"/>
              <a:gd name="connsiteY33" fmla="*/ 4267200 h 4713880"/>
              <a:gd name="connsiteX34" fmla="*/ 2769564 w 2864814"/>
              <a:gd name="connsiteY34" fmla="*/ 4286250 h 4713880"/>
              <a:gd name="connsiteX35" fmla="*/ 2693364 w 2864814"/>
              <a:gd name="connsiteY35" fmla="*/ 4305300 h 4713880"/>
              <a:gd name="connsiteX36" fmla="*/ 2483814 w 2864814"/>
              <a:gd name="connsiteY36" fmla="*/ 4381500 h 4713880"/>
              <a:gd name="connsiteX37" fmla="*/ 2064714 w 2864814"/>
              <a:gd name="connsiteY37" fmla="*/ 4362450 h 4713880"/>
              <a:gd name="connsiteX38" fmla="*/ 2007564 w 2864814"/>
              <a:gd name="connsiteY38" fmla="*/ 4305300 h 4713880"/>
              <a:gd name="connsiteX39" fmla="*/ 1893264 w 2864814"/>
              <a:gd name="connsiteY39" fmla="*/ 4267200 h 4713880"/>
              <a:gd name="connsiteX40" fmla="*/ 1836114 w 2864814"/>
              <a:gd name="connsiteY40" fmla="*/ 4248150 h 4713880"/>
              <a:gd name="connsiteX41" fmla="*/ 1493214 w 2864814"/>
              <a:gd name="connsiteY41" fmla="*/ 4324350 h 4713880"/>
              <a:gd name="connsiteX42" fmla="*/ 1302714 w 2864814"/>
              <a:gd name="connsiteY42" fmla="*/ 4438650 h 4713880"/>
              <a:gd name="connsiteX43" fmla="*/ 1245564 w 2864814"/>
              <a:gd name="connsiteY43" fmla="*/ 4476750 h 4713880"/>
              <a:gd name="connsiteX44" fmla="*/ 1074114 w 2864814"/>
              <a:gd name="connsiteY44" fmla="*/ 4533900 h 4713880"/>
              <a:gd name="connsiteX45" fmla="*/ 1016964 w 2864814"/>
              <a:gd name="connsiteY45" fmla="*/ 4552950 h 4713880"/>
              <a:gd name="connsiteX46" fmla="*/ 959814 w 2864814"/>
              <a:gd name="connsiteY46" fmla="*/ 4572000 h 4713880"/>
              <a:gd name="connsiteX47" fmla="*/ 845514 w 2864814"/>
              <a:gd name="connsiteY47" fmla="*/ 4591050 h 4713880"/>
              <a:gd name="connsiteX48" fmla="*/ 712164 w 2864814"/>
              <a:gd name="connsiteY48" fmla="*/ 4572000 h 4713880"/>
              <a:gd name="connsiteX49" fmla="*/ 655014 w 2864814"/>
              <a:gd name="connsiteY49" fmla="*/ 4552950 h 4713880"/>
              <a:gd name="connsiteX50" fmla="*/ 442621 w 2864814"/>
              <a:gd name="connsiteY50" fmla="*/ 4713880 h 4713880"/>
              <a:gd name="connsiteX51" fmla="*/ 290221 w 2864814"/>
              <a:gd name="connsiteY51" fmla="*/ 4615787 h 4713880"/>
              <a:gd name="connsiteX52" fmla="*/ 173362 w 2864814"/>
              <a:gd name="connsiteY52" fmla="*/ 4439218 h 4713880"/>
              <a:gd name="connsiteX53" fmla="*/ 45414 w 2864814"/>
              <a:gd name="connsiteY53" fmla="*/ 4171950 h 4713880"/>
              <a:gd name="connsiteX54" fmla="*/ 26364 w 2864814"/>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445714 w 2865595"/>
              <a:gd name="connsiteY31" fmla="*/ 76200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57250 w 2865595"/>
              <a:gd name="connsiteY30" fmla="*/ 151716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14765"/>
              <a:gd name="connsiteY0" fmla="*/ 4114800 h 4713880"/>
              <a:gd name="connsiteX1" fmla="*/ 7314 w 2814765"/>
              <a:gd name="connsiteY1" fmla="*/ 3467100 h 4713880"/>
              <a:gd name="connsiteX2" fmla="*/ 159714 w 2814765"/>
              <a:gd name="connsiteY2" fmla="*/ 3448050 h 4713880"/>
              <a:gd name="connsiteX3" fmla="*/ 350214 w 2814765"/>
              <a:gd name="connsiteY3" fmla="*/ 3390900 h 4713880"/>
              <a:gd name="connsiteX4" fmla="*/ 559764 w 2814765"/>
              <a:gd name="connsiteY4" fmla="*/ 3314700 h 4713880"/>
              <a:gd name="connsiteX5" fmla="*/ 655014 w 2814765"/>
              <a:gd name="connsiteY5" fmla="*/ 3105150 h 4713880"/>
              <a:gd name="connsiteX6" fmla="*/ 750264 w 2814765"/>
              <a:gd name="connsiteY6" fmla="*/ 2857500 h 4713880"/>
              <a:gd name="connsiteX7" fmla="*/ 883614 w 2814765"/>
              <a:gd name="connsiteY7" fmla="*/ 2495550 h 4713880"/>
              <a:gd name="connsiteX8" fmla="*/ 921714 w 2814765"/>
              <a:gd name="connsiteY8" fmla="*/ 2362200 h 4713880"/>
              <a:gd name="connsiteX9" fmla="*/ 997914 w 2814765"/>
              <a:gd name="connsiteY9" fmla="*/ 2171700 h 4713880"/>
              <a:gd name="connsiteX10" fmla="*/ 1036014 w 2814765"/>
              <a:gd name="connsiteY10" fmla="*/ 2019300 h 4713880"/>
              <a:gd name="connsiteX11" fmla="*/ 1016964 w 2814765"/>
              <a:gd name="connsiteY11" fmla="*/ 1771650 h 4713880"/>
              <a:gd name="connsiteX12" fmla="*/ 1016964 w 2814765"/>
              <a:gd name="connsiteY12" fmla="*/ 1543050 h 4713880"/>
              <a:gd name="connsiteX13" fmla="*/ 1055064 w 2814765"/>
              <a:gd name="connsiteY13" fmla="*/ 1390650 h 4713880"/>
              <a:gd name="connsiteX14" fmla="*/ 1055064 w 2814765"/>
              <a:gd name="connsiteY14" fmla="*/ 1390650 h 4713880"/>
              <a:gd name="connsiteX15" fmla="*/ 1093164 w 2814765"/>
              <a:gd name="connsiteY15" fmla="*/ 1181100 h 4713880"/>
              <a:gd name="connsiteX16" fmla="*/ 1093164 w 2814765"/>
              <a:gd name="connsiteY16" fmla="*/ 1181100 h 4713880"/>
              <a:gd name="connsiteX17" fmla="*/ 883614 w 2814765"/>
              <a:gd name="connsiteY17" fmla="*/ 1295400 h 4713880"/>
              <a:gd name="connsiteX18" fmla="*/ 731214 w 2814765"/>
              <a:gd name="connsiteY18" fmla="*/ 1238250 h 4713880"/>
              <a:gd name="connsiteX19" fmla="*/ 578814 w 2814765"/>
              <a:gd name="connsiteY19" fmla="*/ 1238250 h 4713880"/>
              <a:gd name="connsiteX20" fmla="*/ 540714 w 2814765"/>
              <a:gd name="connsiteY20" fmla="*/ 1257300 h 4713880"/>
              <a:gd name="connsiteX21" fmla="*/ 445464 w 2814765"/>
              <a:gd name="connsiteY21" fmla="*/ 762000 h 4713880"/>
              <a:gd name="connsiteX22" fmla="*/ 426414 w 2814765"/>
              <a:gd name="connsiteY22" fmla="*/ 476250 h 4713880"/>
              <a:gd name="connsiteX23" fmla="*/ 426414 w 2814765"/>
              <a:gd name="connsiteY23" fmla="*/ 247650 h 4713880"/>
              <a:gd name="connsiteX24" fmla="*/ 597864 w 2814765"/>
              <a:gd name="connsiteY24" fmla="*/ 95250 h 4713880"/>
              <a:gd name="connsiteX25" fmla="*/ 902664 w 2814765"/>
              <a:gd name="connsiteY25" fmla="*/ 0 h 4713880"/>
              <a:gd name="connsiteX26" fmla="*/ 1150314 w 2814765"/>
              <a:gd name="connsiteY26" fmla="*/ 0 h 4713880"/>
              <a:gd name="connsiteX27" fmla="*/ 1397964 w 2814765"/>
              <a:gd name="connsiteY27" fmla="*/ 0 h 4713880"/>
              <a:gd name="connsiteX28" fmla="*/ 1626564 w 2814765"/>
              <a:gd name="connsiteY28" fmla="*/ 19050 h 4713880"/>
              <a:gd name="connsiteX29" fmla="*/ 1893264 w 2814765"/>
              <a:gd name="connsiteY29" fmla="*/ 19050 h 4713880"/>
              <a:gd name="connsiteX30" fmla="*/ 2057250 w 2814765"/>
              <a:gd name="connsiteY30" fmla="*/ 151716 h 4713880"/>
              <a:gd name="connsiteX31" fmla="*/ 2386004 w 2814765"/>
              <a:gd name="connsiteY31" fmla="*/ 188966 h 4713880"/>
              <a:gd name="connsiteX32" fmla="*/ 2714974 w 2814765"/>
              <a:gd name="connsiteY32" fmla="*/ 593597 h 4713880"/>
              <a:gd name="connsiteX33" fmla="*/ 1931846 w 2814765"/>
              <a:gd name="connsiteY33" fmla="*/ 3000239 h 4713880"/>
              <a:gd name="connsiteX34" fmla="*/ 2769564 w 2814765"/>
              <a:gd name="connsiteY34" fmla="*/ 4286250 h 4713880"/>
              <a:gd name="connsiteX35" fmla="*/ 2693364 w 2814765"/>
              <a:gd name="connsiteY35" fmla="*/ 4305300 h 4713880"/>
              <a:gd name="connsiteX36" fmla="*/ 2483814 w 2814765"/>
              <a:gd name="connsiteY36" fmla="*/ 4381500 h 4713880"/>
              <a:gd name="connsiteX37" fmla="*/ 2064714 w 2814765"/>
              <a:gd name="connsiteY37" fmla="*/ 4362450 h 4713880"/>
              <a:gd name="connsiteX38" fmla="*/ 2007564 w 2814765"/>
              <a:gd name="connsiteY38" fmla="*/ 4305300 h 4713880"/>
              <a:gd name="connsiteX39" fmla="*/ 1893264 w 2814765"/>
              <a:gd name="connsiteY39" fmla="*/ 4267200 h 4713880"/>
              <a:gd name="connsiteX40" fmla="*/ 1836114 w 2814765"/>
              <a:gd name="connsiteY40" fmla="*/ 4248150 h 4713880"/>
              <a:gd name="connsiteX41" fmla="*/ 1493214 w 2814765"/>
              <a:gd name="connsiteY41" fmla="*/ 4324350 h 4713880"/>
              <a:gd name="connsiteX42" fmla="*/ 1302714 w 2814765"/>
              <a:gd name="connsiteY42" fmla="*/ 4438650 h 4713880"/>
              <a:gd name="connsiteX43" fmla="*/ 1245564 w 2814765"/>
              <a:gd name="connsiteY43" fmla="*/ 4476750 h 4713880"/>
              <a:gd name="connsiteX44" fmla="*/ 1074114 w 2814765"/>
              <a:gd name="connsiteY44" fmla="*/ 4533900 h 4713880"/>
              <a:gd name="connsiteX45" fmla="*/ 1016964 w 2814765"/>
              <a:gd name="connsiteY45" fmla="*/ 4552950 h 4713880"/>
              <a:gd name="connsiteX46" fmla="*/ 959814 w 2814765"/>
              <a:gd name="connsiteY46" fmla="*/ 4572000 h 4713880"/>
              <a:gd name="connsiteX47" fmla="*/ 845514 w 2814765"/>
              <a:gd name="connsiteY47" fmla="*/ 4591050 h 4713880"/>
              <a:gd name="connsiteX48" fmla="*/ 712164 w 2814765"/>
              <a:gd name="connsiteY48" fmla="*/ 4572000 h 4713880"/>
              <a:gd name="connsiteX49" fmla="*/ 655014 w 2814765"/>
              <a:gd name="connsiteY49" fmla="*/ 4552950 h 4713880"/>
              <a:gd name="connsiteX50" fmla="*/ 442621 w 2814765"/>
              <a:gd name="connsiteY50" fmla="*/ 4713880 h 4713880"/>
              <a:gd name="connsiteX51" fmla="*/ 290221 w 2814765"/>
              <a:gd name="connsiteY51" fmla="*/ 4615787 h 4713880"/>
              <a:gd name="connsiteX52" fmla="*/ 173362 w 2814765"/>
              <a:gd name="connsiteY52" fmla="*/ 4439218 h 4713880"/>
              <a:gd name="connsiteX53" fmla="*/ 45414 w 2814765"/>
              <a:gd name="connsiteY53" fmla="*/ 4171950 h 4713880"/>
              <a:gd name="connsiteX54" fmla="*/ 26364 w 2814765"/>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714974 w 2770428"/>
              <a:gd name="connsiteY32" fmla="*/ 593597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043237 w 2770428"/>
              <a:gd name="connsiteY32" fmla="*/ 640030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815826"/>
              <a:gd name="connsiteY0" fmla="*/ 4114800 h 4713880"/>
              <a:gd name="connsiteX1" fmla="*/ 7314 w 2815826"/>
              <a:gd name="connsiteY1" fmla="*/ 3467100 h 4713880"/>
              <a:gd name="connsiteX2" fmla="*/ 159714 w 2815826"/>
              <a:gd name="connsiteY2" fmla="*/ 3448050 h 4713880"/>
              <a:gd name="connsiteX3" fmla="*/ 350214 w 2815826"/>
              <a:gd name="connsiteY3" fmla="*/ 3390900 h 4713880"/>
              <a:gd name="connsiteX4" fmla="*/ 559764 w 2815826"/>
              <a:gd name="connsiteY4" fmla="*/ 3314700 h 4713880"/>
              <a:gd name="connsiteX5" fmla="*/ 655014 w 2815826"/>
              <a:gd name="connsiteY5" fmla="*/ 3105150 h 4713880"/>
              <a:gd name="connsiteX6" fmla="*/ 750264 w 2815826"/>
              <a:gd name="connsiteY6" fmla="*/ 2857500 h 4713880"/>
              <a:gd name="connsiteX7" fmla="*/ 883614 w 2815826"/>
              <a:gd name="connsiteY7" fmla="*/ 2495550 h 4713880"/>
              <a:gd name="connsiteX8" fmla="*/ 921714 w 2815826"/>
              <a:gd name="connsiteY8" fmla="*/ 2362200 h 4713880"/>
              <a:gd name="connsiteX9" fmla="*/ 997914 w 2815826"/>
              <a:gd name="connsiteY9" fmla="*/ 2171700 h 4713880"/>
              <a:gd name="connsiteX10" fmla="*/ 1036014 w 2815826"/>
              <a:gd name="connsiteY10" fmla="*/ 2019300 h 4713880"/>
              <a:gd name="connsiteX11" fmla="*/ 1016964 w 2815826"/>
              <a:gd name="connsiteY11" fmla="*/ 1771650 h 4713880"/>
              <a:gd name="connsiteX12" fmla="*/ 1016964 w 2815826"/>
              <a:gd name="connsiteY12" fmla="*/ 1543050 h 4713880"/>
              <a:gd name="connsiteX13" fmla="*/ 1055064 w 2815826"/>
              <a:gd name="connsiteY13" fmla="*/ 1390650 h 4713880"/>
              <a:gd name="connsiteX14" fmla="*/ 1055064 w 2815826"/>
              <a:gd name="connsiteY14" fmla="*/ 1390650 h 4713880"/>
              <a:gd name="connsiteX15" fmla="*/ 1093164 w 2815826"/>
              <a:gd name="connsiteY15" fmla="*/ 1181100 h 4713880"/>
              <a:gd name="connsiteX16" fmla="*/ 1093164 w 2815826"/>
              <a:gd name="connsiteY16" fmla="*/ 1181100 h 4713880"/>
              <a:gd name="connsiteX17" fmla="*/ 883614 w 2815826"/>
              <a:gd name="connsiteY17" fmla="*/ 1295400 h 4713880"/>
              <a:gd name="connsiteX18" fmla="*/ 731214 w 2815826"/>
              <a:gd name="connsiteY18" fmla="*/ 1238250 h 4713880"/>
              <a:gd name="connsiteX19" fmla="*/ 578814 w 2815826"/>
              <a:gd name="connsiteY19" fmla="*/ 1238250 h 4713880"/>
              <a:gd name="connsiteX20" fmla="*/ 540714 w 2815826"/>
              <a:gd name="connsiteY20" fmla="*/ 1257300 h 4713880"/>
              <a:gd name="connsiteX21" fmla="*/ 445464 w 2815826"/>
              <a:gd name="connsiteY21" fmla="*/ 762000 h 4713880"/>
              <a:gd name="connsiteX22" fmla="*/ 426414 w 2815826"/>
              <a:gd name="connsiteY22" fmla="*/ 476250 h 4713880"/>
              <a:gd name="connsiteX23" fmla="*/ 426414 w 2815826"/>
              <a:gd name="connsiteY23" fmla="*/ 247650 h 4713880"/>
              <a:gd name="connsiteX24" fmla="*/ 597864 w 2815826"/>
              <a:gd name="connsiteY24" fmla="*/ 95250 h 4713880"/>
              <a:gd name="connsiteX25" fmla="*/ 902664 w 2815826"/>
              <a:gd name="connsiteY25" fmla="*/ 0 h 4713880"/>
              <a:gd name="connsiteX26" fmla="*/ 1150314 w 2815826"/>
              <a:gd name="connsiteY26" fmla="*/ 0 h 4713880"/>
              <a:gd name="connsiteX27" fmla="*/ 1397964 w 2815826"/>
              <a:gd name="connsiteY27" fmla="*/ 0 h 4713880"/>
              <a:gd name="connsiteX28" fmla="*/ 1626564 w 2815826"/>
              <a:gd name="connsiteY28" fmla="*/ 19050 h 4713880"/>
              <a:gd name="connsiteX29" fmla="*/ 1893264 w 2815826"/>
              <a:gd name="connsiteY29" fmla="*/ 19050 h 4713880"/>
              <a:gd name="connsiteX30" fmla="*/ 2057250 w 2815826"/>
              <a:gd name="connsiteY30" fmla="*/ 151716 h 4713880"/>
              <a:gd name="connsiteX31" fmla="*/ 2386004 w 2815826"/>
              <a:gd name="connsiteY31" fmla="*/ 188966 h 4713880"/>
              <a:gd name="connsiteX32" fmla="*/ 2043237 w 2815826"/>
              <a:gd name="connsiteY32" fmla="*/ 640030 h 4713880"/>
              <a:gd name="connsiteX33" fmla="*/ 1916919 w 2815826"/>
              <a:gd name="connsiteY33" fmla="*/ 2071578 h 4713880"/>
              <a:gd name="connsiteX34" fmla="*/ 2769564 w 2815826"/>
              <a:gd name="connsiteY34" fmla="*/ 4286250 h 4713880"/>
              <a:gd name="connsiteX35" fmla="*/ 2693364 w 2815826"/>
              <a:gd name="connsiteY35" fmla="*/ 4305300 h 4713880"/>
              <a:gd name="connsiteX36" fmla="*/ 2483814 w 2815826"/>
              <a:gd name="connsiteY36" fmla="*/ 4381500 h 4713880"/>
              <a:gd name="connsiteX37" fmla="*/ 2064714 w 2815826"/>
              <a:gd name="connsiteY37" fmla="*/ 4362450 h 4713880"/>
              <a:gd name="connsiteX38" fmla="*/ 2007564 w 2815826"/>
              <a:gd name="connsiteY38" fmla="*/ 4305300 h 4713880"/>
              <a:gd name="connsiteX39" fmla="*/ 1893264 w 2815826"/>
              <a:gd name="connsiteY39" fmla="*/ 4267200 h 4713880"/>
              <a:gd name="connsiteX40" fmla="*/ 1836114 w 2815826"/>
              <a:gd name="connsiteY40" fmla="*/ 4248150 h 4713880"/>
              <a:gd name="connsiteX41" fmla="*/ 1493214 w 2815826"/>
              <a:gd name="connsiteY41" fmla="*/ 4324350 h 4713880"/>
              <a:gd name="connsiteX42" fmla="*/ 1302714 w 2815826"/>
              <a:gd name="connsiteY42" fmla="*/ 4438650 h 4713880"/>
              <a:gd name="connsiteX43" fmla="*/ 1245564 w 2815826"/>
              <a:gd name="connsiteY43" fmla="*/ 4476750 h 4713880"/>
              <a:gd name="connsiteX44" fmla="*/ 1074114 w 2815826"/>
              <a:gd name="connsiteY44" fmla="*/ 4533900 h 4713880"/>
              <a:gd name="connsiteX45" fmla="*/ 1016964 w 2815826"/>
              <a:gd name="connsiteY45" fmla="*/ 4552950 h 4713880"/>
              <a:gd name="connsiteX46" fmla="*/ 959814 w 2815826"/>
              <a:gd name="connsiteY46" fmla="*/ 4572000 h 4713880"/>
              <a:gd name="connsiteX47" fmla="*/ 845514 w 2815826"/>
              <a:gd name="connsiteY47" fmla="*/ 4591050 h 4713880"/>
              <a:gd name="connsiteX48" fmla="*/ 712164 w 2815826"/>
              <a:gd name="connsiteY48" fmla="*/ 4572000 h 4713880"/>
              <a:gd name="connsiteX49" fmla="*/ 655014 w 2815826"/>
              <a:gd name="connsiteY49" fmla="*/ 4552950 h 4713880"/>
              <a:gd name="connsiteX50" fmla="*/ 442621 w 2815826"/>
              <a:gd name="connsiteY50" fmla="*/ 4713880 h 4713880"/>
              <a:gd name="connsiteX51" fmla="*/ 290221 w 2815826"/>
              <a:gd name="connsiteY51" fmla="*/ 4615787 h 4713880"/>
              <a:gd name="connsiteX52" fmla="*/ 173362 w 2815826"/>
              <a:gd name="connsiteY52" fmla="*/ 4439218 h 4713880"/>
              <a:gd name="connsiteX53" fmla="*/ 45414 w 2815826"/>
              <a:gd name="connsiteY53" fmla="*/ 4171950 h 4713880"/>
              <a:gd name="connsiteX54" fmla="*/ 26364 w 2815826"/>
              <a:gd name="connsiteY54" fmla="*/ 4114800 h 4713880"/>
              <a:gd name="connsiteX0" fmla="*/ 26364 w 2717007"/>
              <a:gd name="connsiteY0" fmla="*/ 4114800 h 4713880"/>
              <a:gd name="connsiteX1" fmla="*/ 7314 w 2717007"/>
              <a:gd name="connsiteY1" fmla="*/ 3467100 h 4713880"/>
              <a:gd name="connsiteX2" fmla="*/ 159714 w 2717007"/>
              <a:gd name="connsiteY2" fmla="*/ 3448050 h 4713880"/>
              <a:gd name="connsiteX3" fmla="*/ 350214 w 2717007"/>
              <a:gd name="connsiteY3" fmla="*/ 3390900 h 4713880"/>
              <a:gd name="connsiteX4" fmla="*/ 559764 w 2717007"/>
              <a:gd name="connsiteY4" fmla="*/ 3314700 h 4713880"/>
              <a:gd name="connsiteX5" fmla="*/ 655014 w 2717007"/>
              <a:gd name="connsiteY5" fmla="*/ 3105150 h 4713880"/>
              <a:gd name="connsiteX6" fmla="*/ 750264 w 2717007"/>
              <a:gd name="connsiteY6" fmla="*/ 2857500 h 4713880"/>
              <a:gd name="connsiteX7" fmla="*/ 883614 w 2717007"/>
              <a:gd name="connsiteY7" fmla="*/ 2495550 h 4713880"/>
              <a:gd name="connsiteX8" fmla="*/ 921714 w 2717007"/>
              <a:gd name="connsiteY8" fmla="*/ 2362200 h 4713880"/>
              <a:gd name="connsiteX9" fmla="*/ 997914 w 2717007"/>
              <a:gd name="connsiteY9" fmla="*/ 2171700 h 4713880"/>
              <a:gd name="connsiteX10" fmla="*/ 1036014 w 2717007"/>
              <a:gd name="connsiteY10" fmla="*/ 2019300 h 4713880"/>
              <a:gd name="connsiteX11" fmla="*/ 1016964 w 2717007"/>
              <a:gd name="connsiteY11" fmla="*/ 1771650 h 4713880"/>
              <a:gd name="connsiteX12" fmla="*/ 1016964 w 2717007"/>
              <a:gd name="connsiteY12" fmla="*/ 1543050 h 4713880"/>
              <a:gd name="connsiteX13" fmla="*/ 1055064 w 2717007"/>
              <a:gd name="connsiteY13" fmla="*/ 1390650 h 4713880"/>
              <a:gd name="connsiteX14" fmla="*/ 1055064 w 2717007"/>
              <a:gd name="connsiteY14" fmla="*/ 1390650 h 4713880"/>
              <a:gd name="connsiteX15" fmla="*/ 1093164 w 2717007"/>
              <a:gd name="connsiteY15" fmla="*/ 1181100 h 4713880"/>
              <a:gd name="connsiteX16" fmla="*/ 1093164 w 2717007"/>
              <a:gd name="connsiteY16" fmla="*/ 1181100 h 4713880"/>
              <a:gd name="connsiteX17" fmla="*/ 883614 w 2717007"/>
              <a:gd name="connsiteY17" fmla="*/ 1295400 h 4713880"/>
              <a:gd name="connsiteX18" fmla="*/ 731214 w 2717007"/>
              <a:gd name="connsiteY18" fmla="*/ 1238250 h 4713880"/>
              <a:gd name="connsiteX19" fmla="*/ 578814 w 2717007"/>
              <a:gd name="connsiteY19" fmla="*/ 1238250 h 4713880"/>
              <a:gd name="connsiteX20" fmla="*/ 540714 w 2717007"/>
              <a:gd name="connsiteY20" fmla="*/ 1257300 h 4713880"/>
              <a:gd name="connsiteX21" fmla="*/ 445464 w 2717007"/>
              <a:gd name="connsiteY21" fmla="*/ 762000 h 4713880"/>
              <a:gd name="connsiteX22" fmla="*/ 426414 w 2717007"/>
              <a:gd name="connsiteY22" fmla="*/ 476250 h 4713880"/>
              <a:gd name="connsiteX23" fmla="*/ 426414 w 2717007"/>
              <a:gd name="connsiteY23" fmla="*/ 247650 h 4713880"/>
              <a:gd name="connsiteX24" fmla="*/ 597864 w 2717007"/>
              <a:gd name="connsiteY24" fmla="*/ 95250 h 4713880"/>
              <a:gd name="connsiteX25" fmla="*/ 902664 w 2717007"/>
              <a:gd name="connsiteY25" fmla="*/ 0 h 4713880"/>
              <a:gd name="connsiteX26" fmla="*/ 1150314 w 2717007"/>
              <a:gd name="connsiteY26" fmla="*/ 0 h 4713880"/>
              <a:gd name="connsiteX27" fmla="*/ 1397964 w 2717007"/>
              <a:gd name="connsiteY27" fmla="*/ 0 h 4713880"/>
              <a:gd name="connsiteX28" fmla="*/ 1626564 w 2717007"/>
              <a:gd name="connsiteY28" fmla="*/ 19050 h 4713880"/>
              <a:gd name="connsiteX29" fmla="*/ 1893264 w 2717007"/>
              <a:gd name="connsiteY29" fmla="*/ 19050 h 4713880"/>
              <a:gd name="connsiteX30" fmla="*/ 2057250 w 2717007"/>
              <a:gd name="connsiteY30" fmla="*/ 151716 h 4713880"/>
              <a:gd name="connsiteX31" fmla="*/ 2386004 w 2717007"/>
              <a:gd name="connsiteY31" fmla="*/ 188966 h 4713880"/>
              <a:gd name="connsiteX32" fmla="*/ 2043237 w 2717007"/>
              <a:gd name="connsiteY32" fmla="*/ 640030 h 4713880"/>
              <a:gd name="connsiteX33" fmla="*/ 1916919 w 2717007"/>
              <a:gd name="connsiteY33" fmla="*/ 2071578 h 4713880"/>
              <a:gd name="connsiteX34" fmla="*/ 2693364 w 2717007"/>
              <a:gd name="connsiteY34" fmla="*/ 4305300 h 4713880"/>
              <a:gd name="connsiteX35" fmla="*/ 2483814 w 2717007"/>
              <a:gd name="connsiteY35" fmla="*/ 4381500 h 4713880"/>
              <a:gd name="connsiteX36" fmla="*/ 2064714 w 2717007"/>
              <a:gd name="connsiteY36" fmla="*/ 4362450 h 4713880"/>
              <a:gd name="connsiteX37" fmla="*/ 2007564 w 2717007"/>
              <a:gd name="connsiteY37" fmla="*/ 4305300 h 4713880"/>
              <a:gd name="connsiteX38" fmla="*/ 1893264 w 2717007"/>
              <a:gd name="connsiteY38" fmla="*/ 4267200 h 4713880"/>
              <a:gd name="connsiteX39" fmla="*/ 1836114 w 2717007"/>
              <a:gd name="connsiteY39" fmla="*/ 4248150 h 4713880"/>
              <a:gd name="connsiteX40" fmla="*/ 1493214 w 2717007"/>
              <a:gd name="connsiteY40" fmla="*/ 4324350 h 4713880"/>
              <a:gd name="connsiteX41" fmla="*/ 1302714 w 2717007"/>
              <a:gd name="connsiteY41" fmla="*/ 4438650 h 4713880"/>
              <a:gd name="connsiteX42" fmla="*/ 1245564 w 2717007"/>
              <a:gd name="connsiteY42" fmla="*/ 4476750 h 4713880"/>
              <a:gd name="connsiteX43" fmla="*/ 1074114 w 2717007"/>
              <a:gd name="connsiteY43" fmla="*/ 4533900 h 4713880"/>
              <a:gd name="connsiteX44" fmla="*/ 1016964 w 2717007"/>
              <a:gd name="connsiteY44" fmla="*/ 4552950 h 4713880"/>
              <a:gd name="connsiteX45" fmla="*/ 959814 w 2717007"/>
              <a:gd name="connsiteY45" fmla="*/ 4572000 h 4713880"/>
              <a:gd name="connsiteX46" fmla="*/ 845514 w 2717007"/>
              <a:gd name="connsiteY46" fmla="*/ 4591050 h 4713880"/>
              <a:gd name="connsiteX47" fmla="*/ 712164 w 2717007"/>
              <a:gd name="connsiteY47" fmla="*/ 4572000 h 4713880"/>
              <a:gd name="connsiteX48" fmla="*/ 655014 w 2717007"/>
              <a:gd name="connsiteY48" fmla="*/ 4552950 h 4713880"/>
              <a:gd name="connsiteX49" fmla="*/ 442621 w 2717007"/>
              <a:gd name="connsiteY49" fmla="*/ 4713880 h 4713880"/>
              <a:gd name="connsiteX50" fmla="*/ 290221 w 2717007"/>
              <a:gd name="connsiteY50" fmla="*/ 4615787 h 4713880"/>
              <a:gd name="connsiteX51" fmla="*/ 173362 w 2717007"/>
              <a:gd name="connsiteY51" fmla="*/ 4439218 h 4713880"/>
              <a:gd name="connsiteX52" fmla="*/ 45414 w 2717007"/>
              <a:gd name="connsiteY52" fmla="*/ 4171950 h 4713880"/>
              <a:gd name="connsiteX53" fmla="*/ 26364 w 2717007"/>
              <a:gd name="connsiteY53"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2007564 w 2483814"/>
              <a:gd name="connsiteY36" fmla="*/ 4305300 h 4713880"/>
              <a:gd name="connsiteX37" fmla="*/ 1893264 w 2483814"/>
              <a:gd name="connsiteY37" fmla="*/ 4267200 h 4713880"/>
              <a:gd name="connsiteX38" fmla="*/ 1836114 w 2483814"/>
              <a:gd name="connsiteY38" fmla="*/ 4248150 h 4713880"/>
              <a:gd name="connsiteX39" fmla="*/ 1493214 w 2483814"/>
              <a:gd name="connsiteY39" fmla="*/ 4324350 h 4713880"/>
              <a:gd name="connsiteX40" fmla="*/ 1302714 w 2483814"/>
              <a:gd name="connsiteY40" fmla="*/ 4438650 h 4713880"/>
              <a:gd name="connsiteX41" fmla="*/ 1245564 w 2483814"/>
              <a:gd name="connsiteY41" fmla="*/ 4476750 h 4713880"/>
              <a:gd name="connsiteX42" fmla="*/ 1074114 w 2483814"/>
              <a:gd name="connsiteY42" fmla="*/ 4533900 h 4713880"/>
              <a:gd name="connsiteX43" fmla="*/ 1016964 w 2483814"/>
              <a:gd name="connsiteY43" fmla="*/ 4552950 h 4713880"/>
              <a:gd name="connsiteX44" fmla="*/ 959814 w 2483814"/>
              <a:gd name="connsiteY44" fmla="*/ 4572000 h 4713880"/>
              <a:gd name="connsiteX45" fmla="*/ 845514 w 2483814"/>
              <a:gd name="connsiteY45" fmla="*/ 4591050 h 4713880"/>
              <a:gd name="connsiteX46" fmla="*/ 712164 w 2483814"/>
              <a:gd name="connsiteY46" fmla="*/ 4572000 h 4713880"/>
              <a:gd name="connsiteX47" fmla="*/ 655014 w 2483814"/>
              <a:gd name="connsiteY47" fmla="*/ 4552950 h 4713880"/>
              <a:gd name="connsiteX48" fmla="*/ 442621 w 2483814"/>
              <a:gd name="connsiteY48" fmla="*/ 4713880 h 4713880"/>
              <a:gd name="connsiteX49" fmla="*/ 290221 w 2483814"/>
              <a:gd name="connsiteY49" fmla="*/ 4615787 h 4713880"/>
              <a:gd name="connsiteX50" fmla="*/ 173362 w 2483814"/>
              <a:gd name="connsiteY50" fmla="*/ 4439218 h 4713880"/>
              <a:gd name="connsiteX51" fmla="*/ 45414 w 2483814"/>
              <a:gd name="connsiteY51" fmla="*/ 4171950 h 4713880"/>
              <a:gd name="connsiteX52" fmla="*/ 26364 w 2483814"/>
              <a:gd name="connsiteY52"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199975 w 2483814"/>
              <a:gd name="connsiteY32" fmla="*/ 799229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199975 w 2483814"/>
              <a:gd name="connsiteY31" fmla="*/ 799229 h 4713880"/>
              <a:gd name="connsiteX32" fmla="*/ 1916919 w 2483814"/>
              <a:gd name="connsiteY32" fmla="*/ 2071578 h 4713880"/>
              <a:gd name="connsiteX33" fmla="*/ 2483814 w 2483814"/>
              <a:gd name="connsiteY33" fmla="*/ 4381500 h 4713880"/>
              <a:gd name="connsiteX34" fmla="*/ 2064714 w 2483814"/>
              <a:gd name="connsiteY34" fmla="*/ 4362450 h 4713880"/>
              <a:gd name="connsiteX35" fmla="*/ 1893264 w 2483814"/>
              <a:gd name="connsiteY35" fmla="*/ 4267200 h 4713880"/>
              <a:gd name="connsiteX36" fmla="*/ 1836114 w 2483814"/>
              <a:gd name="connsiteY36" fmla="*/ 4248150 h 4713880"/>
              <a:gd name="connsiteX37" fmla="*/ 1493214 w 2483814"/>
              <a:gd name="connsiteY37" fmla="*/ 4324350 h 4713880"/>
              <a:gd name="connsiteX38" fmla="*/ 1302714 w 2483814"/>
              <a:gd name="connsiteY38" fmla="*/ 4438650 h 4713880"/>
              <a:gd name="connsiteX39" fmla="*/ 1245564 w 2483814"/>
              <a:gd name="connsiteY39" fmla="*/ 4476750 h 4713880"/>
              <a:gd name="connsiteX40" fmla="*/ 1074114 w 2483814"/>
              <a:gd name="connsiteY40" fmla="*/ 4533900 h 4713880"/>
              <a:gd name="connsiteX41" fmla="*/ 1016964 w 2483814"/>
              <a:gd name="connsiteY41" fmla="*/ 4552950 h 4713880"/>
              <a:gd name="connsiteX42" fmla="*/ 959814 w 2483814"/>
              <a:gd name="connsiteY42" fmla="*/ 4572000 h 4713880"/>
              <a:gd name="connsiteX43" fmla="*/ 845514 w 2483814"/>
              <a:gd name="connsiteY43" fmla="*/ 4591050 h 4713880"/>
              <a:gd name="connsiteX44" fmla="*/ 712164 w 2483814"/>
              <a:gd name="connsiteY44" fmla="*/ 4572000 h 4713880"/>
              <a:gd name="connsiteX45" fmla="*/ 655014 w 2483814"/>
              <a:gd name="connsiteY45" fmla="*/ 4552950 h 4713880"/>
              <a:gd name="connsiteX46" fmla="*/ 442621 w 2483814"/>
              <a:gd name="connsiteY46" fmla="*/ 4713880 h 4713880"/>
              <a:gd name="connsiteX47" fmla="*/ 290221 w 2483814"/>
              <a:gd name="connsiteY47" fmla="*/ 4615787 h 4713880"/>
              <a:gd name="connsiteX48" fmla="*/ 173362 w 2483814"/>
              <a:gd name="connsiteY48" fmla="*/ 4439218 h 4713880"/>
              <a:gd name="connsiteX49" fmla="*/ 45414 w 2483814"/>
              <a:gd name="connsiteY49" fmla="*/ 4171950 h 4713880"/>
              <a:gd name="connsiteX50" fmla="*/ 26364 w 2483814"/>
              <a:gd name="connsiteY50"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199975 w 2483814"/>
              <a:gd name="connsiteY30" fmla="*/ 799229 h 4713880"/>
              <a:gd name="connsiteX31" fmla="*/ 1916919 w 2483814"/>
              <a:gd name="connsiteY31" fmla="*/ 2071578 h 4713880"/>
              <a:gd name="connsiteX32" fmla="*/ 2483814 w 2483814"/>
              <a:gd name="connsiteY32" fmla="*/ 4381500 h 4713880"/>
              <a:gd name="connsiteX33" fmla="*/ 2064714 w 2483814"/>
              <a:gd name="connsiteY33" fmla="*/ 4362450 h 4713880"/>
              <a:gd name="connsiteX34" fmla="*/ 1893264 w 2483814"/>
              <a:gd name="connsiteY34" fmla="*/ 4267200 h 4713880"/>
              <a:gd name="connsiteX35" fmla="*/ 1836114 w 2483814"/>
              <a:gd name="connsiteY35" fmla="*/ 4248150 h 4713880"/>
              <a:gd name="connsiteX36" fmla="*/ 1493214 w 2483814"/>
              <a:gd name="connsiteY36" fmla="*/ 4324350 h 4713880"/>
              <a:gd name="connsiteX37" fmla="*/ 1302714 w 2483814"/>
              <a:gd name="connsiteY37" fmla="*/ 4438650 h 4713880"/>
              <a:gd name="connsiteX38" fmla="*/ 1245564 w 2483814"/>
              <a:gd name="connsiteY38" fmla="*/ 4476750 h 4713880"/>
              <a:gd name="connsiteX39" fmla="*/ 1074114 w 2483814"/>
              <a:gd name="connsiteY39" fmla="*/ 4533900 h 4713880"/>
              <a:gd name="connsiteX40" fmla="*/ 1016964 w 2483814"/>
              <a:gd name="connsiteY40" fmla="*/ 4552950 h 4713880"/>
              <a:gd name="connsiteX41" fmla="*/ 959814 w 2483814"/>
              <a:gd name="connsiteY41" fmla="*/ 4572000 h 4713880"/>
              <a:gd name="connsiteX42" fmla="*/ 845514 w 2483814"/>
              <a:gd name="connsiteY42" fmla="*/ 4591050 h 4713880"/>
              <a:gd name="connsiteX43" fmla="*/ 712164 w 2483814"/>
              <a:gd name="connsiteY43" fmla="*/ 4572000 h 4713880"/>
              <a:gd name="connsiteX44" fmla="*/ 655014 w 2483814"/>
              <a:gd name="connsiteY44" fmla="*/ 4552950 h 4713880"/>
              <a:gd name="connsiteX45" fmla="*/ 442621 w 2483814"/>
              <a:gd name="connsiteY45" fmla="*/ 4713880 h 4713880"/>
              <a:gd name="connsiteX46" fmla="*/ 290221 w 2483814"/>
              <a:gd name="connsiteY46" fmla="*/ 4615787 h 4713880"/>
              <a:gd name="connsiteX47" fmla="*/ 173362 w 2483814"/>
              <a:gd name="connsiteY47" fmla="*/ 4439218 h 4713880"/>
              <a:gd name="connsiteX48" fmla="*/ 45414 w 2483814"/>
              <a:gd name="connsiteY48" fmla="*/ 4171950 h 4713880"/>
              <a:gd name="connsiteX49" fmla="*/ 26364 w 2483814"/>
              <a:gd name="connsiteY49"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743989 w 2483814"/>
              <a:gd name="connsiteY29" fmla="*/ 761980 h 4713880"/>
              <a:gd name="connsiteX30" fmla="*/ 2199975 w 2483814"/>
              <a:gd name="connsiteY30" fmla="*/ 799229 h 4713880"/>
              <a:gd name="connsiteX31" fmla="*/ 1916919 w 2483814"/>
              <a:gd name="connsiteY31" fmla="*/ 2071578 h 4713880"/>
              <a:gd name="connsiteX32" fmla="*/ 2483814 w 2483814"/>
              <a:gd name="connsiteY32" fmla="*/ 4381500 h 4713880"/>
              <a:gd name="connsiteX33" fmla="*/ 2064714 w 2483814"/>
              <a:gd name="connsiteY33" fmla="*/ 4362450 h 4713880"/>
              <a:gd name="connsiteX34" fmla="*/ 1893264 w 2483814"/>
              <a:gd name="connsiteY34" fmla="*/ 4267200 h 4713880"/>
              <a:gd name="connsiteX35" fmla="*/ 1836114 w 2483814"/>
              <a:gd name="connsiteY35" fmla="*/ 4248150 h 4713880"/>
              <a:gd name="connsiteX36" fmla="*/ 1493214 w 2483814"/>
              <a:gd name="connsiteY36" fmla="*/ 4324350 h 4713880"/>
              <a:gd name="connsiteX37" fmla="*/ 1302714 w 2483814"/>
              <a:gd name="connsiteY37" fmla="*/ 4438650 h 4713880"/>
              <a:gd name="connsiteX38" fmla="*/ 1245564 w 2483814"/>
              <a:gd name="connsiteY38" fmla="*/ 4476750 h 4713880"/>
              <a:gd name="connsiteX39" fmla="*/ 1074114 w 2483814"/>
              <a:gd name="connsiteY39" fmla="*/ 4533900 h 4713880"/>
              <a:gd name="connsiteX40" fmla="*/ 1016964 w 2483814"/>
              <a:gd name="connsiteY40" fmla="*/ 4552950 h 4713880"/>
              <a:gd name="connsiteX41" fmla="*/ 959814 w 2483814"/>
              <a:gd name="connsiteY41" fmla="*/ 4572000 h 4713880"/>
              <a:gd name="connsiteX42" fmla="*/ 845514 w 2483814"/>
              <a:gd name="connsiteY42" fmla="*/ 4591050 h 4713880"/>
              <a:gd name="connsiteX43" fmla="*/ 712164 w 2483814"/>
              <a:gd name="connsiteY43" fmla="*/ 4572000 h 4713880"/>
              <a:gd name="connsiteX44" fmla="*/ 655014 w 2483814"/>
              <a:gd name="connsiteY44" fmla="*/ 4552950 h 4713880"/>
              <a:gd name="connsiteX45" fmla="*/ 442621 w 2483814"/>
              <a:gd name="connsiteY45" fmla="*/ 4713880 h 4713880"/>
              <a:gd name="connsiteX46" fmla="*/ 290221 w 2483814"/>
              <a:gd name="connsiteY46" fmla="*/ 4615787 h 4713880"/>
              <a:gd name="connsiteX47" fmla="*/ 173362 w 2483814"/>
              <a:gd name="connsiteY47" fmla="*/ 4439218 h 4713880"/>
              <a:gd name="connsiteX48" fmla="*/ 45414 w 2483814"/>
              <a:gd name="connsiteY48" fmla="*/ 4171950 h 4713880"/>
              <a:gd name="connsiteX49" fmla="*/ 26364 w 2483814"/>
              <a:gd name="connsiteY49"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743989 w 2483814"/>
              <a:gd name="connsiteY28" fmla="*/ 761980 h 4713880"/>
              <a:gd name="connsiteX29" fmla="*/ 2199975 w 2483814"/>
              <a:gd name="connsiteY29" fmla="*/ 799229 h 4713880"/>
              <a:gd name="connsiteX30" fmla="*/ 1916919 w 2483814"/>
              <a:gd name="connsiteY30" fmla="*/ 2071578 h 4713880"/>
              <a:gd name="connsiteX31" fmla="*/ 2483814 w 2483814"/>
              <a:gd name="connsiteY31" fmla="*/ 4381500 h 4713880"/>
              <a:gd name="connsiteX32" fmla="*/ 2064714 w 2483814"/>
              <a:gd name="connsiteY32" fmla="*/ 4362450 h 4713880"/>
              <a:gd name="connsiteX33" fmla="*/ 1893264 w 2483814"/>
              <a:gd name="connsiteY33" fmla="*/ 4267200 h 4713880"/>
              <a:gd name="connsiteX34" fmla="*/ 1836114 w 2483814"/>
              <a:gd name="connsiteY34" fmla="*/ 4248150 h 4713880"/>
              <a:gd name="connsiteX35" fmla="*/ 1493214 w 2483814"/>
              <a:gd name="connsiteY35" fmla="*/ 4324350 h 4713880"/>
              <a:gd name="connsiteX36" fmla="*/ 1302714 w 2483814"/>
              <a:gd name="connsiteY36" fmla="*/ 4438650 h 4713880"/>
              <a:gd name="connsiteX37" fmla="*/ 1245564 w 2483814"/>
              <a:gd name="connsiteY37" fmla="*/ 4476750 h 4713880"/>
              <a:gd name="connsiteX38" fmla="*/ 1074114 w 2483814"/>
              <a:gd name="connsiteY38" fmla="*/ 4533900 h 4713880"/>
              <a:gd name="connsiteX39" fmla="*/ 1016964 w 2483814"/>
              <a:gd name="connsiteY39" fmla="*/ 4552950 h 4713880"/>
              <a:gd name="connsiteX40" fmla="*/ 959814 w 2483814"/>
              <a:gd name="connsiteY40" fmla="*/ 4572000 h 4713880"/>
              <a:gd name="connsiteX41" fmla="*/ 845514 w 2483814"/>
              <a:gd name="connsiteY41" fmla="*/ 4591050 h 4713880"/>
              <a:gd name="connsiteX42" fmla="*/ 712164 w 2483814"/>
              <a:gd name="connsiteY42" fmla="*/ 4572000 h 4713880"/>
              <a:gd name="connsiteX43" fmla="*/ 655014 w 2483814"/>
              <a:gd name="connsiteY43" fmla="*/ 4552950 h 4713880"/>
              <a:gd name="connsiteX44" fmla="*/ 442621 w 2483814"/>
              <a:gd name="connsiteY44" fmla="*/ 4713880 h 4713880"/>
              <a:gd name="connsiteX45" fmla="*/ 290221 w 2483814"/>
              <a:gd name="connsiteY45" fmla="*/ 4615787 h 4713880"/>
              <a:gd name="connsiteX46" fmla="*/ 173362 w 2483814"/>
              <a:gd name="connsiteY46" fmla="*/ 4439218 h 4713880"/>
              <a:gd name="connsiteX47" fmla="*/ 45414 w 2483814"/>
              <a:gd name="connsiteY47" fmla="*/ 4171950 h 4713880"/>
              <a:gd name="connsiteX48" fmla="*/ 26364 w 2483814"/>
              <a:gd name="connsiteY48"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743989 w 2483814"/>
              <a:gd name="connsiteY27" fmla="*/ 761980 h 4713880"/>
              <a:gd name="connsiteX28" fmla="*/ 2199975 w 2483814"/>
              <a:gd name="connsiteY28" fmla="*/ 799229 h 4713880"/>
              <a:gd name="connsiteX29" fmla="*/ 1916919 w 2483814"/>
              <a:gd name="connsiteY29" fmla="*/ 2071578 h 4713880"/>
              <a:gd name="connsiteX30" fmla="*/ 2483814 w 2483814"/>
              <a:gd name="connsiteY30" fmla="*/ 4381500 h 4713880"/>
              <a:gd name="connsiteX31" fmla="*/ 2064714 w 2483814"/>
              <a:gd name="connsiteY31" fmla="*/ 4362450 h 4713880"/>
              <a:gd name="connsiteX32" fmla="*/ 1893264 w 2483814"/>
              <a:gd name="connsiteY32" fmla="*/ 4267200 h 4713880"/>
              <a:gd name="connsiteX33" fmla="*/ 1836114 w 2483814"/>
              <a:gd name="connsiteY33" fmla="*/ 4248150 h 4713880"/>
              <a:gd name="connsiteX34" fmla="*/ 1493214 w 2483814"/>
              <a:gd name="connsiteY34" fmla="*/ 4324350 h 4713880"/>
              <a:gd name="connsiteX35" fmla="*/ 1302714 w 2483814"/>
              <a:gd name="connsiteY35" fmla="*/ 4438650 h 4713880"/>
              <a:gd name="connsiteX36" fmla="*/ 1245564 w 2483814"/>
              <a:gd name="connsiteY36" fmla="*/ 4476750 h 4713880"/>
              <a:gd name="connsiteX37" fmla="*/ 1074114 w 2483814"/>
              <a:gd name="connsiteY37" fmla="*/ 4533900 h 4713880"/>
              <a:gd name="connsiteX38" fmla="*/ 1016964 w 2483814"/>
              <a:gd name="connsiteY38" fmla="*/ 4552950 h 4713880"/>
              <a:gd name="connsiteX39" fmla="*/ 959814 w 2483814"/>
              <a:gd name="connsiteY39" fmla="*/ 4572000 h 4713880"/>
              <a:gd name="connsiteX40" fmla="*/ 845514 w 2483814"/>
              <a:gd name="connsiteY40" fmla="*/ 4591050 h 4713880"/>
              <a:gd name="connsiteX41" fmla="*/ 712164 w 2483814"/>
              <a:gd name="connsiteY41" fmla="*/ 4572000 h 4713880"/>
              <a:gd name="connsiteX42" fmla="*/ 655014 w 2483814"/>
              <a:gd name="connsiteY42" fmla="*/ 4552950 h 4713880"/>
              <a:gd name="connsiteX43" fmla="*/ 442621 w 2483814"/>
              <a:gd name="connsiteY43" fmla="*/ 4713880 h 4713880"/>
              <a:gd name="connsiteX44" fmla="*/ 290221 w 2483814"/>
              <a:gd name="connsiteY44" fmla="*/ 4615787 h 4713880"/>
              <a:gd name="connsiteX45" fmla="*/ 173362 w 2483814"/>
              <a:gd name="connsiteY45" fmla="*/ 4439218 h 4713880"/>
              <a:gd name="connsiteX46" fmla="*/ 45414 w 2483814"/>
              <a:gd name="connsiteY46" fmla="*/ 4171950 h 4713880"/>
              <a:gd name="connsiteX47" fmla="*/ 26364 w 2483814"/>
              <a:gd name="connsiteY47"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743989 w 2483814"/>
              <a:gd name="connsiteY26" fmla="*/ 761980 h 4713880"/>
              <a:gd name="connsiteX27" fmla="*/ 2199975 w 2483814"/>
              <a:gd name="connsiteY27" fmla="*/ 799229 h 4713880"/>
              <a:gd name="connsiteX28" fmla="*/ 1916919 w 2483814"/>
              <a:gd name="connsiteY28" fmla="*/ 2071578 h 4713880"/>
              <a:gd name="connsiteX29" fmla="*/ 2483814 w 2483814"/>
              <a:gd name="connsiteY29" fmla="*/ 4381500 h 4713880"/>
              <a:gd name="connsiteX30" fmla="*/ 2064714 w 2483814"/>
              <a:gd name="connsiteY30" fmla="*/ 4362450 h 4713880"/>
              <a:gd name="connsiteX31" fmla="*/ 1893264 w 2483814"/>
              <a:gd name="connsiteY31" fmla="*/ 4267200 h 4713880"/>
              <a:gd name="connsiteX32" fmla="*/ 1836114 w 2483814"/>
              <a:gd name="connsiteY32" fmla="*/ 4248150 h 4713880"/>
              <a:gd name="connsiteX33" fmla="*/ 1493214 w 2483814"/>
              <a:gd name="connsiteY33" fmla="*/ 4324350 h 4713880"/>
              <a:gd name="connsiteX34" fmla="*/ 1302714 w 2483814"/>
              <a:gd name="connsiteY34" fmla="*/ 4438650 h 4713880"/>
              <a:gd name="connsiteX35" fmla="*/ 1245564 w 2483814"/>
              <a:gd name="connsiteY35" fmla="*/ 4476750 h 4713880"/>
              <a:gd name="connsiteX36" fmla="*/ 1074114 w 2483814"/>
              <a:gd name="connsiteY36" fmla="*/ 4533900 h 4713880"/>
              <a:gd name="connsiteX37" fmla="*/ 1016964 w 2483814"/>
              <a:gd name="connsiteY37" fmla="*/ 4552950 h 4713880"/>
              <a:gd name="connsiteX38" fmla="*/ 959814 w 2483814"/>
              <a:gd name="connsiteY38" fmla="*/ 4572000 h 4713880"/>
              <a:gd name="connsiteX39" fmla="*/ 845514 w 2483814"/>
              <a:gd name="connsiteY39" fmla="*/ 4591050 h 4713880"/>
              <a:gd name="connsiteX40" fmla="*/ 712164 w 2483814"/>
              <a:gd name="connsiteY40" fmla="*/ 4572000 h 4713880"/>
              <a:gd name="connsiteX41" fmla="*/ 655014 w 2483814"/>
              <a:gd name="connsiteY41" fmla="*/ 4552950 h 4713880"/>
              <a:gd name="connsiteX42" fmla="*/ 442621 w 2483814"/>
              <a:gd name="connsiteY42" fmla="*/ 4713880 h 4713880"/>
              <a:gd name="connsiteX43" fmla="*/ 290221 w 2483814"/>
              <a:gd name="connsiteY43" fmla="*/ 4615787 h 4713880"/>
              <a:gd name="connsiteX44" fmla="*/ 173362 w 2483814"/>
              <a:gd name="connsiteY44" fmla="*/ 4439218 h 4713880"/>
              <a:gd name="connsiteX45" fmla="*/ 45414 w 2483814"/>
              <a:gd name="connsiteY45" fmla="*/ 4171950 h 4713880"/>
              <a:gd name="connsiteX46" fmla="*/ 26364 w 2483814"/>
              <a:gd name="connsiteY46" fmla="*/ 4114800 h 4713880"/>
              <a:gd name="connsiteX0" fmla="*/ 26364 w 2483814"/>
              <a:gd name="connsiteY0" fmla="*/ 4019550 h 4618630"/>
              <a:gd name="connsiteX1" fmla="*/ 7314 w 2483814"/>
              <a:gd name="connsiteY1" fmla="*/ 3371850 h 4618630"/>
              <a:gd name="connsiteX2" fmla="*/ 159714 w 2483814"/>
              <a:gd name="connsiteY2" fmla="*/ 3352800 h 4618630"/>
              <a:gd name="connsiteX3" fmla="*/ 350214 w 2483814"/>
              <a:gd name="connsiteY3" fmla="*/ 3295650 h 4618630"/>
              <a:gd name="connsiteX4" fmla="*/ 559764 w 2483814"/>
              <a:gd name="connsiteY4" fmla="*/ 3219450 h 4618630"/>
              <a:gd name="connsiteX5" fmla="*/ 655014 w 2483814"/>
              <a:gd name="connsiteY5" fmla="*/ 3009900 h 4618630"/>
              <a:gd name="connsiteX6" fmla="*/ 750264 w 2483814"/>
              <a:gd name="connsiteY6" fmla="*/ 2762250 h 4618630"/>
              <a:gd name="connsiteX7" fmla="*/ 883614 w 2483814"/>
              <a:gd name="connsiteY7" fmla="*/ 2400300 h 4618630"/>
              <a:gd name="connsiteX8" fmla="*/ 921714 w 2483814"/>
              <a:gd name="connsiteY8" fmla="*/ 2266950 h 4618630"/>
              <a:gd name="connsiteX9" fmla="*/ 997914 w 2483814"/>
              <a:gd name="connsiteY9" fmla="*/ 2076450 h 4618630"/>
              <a:gd name="connsiteX10" fmla="*/ 1036014 w 2483814"/>
              <a:gd name="connsiteY10" fmla="*/ 1924050 h 4618630"/>
              <a:gd name="connsiteX11" fmla="*/ 1016964 w 2483814"/>
              <a:gd name="connsiteY11" fmla="*/ 1676400 h 4618630"/>
              <a:gd name="connsiteX12" fmla="*/ 1016964 w 2483814"/>
              <a:gd name="connsiteY12" fmla="*/ 1447800 h 4618630"/>
              <a:gd name="connsiteX13" fmla="*/ 1055064 w 2483814"/>
              <a:gd name="connsiteY13" fmla="*/ 1295400 h 4618630"/>
              <a:gd name="connsiteX14" fmla="*/ 1055064 w 2483814"/>
              <a:gd name="connsiteY14" fmla="*/ 1295400 h 4618630"/>
              <a:gd name="connsiteX15" fmla="*/ 1093164 w 2483814"/>
              <a:gd name="connsiteY15" fmla="*/ 1085850 h 4618630"/>
              <a:gd name="connsiteX16" fmla="*/ 1093164 w 2483814"/>
              <a:gd name="connsiteY16" fmla="*/ 1085850 h 4618630"/>
              <a:gd name="connsiteX17" fmla="*/ 883614 w 2483814"/>
              <a:gd name="connsiteY17" fmla="*/ 1200150 h 4618630"/>
              <a:gd name="connsiteX18" fmla="*/ 731214 w 2483814"/>
              <a:gd name="connsiteY18" fmla="*/ 1143000 h 4618630"/>
              <a:gd name="connsiteX19" fmla="*/ 578814 w 2483814"/>
              <a:gd name="connsiteY19" fmla="*/ 1143000 h 4618630"/>
              <a:gd name="connsiteX20" fmla="*/ 540714 w 2483814"/>
              <a:gd name="connsiteY20" fmla="*/ 1162050 h 4618630"/>
              <a:gd name="connsiteX21" fmla="*/ 445464 w 2483814"/>
              <a:gd name="connsiteY21" fmla="*/ 666750 h 4618630"/>
              <a:gd name="connsiteX22" fmla="*/ 426414 w 2483814"/>
              <a:gd name="connsiteY22" fmla="*/ 381000 h 4618630"/>
              <a:gd name="connsiteX23" fmla="*/ 426414 w 2483814"/>
              <a:gd name="connsiteY23" fmla="*/ 152400 h 4618630"/>
              <a:gd name="connsiteX24" fmla="*/ 597864 w 2483814"/>
              <a:gd name="connsiteY24" fmla="*/ 0 h 4618630"/>
              <a:gd name="connsiteX25" fmla="*/ 1743989 w 2483814"/>
              <a:gd name="connsiteY25" fmla="*/ 666730 h 4618630"/>
              <a:gd name="connsiteX26" fmla="*/ 2199975 w 2483814"/>
              <a:gd name="connsiteY26" fmla="*/ 703979 h 4618630"/>
              <a:gd name="connsiteX27" fmla="*/ 1916919 w 2483814"/>
              <a:gd name="connsiteY27" fmla="*/ 1976328 h 4618630"/>
              <a:gd name="connsiteX28" fmla="*/ 2483814 w 2483814"/>
              <a:gd name="connsiteY28" fmla="*/ 4286250 h 4618630"/>
              <a:gd name="connsiteX29" fmla="*/ 2064714 w 2483814"/>
              <a:gd name="connsiteY29" fmla="*/ 4267200 h 4618630"/>
              <a:gd name="connsiteX30" fmla="*/ 1893264 w 2483814"/>
              <a:gd name="connsiteY30" fmla="*/ 4171950 h 4618630"/>
              <a:gd name="connsiteX31" fmla="*/ 1836114 w 2483814"/>
              <a:gd name="connsiteY31" fmla="*/ 4152900 h 4618630"/>
              <a:gd name="connsiteX32" fmla="*/ 1493214 w 2483814"/>
              <a:gd name="connsiteY32" fmla="*/ 4229100 h 4618630"/>
              <a:gd name="connsiteX33" fmla="*/ 1302714 w 2483814"/>
              <a:gd name="connsiteY33" fmla="*/ 4343400 h 4618630"/>
              <a:gd name="connsiteX34" fmla="*/ 1245564 w 2483814"/>
              <a:gd name="connsiteY34" fmla="*/ 4381500 h 4618630"/>
              <a:gd name="connsiteX35" fmla="*/ 1074114 w 2483814"/>
              <a:gd name="connsiteY35" fmla="*/ 4438650 h 4618630"/>
              <a:gd name="connsiteX36" fmla="*/ 1016964 w 2483814"/>
              <a:gd name="connsiteY36" fmla="*/ 4457700 h 4618630"/>
              <a:gd name="connsiteX37" fmla="*/ 959814 w 2483814"/>
              <a:gd name="connsiteY37" fmla="*/ 4476750 h 4618630"/>
              <a:gd name="connsiteX38" fmla="*/ 845514 w 2483814"/>
              <a:gd name="connsiteY38" fmla="*/ 4495800 h 4618630"/>
              <a:gd name="connsiteX39" fmla="*/ 712164 w 2483814"/>
              <a:gd name="connsiteY39" fmla="*/ 4476750 h 4618630"/>
              <a:gd name="connsiteX40" fmla="*/ 655014 w 2483814"/>
              <a:gd name="connsiteY40" fmla="*/ 4457700 h 4618630"/>
              <a:gd name="connsiteX41" fmla="*/ 442621 w 2483814"/>
              <a:gd name="connsiteY41" fmla="*/ 4618630 h 4618630"/>
              <a:gd name="connsiteX42" fmla="*/ 290221 w 2483814"/>
              <a:gd name="connsiteY42" fmla="*/ 4520537 h 4618630"/>
              <a:gd name="connsiteX43" fmla="*/ 173362 w 2483814"/>
              <a:gd name="connsiteY43" fmla="*/ 4343968 h 4618630"/>
              <a:gd name="connsiteX44" fmla="*/ 45414 w 2483814"/>
              <a:gd name="connsiteY44" fmla="*/ 4076700 h 4618630"/>
              <a:gd name="connsiteX45" fmla="*/ 26364 w 2483814"/>
              <a:gd name="connsiteY45" fmla="*/ 4019550 h 4618630"/>
              <a:gd name="connsiteX0" fmla="*/ 26364 w 2483814"/>
              <a:gd name="connsiteY0" fmla="*/ 3867150 h 4466230"/>
              <a:gd name="connsiteX1" fmla="*/ 7314 w 2483814"/>
              <a:gd name="connsiteY1" fmla="*/ 3219450 h 4466230"/>
              <a:gd name="connsiteX2" fmla="*/ 159714 w 2483814"/>
              <a:gd name="connsiteY2" fmla="*/ 3200400 h 4466230"/>
              <a:gd name="connsiteX3" fmla="*/ 350214 w 2483814"/>
              <a:gd name="connsiteY3" fmla="*/ 3143250 h 4466230"/>
              <a:gd name="connsiteX4" fmla="*/ 559764 w 2483814"/>
              <a:gd name="connsiteY4" fmla="*/ 3067050 h 4466230"/>
              <a:gd name="connsiteX5" fmla="*/ 655014 w 2483814"/>
              <a:gd name="connsiteY5" fmla="*/ 2857500 h 4466230"/>
              <a:gd name="connsiteX6" fmla="*/ 750264 w 2483814"/>
              <a:gd name="connsiteY6" fmla="*/ 2609850 h 4466230"/>
              <a:gd name="connsiteX7" fmla="*/ 883614 w 2483814"/>
              <a:gd name="connsiteY7" fmla="*/ 2247900 h 4466230"/>
              <a:gd name="connsiteX8" fmla="*/ 921714 w 2483814"/>
              <a:gd name="connsiteY8" fmla="*/ 2114550 h 4466230"/>
              <a:gd name="connsiteX9" fmla="*/ 997914 w 2483814"/>
              <a:gd name="connsiteY9" fmla="*/ 1924050 h 4466230"/>
              <a:gd name="connsiteX10" fmla="*/ 1036014 w 2483814"/>
              <a:gd name="connsiteY10" fmla="*/ 1771650 h 4466230"/>
              <a:gd name="connsiteX11" fmla="*/ 1016964 w 2483814"/>
              <a:gd name="connsiteY11" fmla="*/ 1524000 h 4466230"/>
              <a:gd name="connsiteX12" fmla="*/ 1016964 w 2483814"/>
              <a:gd name="connsiteY12" fmla="*/ 1295400 h 4466230"/>
              <a:gd name="connsiteX13" fmla="*/ 1055064 w 2483814"/>
              <a:gd name="connsiteY13" fmla="*/ 1143000 h 4466230"/>
              <a:gd name="connsiteX14" fmla="*/ 1055064 w 2483814"/>
              <a:gd name="connsiteY14" fmla="*/ 1143000 h 4466230"/>
              <a:gd name="connsiteX15" fmla="*/ 1093164 w 2483814"/>
              <a:gd name="connsiteY15" fmla="*/ 933450 h 4466230"/>
              <a:gd name="connsiteX16" fmla="*/ 1093164 w 2483814"/>
              <a:gd name="connsiteY16" fmla="*/ 933450 h 4466230"/>
              <a:gd name="connsiteX17" fmla="*/ 883614 w 2483814"/>
              <a:gd name="connsiteY17" fmla="*/ 1047750 h 4466230"/>
              <a:gd name="connsiteX18" fmla="*/ 731214 w 2483814"/>
              <a:gd name="connsiteY18" fmla="*/ 990600 h 4466230"/>
              <a:gd name="connsiteX19" fmla="*/ 578814 w 2483814"/>
              <a:gd name="connsiteY19" fmla="*/ 990600 h 4466230"/>
              <a:gd name="connsiteX20" fmla="*/ 540714 w 2483814"/>
              <a:gd name="connsiteY20" fmla="*/ 1009650 h 4466230"/>
              <a:gd name="connsiteX21" fmla="*/ 445464 w 2483814"/>
              <a:gd name="connsiteY21" fmla="*/ 514350 h 4466230"/>
              <a:gd name="connsiteX22" fmla="*/ 426414 w 2483814"/>
              <a:gd name="connsiteY22" fmla="*/ 228600 h 4466230"/>
              <a:gd name="connsiteX23" fmla="*/ 426414 w 2483814"/>
              <a:gd name="connsiteY23" fmla="*/ 0 h 4466230"/>
              <a:gd name="connsiteX24" fmla="*/ 1743989 w 2483814"/>
              <a:gd name="connsiteY24" fmla="*/ 514330 h 4466230"/>
              <a:gd name="connsiteX25" fmla="*/ 2199975 w 2483814"/>
              <a:gd name="connsiteY25" fmla="*/ 551579 h 4466230"/>
              <a:gd name="connsiteX26" fmla="*/ 1916919 w 2483814"/>
              <a:gd name="connsiteY26" fmla="*/ 1823928 h 4466230"/>
              <a:gd name="connsiteX27" fmla="*/ 2483814 w 2483814"/>
              <a:gd name="connsiteY27" fmla="*/ 4133850 h 4466230"/>
              <a:gd name="connsiteX28" fmla="*/ 2064714 w 2483814"/>
              <a:gd name="connsiteY28" fmla="*/ 4114800 h 4466230"/>
              <a:gd name="connsiteX29" fmla="*/ 1893264 w 2483814"/>
              <a:gd name="connsiteY29" fmla="*/ 4019550 h 4466230"/>
              <a:gd name="connsiteX30" fmla="*/ 1836114 w 2483814"/>
              <a:gd name="connsiteY30" fmla="*/ 4000500 h 4466230"/>
              <a:gd name="connsiteX31" fmla="*/ 1493214 w 2483814"/>
              <a:gd name="connsiteY31" fmla="*/ 4076700 h 4466230"/>
              <a:gd name="connsiteX32" fmla="*/ 1302714 w 2483814"/>
              <a:gd name="connsiteY32" fmla="*/ 4191000 h 4466230"/>
              <a:gd name="connsiteX33" fmla="*/ 1245564 w 2483814"/>
              <a:gd name="connsiteY33" fmla="*/ 4229100 h 4466230"/>
              <a:gd name="connsiteX34" fmla="*/ 1074114 w 2483814"/>
              <a:gd name="connsiteY34" fmla="*/ 4286250 h 4466230"/>
              <a:gd name="connsiteX35" fmla="*/ 1016964 w 2483814"/>
              <a:gd name="connsiteY35" fmla="*/ 4305300 h 4466230"/>
              <a:gd name="connsiteX36" fmla="*/ 959814 w 2483814"/>
              <a:gd name="connsiteY36" fmla="*/ 4324350 h 4466230"/>
              <a:gd name="connsiteX37" fmla="*/ 845514 w 2483814"/>
              <a:gd name="connsiteY37" fmla="*/ 4343400 h 4466230"/>
              <a:gd name="connsiteX38" fmla="*/ 712164 w 2483814"/>
              <a:gd name="connsiteY38" fmla="*/ 4324350 h 4466230"/>
              <a:gd name="connsiteX39" fmla="*/ 655014 w 2483814"/>
              <a:gd name="connsiteY39" fmla="*/ 4305300 h 4466230"/>
              <a:gd name="connsiteX40" fmla="*/ 442621 w 2483814"/>
              <a:gd name="connsiteY40" fmla="*/ 4466230 h 4466230"/>
              <a:gd name="connsiteX41" fmla="*/ 290221 w 2483814"/>
              <a:gd name="connsiteY41" fmla="*/ 4368137 h 4466230"/>
              <a:gd name="connsiteX42" fmla="*/ 173362 w 2483814"/>
              <a:gd name="connsiteY42" fmla="*/ 4191568 h 4466230"/>
              <a:gd name="connsiteX43" fmla="*/ 45414 w 2483814"/>
              <a:gd name="connsiteY43" fmla="*/ 3924300 h 4466230"/>
              <a:gd name="connsiteX44" fmla="*/ 26364 w 2483814"/>
              <a:gd name="connsiteY44" fmla="*/ 3867150 h 4466230"/>
              <a:gd name="connsiteX0" fmla="*/ 26364 w 2483814"/>
              <a:gd name="connsiteY0" fmla="*/ 3638550 h 4237630"/>
              <a:gd name="connsiteX1" fmla="*/ 7314 w 2483814"/>
              <a:gd name="connsiteY1" fmla="*/ 2990850 h 4237630"/>
              <a:gd name="connsiteX2" fmla="*/ 159714 w 2483814"/>
              <a:gd name="connsiteY2" fmla="*/ 2971800 h 4237630"/>
              <a:gd name="connsiteX3" fmla="*/ 350214 w 2483814"/>
              <a:gd name="connsiteY3" fmla="*/ 2914650 h 4237630"/>
              <a:gd name="connsiteX4" fmla="*/ 559764 w 2483814"/>
              <a:gd name="connsiteY4" fmla="*/ 2838450 h 4237630"/>
              <a:gd name="connsiteX5" fmla="*/ 655014 w 2483814"/>
              <a:gd name="connsiteY5" fmla="*/ 2628900 h 4237630"/>
              <a:gd name="connsiteX6" fmla="*/ 750264 w 2483814"/>
              <a:gd name="connsiteY6" fmla="*/ 2381250 h 4237630"/>
              <a:gd name="connsiteX7" fmla="*/ 883614 w 2483814"/>
              <a:gd name="connsiteY7" fmla="*/ 2019300 h 4237630"/>
              <a:gd name="connsiteX8" fmla="*/ 921714 w 2483814"/>
              <a:gd name="connsiteY8" fmla="*/ 1885950 h 4237630"/>
              <a:gd name="connsiteX9" fmla="*/ 997914 w 2483814"/>
              <a:gd name="connsiteY9" fmla="*/ 1695450 h 4237630"/>
              <a:gd name="connsiteX10" fmla="*/ 1036014 w 2483814"/>
              <a:gd name="connsiteY10" fmla="*/ 1543050 h 4237630"/>
              <a:gd name="connsiteX11" fmla="*/ 1016964 w 2483814"/>
              <a:gd name="connsiteY11" fmla="*/ 1295400 h 4237630"/>
              <a:gd name="connsiteX12" fmla="*/ 1016964 w 2483814"/>
              <a:gd name="connsiteY12" fmla="*/ 1066800 h 4237630"/>
              <a:gd name="connsiteX13" fmla="*/ 1055064 w 2483814"/>
              <a:gd name="connsiteY13" fmla="*/ 914400 h 4237630"/>
              <a:gd name="connsiteX14" fmla="*/ 1055064 w 2483814"/>
              <a:gd name="connsiteY14" fmla="*/ 914400 h 4237630"/>
              <a:gd name="connsiteX15" fmla="*/ 1093164 w 2483814"/>
              <a:gd name="connsiteY15" fmla="*/ 704850 h 4237630"/>
              <a:gd name="connsiteX16" fmla="*/ 1093164 w 2483814"/>
              <a:gd name="connsiteY16" fmla="*/ 704850 h 4237630"/>
              <a:gd name="connsiteX17" fmla="*/ 883614 w 2483814"/>
              <a:gd name="connsiteY17" fmla="*/ 819150 h 4237630"/>
              <a:gd name="connsiteX18" fmla="*/ 731214 w 2483814"/>
              <a:gd name="connsiteY18" fmla="*/ 762000 h 4237630"/>
              <a:gd name="connsiteX19" fmla="*/ 578814 w 2483814"/>
              <a:gd name="connsiteY19" fmla="*/ 762000 h 4237630"/>
              <a:gd name="connsiteX20" fmla="*/ 540714 w 2483814"/>
              <a:gd name="connsiteY20" fmla="*/ 781050 h 4237630"/>
              <a:gd name="connsiteX21" fmla="*/ 445464 w 2483814"/>
              <a:gd name="connsiteY21" fmla="*/ 285750 h 4237630"/>
              <a:gd name="connsiteX22" fmla="*/ 426414 w 2483814"/>
              <a:gd name="connsiteY22" fmla="*/ 0 h 4237630"/>
              <a:gd name="connsiteX23" fmla="*/ 1743989 w 2483814"/>
              <a:gd name="connsiteY23" fmla="*/ 285730 h 4237630"/>
              <a:gd name="connsiteX24" fmla="*/ 2199975 w 2483814"/>
              <a:gd name="connsiteY24" fmla="*/ 322979 h 4237630"/>
              <a:gd name="connsiteX25" fmla="*/ 1916919 w 2483814"/>
              <a:gd name="connsiteY25" fmla="*/ 1595328 h 4237630"/>
              <a:gd name="connsiteX26" fmla="*/ 2483814 w 2483814"/>
              <a:gd name="connsiteY26" fmla="*/ 3905250 h 4237630"/>
              <a:gd name="connsiteX27" fmla="*/ 2064714 w 2483814"/>
              <a:gd name="connsiteY27" fmla="*/ 3886200 h 4237630"/>
              <a:gd name="connsiteX28" fmla="*/ 1893264 w 2483814"/>
              <a:gd name="connsiteY28" fmla="*/ 3790950 h 4237630"/>
              <a:gd name="connsiteX29" fmla="*/ 1836114 w 2483814"/>
              <a:gd name="connsiteY29" fmla="*/ 3771900 h 4237630"/>
              <a:gd name="connsiteX30" fmla="*/ 1493214 w 2483814"/>
              <a:gd name="connsiteY30" fmla="*/ 3848100 h 4237630"/>
              <a:gd name="connsiteX31" fmla="*/ 1302714 w 2483814"/>
              <a:gd name="connsiteY31" fmla="*/ 3962400 h 4237630"/>
              <a:gd name="connsiteX32" fmla="*/ 1245564 w 2483814"/>
              <a:gd name="connsiteY32" fmla="*/ 4000500 h 4237630"/>
              <a:gd name="connsiteX33" fmla="*/ 1074114 w 2483814"/>
              <a:gd name="connsiteY33" fmla="*/ 4057650 h 4237630"/>
              <a:gd name="connsiteX34" fmla="*/ 1016964 w 2483814"/>
              <a:gd name="connsiteY34" fmla="*/ 4076700 h 4237630"/>
              <a:gd name="connsiteX35" fmla="*/ 959814 w 2483814"/>
              <a:gd name="connsiteY35" fmla="*/ 4095750 h 4237630"/>
              <a:gd name="connsiteX36" fmla="*/ 845514 w 2483814"/>
              <a:gd name="connsiteY36" fmla="*/ 4114800 h 4237630"/>
              <a:gd name="connsiteX37" fmla="*/ 712164 w 2483814"/>
              <a:gd name="connsiteY37" fmla="*/ 4095750 h 4237630"/>
              <a:gd name="connsiteX38" fmla="*/ 655014 w 2483814"/>
              <a:gd name="connsiteY38" fmla="*/ 4076700 h 4237630"/>
              <a:gd name="connsiteX39" fmla="*/ 442621 w 2483814"/>
              <a:gd name="connsiteY39" fmla="*/ 4237630 h 4237630"/>
              <a:gd name="connsiteX40" fmla="*/ 290221 w 2483814"/>
              <a:gd name="connsiteY40" fmla="*/ 4139537 h 4237630"/>
              <a:gd name="connsiteX41" fmla="*/ 173362 w 2483814"/>
              <a:gd name="connsiteY41" fmla="*/ 3962968 h 4237630"/>
              <a:gd name="connsiteX42" fmla="*/ 45414 w 2483814"/>
              <a:gd name="connsiteY42" fmla="*/ 3695700 h 4237630"/>
              <a:gd name="connsiteX43" fmla="*/ 26364 w 2483814"/>
              <a:gd name="connsiteY43" fmla="*/ 3638550 h 423763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540714 w 2483814"/>
              <a:gd name="connsiteY20" fmla="*/ 495320 h 3951900"/>
              <a:gd name="connsiteX21" fmla="*/ 445464 w 2483814"/>
              <a:gd name="connsiteY21" fmla="*/ 20 h 3951900"/>
              <a:gd name="connsiteX22" fmla="*/ 1743989 w 2483814"/>
              <a:gd name="connsiteY22" fmla="*/ 0 h 3951900"/>
              <a:gd name="connsiteX23" fmla="*/ 2199975 w 2483814"/>
              <a:gd name="connsiteY23" fmla="*/ 37249 h 3951900"/>
              <a:gd name="connsiteX24" fmla="*/ 1916919 w 2483814"/>
              <a:gd name="connsiteY24" fmla="*/ 1309598 h 3951900"/>
              <a:gd name="connsiteX25" fmla="*/ 2483814 w 2483814"/>
              <a:gd name="connsiteY25" fmla="*/ 3619520 h 3951900"/>
              <a:gd name="connsiteX26" fmla="*/ 2064714 w 2483814"/>
              <a:gd name="connsiteY26" fmla="*/ 3600470 h 3951900"/>
              <a:gd name="connsiteX27" fmla="*/ 1893264 w 2483814"/>
              <a:gd name="connsiteY27" fmla="*/ 3505220 h 3951900"/>
              <a:gd name="connsiteX28" fmla="*/ 1836114 w 2483814"/>
              <a:gd name="connsiteY28" fmla="*/ 3486170 h 3951900"/>
              <a:gd name="connsiteX29" fmla="*/ 1493214 w 2483814"/>
              <a:gd name="connsiteY29" fmla="*/ 3562370 h 3951900"/>
              <a:gd name="connsiteX30" fmla="*/ 1302714 w 2483814"/>
              <a:gd name="connsiteY30" fmla="*/ 3676670 h 3951900"/>
              <a:gd name="connsiteX31" fmla="*/ 1245564 w 2483814"/>
              <a:gd name="connsiteY31" fmla="*/ 3714770 h 3951900"/>
              <a:gd name="connsiteX32" fmla="*/ 1074114 w 2483814"/>
              <a:gd name="connsiteY32" fmla="*/ 3771920 h 3951900"/>
              <a:gd name="connsiteX33" fmla="*/ 1016964 w 2483814"/>
              <a:gd name="connsiteY33" fmla="*/ 3790970 h 3951900"/>
              <a:gd name="connsiteX34" fmla="*/ 959814 w 2483814"/>
              <a:gd name="connsiteY34" fmla="*/ 3810020 h 3951900"/>
              <a:gd name="connsiteX35" fmla="*/ 845514 w 2483814"/>
              <a:gd name="connsiteY35" fmla="*/ 3829070 h 3951900"/>
              <a:gd name="connsiteX36" fmla="*/ 712164 w 2483814"/>
              <a:gd name="connsiteY36" fmla="*/ 3810020 h 3951900"/>
              <a:gd name="connsiteX37" fmla="*/ 655014 w 2483814"/>
              <a:gd name="connsiteY37" fmla="*/ 3790970 h 3951900"/>
              <a:gd name="connsiteX38" fmla="*/ 442621 w 2483814"/>
              <a:gd name="connsiteY38" fmla="*/ 3951900 h 3951900"/>
              <a:gd name="connsiteX39" fmla="*/ 290221 w 2483814"/>
              <a:gd name="connsiteY39" fmla="*/ 3853807 h 3951900"/>
              <a:gd name="connsiteX40" fmla="*/ 173362 w 2483814"/>
              <a:gd name="connsiteY40" fmla="*/ 3677238 h 3951900"/>
              <a:gd name="connsiteX41" fmla="*/ 45414 w 2483814"/>
              <a:gd name="connsiteY41" fmla="*/ 3409970 h 3951900"/>
              <a:gd name="connsiteX42" fmla="*/ 26364 w 2483814"/>
              <a:gd name="connsiteY42"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540714 w 2483814"/>
              <a:gd name="connsiteY20" fmla="*/ 495320 h 3951900"/>
              <a:gd name="connsiteX21" fmla="*/ 1743989 w 2483814"/>
              <a:gd name="connsiteY21" fmla="*/ 0 h 3951900"/>
              <a:gd name="connsiteX22" fmla="*/ 2199975 w 2483814"/>
              <a:gd name="connsiteY22" fmla="*/ 37249 h 3951900"/>
              <a:gd name="connsiteX23" fmla="*/ 1916919 w 2483814"/>
              <a:gd name="connsiteY23" fmla="*/ 1309598 h 3951900"/>
              <a:gd name="connsiteX24" fmla="*/ 2483814 w 2483814"/>
              <a:gd name="connsiteY24" fmla="*/ 3619520 h 3951900"/>
              <a:gd name="connsiteX25" fmla="*/ 2064714 w 2483814"/>
              <a:gd name="connsiteY25" fmla="*/ 3600470 h 3951900"/>
              <a:gd name="connsiteX26" fmla="*/ 1893264 w 2483814"/>
              <a:gd name="connsiteY26" fmla="*/ 3505220 h 3951900"/>
              <a:gd name="connsiteX27" fmla="*/ 1836114 w 2483814"/>
              <a:gd name="connsiteY27" fmla="*/ 3486170 h 3951900"/>
              <a:gd name="connsiteX28" fmla="*/ 1493214 w 2483814"/>
              <a:gd name="connsiteY28" fmla="*/ 3562370 h 3951900"/>
              <a:gd name="connsiteX29" fmla="*/ 1302714 w 2483814"/>
              <a:gd name="connsiteY29" fmla="*/ 3676670 h 3951900"/>
              <a:gd name="connsiteX30" fmla="*/ 1245564 w 2483814"/>
              <a:gd name="connsiteY30" fmla="*/ 3714770 h 3951900"/>
              <a:gd name="connsiteX31" fmla="*/ 1074114 w 2483814"/>
              <a:gd name="connsiteY31" fmla="*/ 3771920 h 3951900"/>
              <a:gd name="connsiteX32" fmla="*/ 1016964 w 2483814"/>
              <a:gd name="connsiteY32" fmla="*/ 3790970 h 3951900"/>
              <a:gd name="connsiteX33" fmla="*/ 959814 w 2483814"/>
              <a:gd name="connsiteY33" fmla="*/ 3810020 h 3951900"/>
              <a:gd name="connsiteX34" fmla="*/ 845514 w 2483814"/>
              <a:gd name="connsiteY34" fmla="*/ 3829070 h 3951900"/>
              <a:gd name="connsiteX35" fmla="*/ 712164 w 2483814"/>
              <a:gd name="connsiteY35" fmla="*/ 3810020 h 3951900"/>
              <a:gd name="connsiteX36" fmla="*/ 655014 w 2483814"/>
              <a:gd name="connsiteY36" fmla="*/ 3790970 h 3951900"/>
              <a:gd name="connsiteX37" fmla="*/ 442621 w 2483814"/>
              <a:gd name="connsiteY37" fmla="*/ 3951900 h 3951900"/>
              <a:gd name="connsiteX38" fmla="*/ 290221 w 2483814"/>
              <a:gd name="connsiteY38" fmla="*/ 3853807 h 3951900"/>
              <a:gd name="connsiteX39" fmla="*/ 173362 w 2483814"/>
              <a:gd name="connsiteY39" fmla="*/ 3677238 h 3951900"/>
              <a:gd name="connsiteX40" fmla="*/ 45414 w 2483814"/>
              <a:gd name="connsiteY40" fmla="*/ 3409970 h 3951900"/>
              <a:gd name="connsiteX41" fmla="*/ 26364 w 2483814"/>
              <a:gd name="connsiteY41"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1743989 w 2483814"/>
              <a:gd name="connsiteY20" fmla="*/ 0 h 3951900"/>
              <a:gd name="connsiteX21" fmla="*/ 2199975 w 2483814"/>
              <a:gd name="connsiteY21" fmla="*/ 37249 h 3951900"/>
              <a:gd name="connsiteX22" fmla="*/ 1916919 w 2483814"/>
              <a:gd name="connsiteY22" fmla="*/ 1309598 h 3951900"/>
              <a:gd name="connsiteX23" fmla="*/ 2483814 w 2483814"/>
              <a:gd name="connsiteY23" fmla="*/ 3619520 h 3951900"/>
              <a:gd name="connsiteX24" fmla="*/ 2064714 w 2483814"/>
              <a:gd name="connsiteY24" fmla="*/ 3600470 h 3951900"/>
              <a:gd name="connsiteX25" fmla="*/ 1893264 w 2483814"/>
              <a:gd name="connsiteY25" fmla="*/ 3505220 h 3951900"/>
              <a:gd name="connsiteX26" fmla="*/ 1836114 w 2483814"/>
              <a:gd name="connsiteY26" fmla="*/ 3486170 h 3951900"/>
              <a:gd name="connsiteX27" fmla="*/ 1493214 w 2483814"/>
              <a:gd name="connsiteY27" fmla="*/ 3562370 h 3951900"/>
              <a:gd name="connsiteX28" fmla="*/ 1302714 w 2483814"/>
              <a:gd name="connsiteY28" fmla="*/ 3676670 h 3951900"/>
              <a:gd name="connsiteX29" fmla="*/ 1245564 w 2483814"/>
              <a:gd name="connsiteY29" fmla="*/ 3714770 h 3951900"/>
              <a:gd name="connsiteX30" fmla="*/ 1074114 w 2483814"/>
              <a:gd name="connsiteY30" fmla="*/ 3771920 h 3951900"/>
              <a:gd name="connsiteX31" fmla="*/ 1016964 w 2483814"/>
              <a:gd name="connsiteY31" fmla="*/ 3790970 h 3951900"/>
              <a:gd name="connsiteX32" fmla="*/ 959814 w 2483814"/>
              <a:gd name="connsiteY32" fmla="*/ 3810020 h 3951900"/>
              <a:gd name="connsiteX33" fmla="*/ 845514 w 2483814"/>
              <a:gd name="connsiteY33" fmla="*/ 3829070 h 3951900"/>
              <a:gd name="connsiteX34" fmla="*/ 712164 w 2483814"/>
              <a:gd name="connsiteY34" fmla="*/ 3810020 h 3951900"/>
              <a:gd name="connsiteX35" fmla="*/ 655014 w 2483814"/>
              <a:gd name="connsiteY35" fmla="*/ 3790970 h 3951900"/>
              <a:gd name="connsiteX36" fmla="*/ 442621 w 2483814"/>
              <a:gd name="connsiteY36" fmla="*/ 3951900 h 3951900"/>
              <a:gd name="connsiteX37" fmla="*/ 290221 w 2483814"/>
              <a:gd name="connsiteY37" fmla="*/ 3853807 h 3951900"/>
              <a:gd name="connsiteX38" fmla="*/ 173362 w 2483814"/>
              <a:gd name="connsiteY38" fmla="*/ 3677238 h 3951900"/>
              <a:gd name="connsiteX39" fmla="*/ 45414 w 2483814"/>
              <a:gd name="connsiteY39" fmla="*/ 3409970 h 3951900"/>
              <a:gd name="connsiteX40" fmla="*/ 26364 w 2483814"/>
              <a:gd name="connsiteY40"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1743989 w 2483814"/>
              <a:gd name="connsiteY19" fmla="*/ 0 h 3951900"/>
              <a:gd name="connsiteX20" fmla="*/ 2199975 w 2483814"/>
              <a:gd name="connsiteY20" fmla="*/ 37249 h 3951900"/>
              <a:gd name="connsiteX21" fmla="*/ 1916919 w 2483814"/>
              <a:gd name="connsiteY21" fmla="*/ 1309598 h 3951900"/>
              <a:gd name="connsiteX22" fmla="*/ 2483814 w 2483814"/>
              <a:gd name="connsiteY22" fmla="*/ 3619520 h 3951900"/>
              <a:gd name="connsiteX23" fmla="*/ 2064714 w 2483814"/>
              <a:gd name="connsiteY23" fmla="*/ 3600470 h 3951900"/>
              <a:gd name="connsiteX24" fmla="*/ 1893264 w 2483814"/>
              <a:gd name="connsiteY24" fmla="*/ 3505220 h 3951900"/>
              <a:gd name="connsiteX25" fmla="*/ 1836114 w 2483814"/>
              <a:gd name="connsiteY25" fmla="*/ 3486170 h 3951900"/>
              <a:gd name="connsiteX26" fmla="*/ 1493214 w 2483814"/>
              <a:gd name="connsiteY26" fmla="*/ 3562370 h 3951900"/>
              <a:gd name="connsiteX27" fmla="*/ 1302714 w 2483814"/>
              <a:gd name="connsiteY27" fmla="*/ 3676670 h 3951900"/>
              <a:gd name="connsiteX28" fmla="*/ 1245564 w 2483814"/>
              <a:gd name="connsiteY28" fmla="*/ 3714770 h 3951900"/>
              <a:gd name="connsiteX29" fmla="*/ 1074114 w 2483814"/>
              <a:gd name="connsiteY29" fmla="*/ 3771920 h 3951900"/>
              <a:gd name="connsiteX30" fmla="*/ 1016964 w 2483814"/>
              <a:gd name="connsiteY30" fmla="*/ 3790970 h 3951900"/>
              <a:gd name="connsiteX31" fmla="*/ 959814 w 2483814"/>
              <a:gd name="connsiteY31" fmla="*/ 3810020 h 3951900"/>
              <a:gd name="connsiteX32" fmla="*/ 845514 w 2483814"/>
              <a:gd name="connsiteY32" fmla="*/ 3829070 h 3951900"/>
              <a:gd name="connsiteX33" fmla="*/ 712164 w 2483814"/>
              <a:gd name="connsiteY33" fmla="*/ 3810020 h 3951900"/>
              <a:gd name="connsiteX34" fmla="*/ 655014 w 2483814"/>
              <a:gd name="connsiteY34" fmla="*/ 3790970 h 3951900"/>
              <a:gd name="connsiteX35" fmla="*/ 442621 w 2483814"/>
              <a:gd name="connsiteY35" fmla="*/ 3951900 h 3951900"/>
              <a:gd name="connsiteX36" fmla="*/ 290221 w 2483814"/>
              <a:gd name="connsiteY36" fmla="*/ 3853807 h 3951900"/>
              <a:gd name="connsiteX37" fmla="*/ 173362 w 2483814"/>
              <a:gd name="connsiteY37" fmla="*/ 3677238 h 3951900"/>
              <a:gd name="connsiteX38" fmla="*/ 45414 w 2483814"/>
              <a:gd name="connsiteY38" fmla="*/ 3409970 h 3951900"/>
              <a:gd name="connsiteX39" fmla="*/ 26364 w 2483814"/>
              <a:gd name="connsiteY39"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1743989 w 2483814"/>
              <a:gd name="connsiteY18" fmla="*/ 0 h 3951900"/>
              <a:gd name="connsiteX19" fmla="*/ 2199975 w 2483814"/>
              <a:gd name="connsiteY19" fmla="*/ 37249 h 3951900"/>
              <a:gd name="connsiteX20" fmla="*/ 1916919 w 2483814"/>
              <a:gd name="connsiteY20" fmla="*/ 1309598 h 3951900"/>
              <a:gd name="connsiteX21" fmla="*/ 2483814 w 2483814"/>
              <a:gd name="connsiteY21" fmla="*/ 3619520 h 3951900"/>
              <a:gd name="connsiteX22" fmla="*/ 2064714 w 2483814"/>
              <a:gd name="connsiteY22" fmla="*/ 3600470 h 3951900"/>
              <a:gd name="connsiteX23" fmla="*/ 1893264 w 2483814"/>
              <a:gd name="connsiteY23" fmla="*/ 3505220 h 3951900"/>
              <a:gd name="connsiteX24" fmla="*/ 1836114 w 2483814"/>
              <a:gd name="connsiteY24" fmla="*/ 3486170 h 3951900"/>
              <a:gd name="connsiteX25" fmla="*/ 1493214 w 2483814"/>
              <a:gd name="connsiteY25" fmla="*/ 3562370 h 3951900"/>
              <a:gd name="connsiteX26" fmla="*/ 1302714 w 2483814"/>
              <a:gd name="connsiteY26" fmla="*/ 3676670 h 3951900"/>
              <a:gd name="connsiteX27" fmla="*/ 1245564 w 2483814"/>
              <a:gd name="connsiteY27" fmla="*/ 3714770 h 3951900"/>
              <a:gd name="connsiteX28" fmla="*/ 1074114 w 2483814"/>
              <a:gd name="connsiteY28" fmla="*/ 3771920 h 3951900"/>
              <a:gd name="connsiteX29" fmla="*/ 1016964 w 2483814"/>
              <a:gd name="connsiteY29" fmla="*/ 3790970 h 3951900"/>
              <a:gd name="connsiteX30" fmla="*/ 959814 w 2483814"/>
              <a:gd name="connsiteY30" fmla="*/ 3810020 h 3951900"/>
              <a:gd name="connsiteX31" fmla="*/ 845514 w 2483814"/>
              <a:gd name="connsiteY31" fmla="*/ 3829070 h 3951900"/>
              <a:gd name="connsiteX32" fmla="*/ 712164 w 2483814"/>
              <a:gd name="connsiteY32" fmla="*/ 3810020 h 3951900"/>
              <a:gd name="connsiteX33" fmla="*/ 655014 w 2483814"/>
              <a:gd name="connsiteY33" fmla="*/ 3790970 h 3951900"/>
              <a:gd name="connsiteX34" fmla="*/ 442621 w 2483814"/>
              <a:gd name="connsiteY34" fmla="*/ 3951900 h 3951900"/>
              <a:gd name="connsiteX35" fmla="*/ 290221 w 2483814"/>
              <a:gd name="connsiteY35" fmla="*/ 3853807 h 3951900"/>
              <a:gd name="connsiteX36" fmla="*/ 173362 w 2483814"/>
              <a:gd name="connsiteY36" fmla="*/ 3677238 h 3951900"/>
              <a:gd name="connsiteX37" fmla="*/ 45414 w 2483814"/>
              <a:gd name="connsiteY37" fmla="*/ 3409970 h 3951900"/>
              <a:gd name="connsiteX38" fmla="*/ 26364 w 2483814"/>
              <a:gd name="connsiteY38"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1743989 w 2483814"/>
              <a:gd name="connsiteY17" fmla="*/ 0 h 3951900"/>
              <a:gd name="connsiteX18" fmla="*/ 2199975 w 2483814"/>
              <a:gd name="connsiteY18" fmla="*/ 37249 h 3951900"/>
              <a:gd name="connsiteX19" fmla="*/ 1916919 w 2483814"/>
              <a:gd name="connsiteY19" fmla="*/ 1309598 h 3951900"/>
              <a:gd name="connsiteX20" fmla="*/ 2483814 w 2483814"/>
              <a:gd name="connsiteY20" fmla="*/ 3619520 h 3951900"/>
              <a:gd name="connsiteX21" fmla="*/ 2064714 w 2483814"/>
              <a:gd name="connsiteY21" fmla="*/ 3600470 h 3951900"/>
              <a:gd name="connsiteX22" fmla="*/ 1893264 w 2483814"/>
              <a:gd name="connsiteY22" fmla="*/ 3505220 h 3951900"/>
              <a:gd name="connsiteX23" fmla="*/ 1836114 w 2483814"/>
              <a:gd name="connsiteY23" fmla="*/ 3486170 h 3951900"/>
              <a:gd name="connsiteX24" fmla="*/ 1493214 w 2483814"/>
              <a:gd name="connsiteY24" fmla="*/ 3562370 h 3951900"/>
              <a:gd name="connsiteX25" fmla="*/ 1302714 w 2483814"/>
              <a:gd name="connsiteY25" fmla="*/ 3676670 h 3951900"/>
              <a:gd name="connsiteX26" fmla="*/ 1245564 w 2483814"/>
              <a:gd name="connsiteY26" fmla="*/ 3714770 h 3951900"/>
              <a:gd name="connsiteX27" fmla="*/ 1074114 w 2483814"/>
              <a:gd name="connsiteY27" fmla="*/ 3771920 h 3951900"/>
              <a:gd name="connsiteX28" fmla="*/ 1016964 w 2483814"/>
              <a:gd name="connsiteY28" fmla="*/ 3790970 h 3951900"/>
              <a:gd name="connsiteX29" fmla="*/ 959814 w 2483814"/>
              <a:gd name="connsiteY29" fmla="*/ 3810020 h 3951900"/>
              <a:gd name="connsiteX30" fmla="*/ 845514 w 2483814"/>
              <a:gd name="connsiteY30" fmla="*/ 3829070 h 3951900"/>
              <a:gd name="connsiteX31" fmla="*/ 712164 w 2483814"/>
              <a:gd name="connsiteY31" fmla="*/ 3810020 h 3951900"/>
              <a:gd name="connsiteX32" fmla="*/ 655014 w 2483814"/>
              <a:gd name="connsiteY32" fmla="*/ 3790970 h 3951900"/>
              <a:gd name="connsiteX33" fmla="*/ 442621 w 2483814"/>
              <a:gd name="connsiteY33" fmla="*/ 3951900 h 3951900"/>
              <a:gd name="connsiteX34" fmla="*/ 290221 w 2483814"/>
              <a:gd name="connsiteY34" fmla="*/ 3853807 h 3951900"/>
              <a:gd name="connsiteX35" fmla="*/ 173362 w 2483814"/>
              <a:gd name="connsiteY35" fmla="*/ 3677238 h 3951900"/>
              <a:gd name="connsiteX36" fmla="*/ 45414 w 2483814"/>
              <a:gd name="connsiteY36" fmla="*/ 3409970 h 3951900"/>
              <a:gd name="connsiteX37" fmla="*/ 26364 w 2483814"/>
              <a:gd name="connsiteY37" fmla="*/ 3352820 h 3951900"/>
              <a:gd name="connsiteX0" fmla="*/ 26364 w 2205405"/>
              <a:gd name="connsiteY0" fmla="*/ 3352820 h 3951900"/>
              <a:gd name="connsiteX1" fmla="*/ 7314 w 2205405"/>
              <a:gd name="connsiteY1" fmla="*/ 2705120 h 3951900"/>
              <a:gd name="connsiteX2" fmla="*/ 159714 w 2205405"/>
              <a:gd name="connsiteY2" fmla="*/ 2686070 h 3951900"/>
              <a:gd name="connsiteX3" fmla="*/ 350214 w 2205405"/>
              <a:gd name="connsiteY3" fmla="*/ 2628920 h 3951900"/>
              <a:gd name="connsiteX4" fmla="*/ 559764 w 2205405"/>
              <a:gd name="connsiteY4" fmla="*/ 2552720 h 3951900"/>
              <a:gd name="connsiteX5" fmla="*/ 655014 w 2205405"/>
              <a:gd name="connsiteY5" fmla="*/ 2343170 h 3951900"/>
              <a:gd name="connsiteX6" fmla="*/ 750264 w 2205405"/>
              <a:gd name="connsiteY6" fmla="*/ 2095520 h 3951900"/>
              <a:gd name="connsiteX7" fmla="*/ 883614 w 2205405"/>
              <a:gd name="connsiteY7" fmla="*/ 1733570 h 3951900"/>
              <a:gd name="connsiteX8" fmla="*/ 921714 w 2205405"/>
              <a:gd name="connsiteY8" fmla="*/ 1600220 h 3951900"/>
              <a:gd name="connsiteX9" fmla="*/ 997914 w 2205405"/>
              <a:gd name="connsiteY9" fmla="*/ 1409720 h 3951900"/>
              <a:gd name="connsiteX10" fmla="*/ 1036014 w 2205405"/>
              <a:gd name="connsiteY10" fmla="*/ 1257320 h 3951900"/>
              <a:gd name="connsiteX11" fmla="*/ 1016964 w 2205405"/>
              <a:gd name="connsiteY11" fmla="*/ 1009670 h 3951900"/>
              <a:gd name="connsiteX12" fmla="*/ 1016964 w 2205405"/>
              <a:gd name="connsiteY12" fmla="*/ 781070 h 3951900"/>
              <a:gd name="connsiteX13" fmla="*/ 1055064 w 2205405"/>
              <a:gd name="connsiteY13" fmla="*/ 628670 h 3951900"/>
              <a:gd name="connsiteX14" fmla="*/ 1055064 w 2205405"/>
              <a:gd name="connsiteY14" fmla="*/ 628670 h 3951900"/>
              <a:gd name="connsiteX15" fmla="*/ 1093164 w 2205405"/>
              <a:gd name="connsiteY15" fmla="*/ 419120 h 3951900"/>
              <a:gd name="connsiteX16" fmla="*/ 1093164 w 2205405"/>
              <a:gd name="connsiteY16" fmla="*/ 419120 h 3951900"/>
              <a:gd name="connsiteX17" fmla="*/ 1743989 w 2205405"/>
              <a:gd name="connsiteY17" fmla="*/ 0 h 3951900"/>
              <a:gd name="connsiteX18" fmla="*/ 2199975 w 2205405"/>
              <a:gd name="connsiteY18" fmla="*/ 37249 h 3951900"/>
              <a:gd name="connsiteX19" fmla="*/ 1916919 w 2205405"/>
              <a:gd name="connsiteY19" fmla="*/ 1309598 h 3951900"/>
              <a:gd name="connsiteX20" fmla="*/ 2064714 w 2205405"/>
              <a:gd name="connsiteY20" fmla="*/ 3600470 h 3951900"/>
              <a:gd name="connsiteX21" fmla="*/ 1893264 w 2205405"/>
              <a:gd name="connsiteY21" fmla="*/ 3505220 h 3951900"/>
              <a:gd name="connsiteX22" fmla="*/ 1836114 w 2205405"/>
              <a:gd name="connsiteY22" fmla="*/ 3486170 h 3951900"/>
              <a:gd name="connsiteX23" fmla="*/ 1493214 w 2205405"/>
              <a:gd name="connsiteY23" fmla="*/ 3562370 h 3951900"/>
              <a:gd name="connsiteX24" fmla="*/ 1302714 w 2205405"/>
              <a:gd name="connsiteY24" fmla="*/ 3676670 h 3951900"/>
              <a:gd name="connsiteX25" fmla="*/ 1245564 w 2205405"/>
              <a:gd name="connsiteY25" fmla="*/ 3714770 h 3951900"/>
              <a:gd name="connsiteX26" fmla="*/ 1074114 w 2205405"/>
              <a:gd name="connsiteY26" fmla="*/ 3771920 h 3951900"/>
              <a:gd name="connsiteX27" fmla="*/ 1016964 w 2205405"/>
              <a:gd name="connsiteY27" fmla="*/ 3790970 h 3951900"/>
              <a:gd name="connsiteX28" fmla="*/ 959814 w 2205405"/>
              <a:gd name="connsiteY28" fmla="*/ 3810020 h 3951900"/>
              <a:gd name="connsiteX29" fmla="*/ 845514 w 2205405"/>
              <a:gd name="connsiteY29" fmla="*/ 3829070 h 3951900"/>
              <a:gd name="connsiteX30" fmla="*/ 712164 w 2205405"/>
              <a:gd name="connsiteY30" fmla="*/ 3810020 h 3951900"/>
              <a:gd name="connsiteX31" fmla="*/ 655014 w 2205405"/>
              <a:gd name="connsiteY31" fmla="*/ 3790970 h 3951900"/>
              <a:gd name="connsiteX32" fmla="*/ 442621 w 2205405"/>
              <a:gd name="connsiteY32" fmla="*/ 3951900 h 3951900"/>
              <a:gd name="connsiteX33" fmla="*/ 290221 w 2205405"/>
              <a:gd name="connsiteY33" fmla="*/ 3853807 h 3951900"/>
              <a:gd name="connsiteX34" fmla="*/ 173362 w 2205405"/>
              <a:gd name="connsiteY34" fmla="*/ 3677238 h 3951900"/>
              <a:gd name="connsiteX35" fmla="*/ 45414 w 2205405"/>
              <a:gd name="connsiteY35" fmla="*/ 3409970 h 3951900"/>
              <a:gd name="connsiteX36" fmla="*/ 26364 w 2205405"/>
              <a:gd name="connsiteY36" fmla="*/ 3352820 h 3951900"/>
              <a:gd name="connsiteX0" fmla="*/ 26364 w 2205879"/>
              <a:gd name="connsiteY0" fmla="*/ 3352820 h 3951900"/>
              <a:gd name="connsiteX1" fmla="*/ 7314 w 2205879"/>
              <a:gd name="connsiteY1" fmla="*/ 2705120 h 3951900"/>
              <a:gd name="connsiteX2" fmla="*/ 159714 w 2205879"/>
              <a:gd name="connsiteY2" fmla="*/ 2686070 h 3951900"/>
              <a:gd name="connsiteX3" fmla="*/ 350214 w 2205879"/>
              <a:gd name="connsiteY3" fmla="*/ 2628920 h 3951900"/>
              <a:gd name="connsiteX4" fmla="*/ 559764 w 2205879"/>
              <a:gd name="connsiteY4" fmla="*/ 2552720 h 3951900"/>
              <a:gd name="connsiteX5" fmla="*/ 655014 w 2205879"/>
              <a:gd name="connsiteY5" fmla="*/ 2343170 h 3951900"/>
              <a:gd name="connsiteX6" fmla="*/ 750264 w 2205879"/>
              <a:gd name="connsiteY6" fmla="*/ 2095520 h 3951900"/>
              <a:gd name="connsiteX7" fmla="*/ 883614 w 2205879"/>
              <a:gd name="connsiteY7" fmla="*/ 1733570 h 3951900"/>
              <a:gd name="connsiteX8" fmla="*/ 921714 w 2205879"/>
              <a:gd name="connsiteY8" fmla="*/ 1600220 h 3951900"/>
              <a:gd name="connsiteX9" fmla="*/ 997914 w 2205879"/>
              <a:gd name="connsiteY9" fmla="*/ 1409720 h 3951900"/>
              <a:gd name="connsiteX10" fmla="*/ 1036014 w 2205879"/>
              <a:gd name="connsiteY10" fmla="*/ 1257320 h 3951900"/>
              <a:gd name="connsiteX11" fmla="*/ 1016964 w 2205879"/>
              <a:gd name="connsiteY11" fmla="*/ 1009670 h 3951900"/>
              <a:gd name="connsiteX12" fmla="*/ 1016964 w 2205879"/>
              <a:gd name="connsiteY12" fmla="*/ 781070 h 3951900"/>
              <a:gd name="connsiteX13" fmla="*/ 1055064 w 2205879"/>
              <a:gd name="connsiteY13" fmla="*/ 628670 h 3951900"/>
              <a:gd name="connsiteX14" fmla="*/ 1055064 w 2205879"/>
              <a:gd name="connsiteY14" fmla="*/ 628670 h 3951900"/>
              <a:gd name="connsiteX15" fmla="*/ 1093164 w 2205879"/>
              <a:gd name="connsiteY15" fmla="*/ 419120 h 3951900"/>
              <a:gd name="connsiteX16" fmla="*/ 1093164 w 2205879"/>
              <a:gd name="connsiteY16" fmla="*/ 419120 h 3951900"/>
              <a:gd name="connsiteX17" fmla="*/ 1743989 w 2205879"/>
              <a:gd name="connsiteY17" fmla="*/ 0 h 3951900"/>
              <a:gd name="connsiteX18" fmla="*/ 2199975 w 2205879"/>
              <a:gd name="connsiteY18" fmla="*/ 37249 h 3951900"/>
              <a:gd name="connsiteX19" fmla="*/ 1916919 w 2205879"/>
              <a:gd name="connsiteY19" fmla="*/ 1309598 h 3951900"/>
              <a:gd name="connsiteX20" fmla="*/ 1893264 w 2205879"/>
              <a:gd name="connsiteY20" fmla="*/ 3505220 h 3951900"/>
              <a:gd name="connsiteX21" fmla="*/ 1836114 w 2205879"/>
              <a:gd name="connsiteY21" fmla="*/ 3486170 h 3951900"/>
              <a:gd name="connsiteX22" fmla="*/ 1493214 w 2205879"/>
              <a:gd name="connsiteY22" fmla="*/ 3562370 h 3951900"/>
              <a:gd name="connsiteX23" fmla="*/ 1302714 w 2205879"/>
              <a:gd name="connsiteY23" fmla="*/ 3676670 h 3951900"/>
              <a:gd name="connsiteX24" fmla="*/ 1245564 w 2205879"/>
              <a:gd name="connsiteY24" fmla="*/ 3714770 h 3951900"/>
              <a:gd name="connsiteX25" fmla="*/ 1074114 w 2205879"/>
              <a:gd name="connsiteY25" fmla="*/ 3771920 h 3951900"/>
              <a:gd name="connsiteX26" fmla="*/ 1016964 w 2205879"/>
              <a:gd name="connsiteY26" fmla="*/ 3790970 h 3951900"/>
              <a:gd name="connsiteX27" fmla="*/ 959814 w 2205879"/>
              <a:gd name="connsiteY27" fmla="*/ 3810020 h 3951900"/>
              <a:gd name="connsiteX28" fmla="*/ 845514 w 2205879"/>
              <a:gd name="connsiteY28" fmla="*/ 3829070 h 3951900"/>
              <a:gd name="connsiteX29" fmla="*/ 712164 w 2205879"/>
              <a:gd name="connsiteY29" fmla="*/ 3810020 h 3951900"/>
              <a:gd name="connsiteX30" fmla="*/ 655014 w 2205879"/>
              <a:gd name="connsiteY30" fmla="*/ 3790970 h 3951900"/>
              <a:gd name="connsiteX31" fmla="*/ 442621 w 2205879"/>
              <a:gd name="connsiteY31" fmla="*/ 3951900 h 3951900"/>
              <a:gd name="connsiteX32" fmla="*/ 290221 w 2205879"/>
              <a:gd name="connsiteY32" fmla="*/ 3853807 h 3951900"/>
              <a:gd name="connsiteX33" fmla="*/ 173362 w 2205879"/>
              <a:gd name="connsiteY33" fmla="*/ 3677238 h 3951900"/>
              <a:gd name="connsiteX34" fmla="*/ 45414 w 2205879"/>
              <a:gd name="connsiteY34" fmla="*/ 3409970 h 3951900"/>
              <a:gd name="connsiteX35" fmla="*/ 26364 w 2205879"/>
              <a:gd name="connsiteY35" fmla="*/ 3352820 h 3951900"/>
              <a:gd name="connsiteX0" fmla="*/ 26364 w 2206056"/>
              <a:gd name="connsiteY0" fmla="*/ 3352820 h 3951900"/>
              <a:gd name="connsiteX1" fmla="*/ 7314 w 2206056"/>
              <a:gd name="connsiteY1" fmla="*/ 2705120 h 3951900"/>
              <a:gd name="connsiteX2" fmla="*/ 159714 w 2206056"/>
              <a:gd name="connsiteY2" fmla="*/ 2686070 h 3951900"/>
              <a:gd name="connsiteX3" fmla="*/ 350214 w 2206056"/>
              <a:gd name="connsiteY3" fmla="*/ 2628920 h 3951900"/>
              <a:gd name="connsiteX4" fmla="*/ 559764 w 2206056"/>
              <a:gd name="connsiteY4" fmla="*/ 2552720 h 3951900"/>
              <a:gd name="connsiteX5" fmla="*/ 655014 w 2206056"/>
              <a:gd name="connsiteY5" fmla="*/ 2343170 h 3951900"/>
              <a:gd name="connsiteX6" fmla="*/ 750264 w 2206056"/>
              <a:gd name="connsiteY6" fmla="*/ 2095520 h 3951900"/>
              <a:gd name="connsiteX7" fmla="*/ 883614 w 2206056"/>
              <a:gd name="connsiteY7" fmla="*/ 1733570 h 3951900"/>
              <a:gd name="connsiteX8" fmla="*/ 921714 w 2206056"/>
              <a:gd name="connsiteY8" fmla="*/ 1600220 h 3951900"/>
              <a:gd name="connsiteX9" fmla="*/ 997914 w 2206056"/>
              <a:gd name="connsiteY9" fmla="*/ 1409720 h 3951900"/>
              <a:gd name="connsiteX10" fmla="*/ 1036014 w 2206056"/>
              <a:gd name="connsiteY10" fmla="*/ 1257320 h 3951900"/>
              <a:gd name="connsiteX11" fmla="*/ 1016964 w 2206056"/>
              <a:gd name="connsiteY11" fmla="*/ 1009670 h 3951900"/>
              <a:gd name="connsiteX12" fmla="*/ 1016964 w 2206056"/>
              <a:gd name="connsiteY12" fmla="*/ 781070 h 3951900"/>
              <a:gd name="connsiteX13" fmla="*/ 1055064 w 2206056"/>
              <a:gd name="connsiteY13" fmla="*/ 628670 h 3951900"/>
              <a:gd name="connsiteX14" fmla="*/ 1055064 w 2206056"/>
              <a:gd name="connsiteY14" fmla="*/ 628670 h 3951900"/>
              <a:gd name="connsiteX15" fmla="*/ 1093164 w 2206056"/>
              <a:gd name="connsiteY15" fmla="*/ 419120 h 3951900"/>
              <a:gd name="connsiteX16" fmla="*/ 1093164 w 2206056"/>
              <a:gd name="connsiteY16" fmla="*/ 419120 h 3951900"/>
              <a:gd name="connsiteX17" fmla="*/ 1743989 w 2206056"/>
              <a:gd name="connsiteY17" fmla="*/ 0 h 3951900"/>
              <a:gd name="connsiteX18" fmla="*/ 2199975 w 2206056"/>
              <a:gd name="connsiteY18" fmla="*/ 37249 h 3951900"/>
              <a:gd name="connsiteX19" fmla="*/ 1916919 w 2206056"/>
              <a:gd name="connsiteY19" fmla="*/ 1309598 h 3951900"/>
              <a:gd name="connsiteX20" fmla="*/ 1836114 w 2206056"/>
              <a:gd name="connsiteY20" fmla="*/ 3486170 h 3951900"/>
              <a:gd name="connsiteX21" fmla="*/ 1493214 w 2206056"/>
              <a:gd name="connsiteY21" fmla="*/ 3562370 h 3951900"/>
              <a:gd name="connsiteX22" fmla="*/ 1302714 w 2206056"/>
              <a:gd name="connsiteY22" fmla="*/ 3676670 h 3951900"/>
              <a:gd name="connsiteX23" fmla="*/ 1245564 w 2206056"/>
              <a:gd name="connsiteY23" fmla="*/ 3714770 h 3951900"/>
              <a:gd name="connsiteX24" fmla="*/ 1074114 w 2206056"/>
              <a:gd name="connsiteY24" fmla="*/ 3771920 h 3951900"/>
              <a:gd name="connsiteX25" fmla="*/ 1016964 w 2206056"/>
              <a:gd name="connsiteY25" fmla="*/ 3790970 h 3951900"/>
              <a:gd name="connsiteX26" fmla="*/ 959814 w 2206056"/>
              <a:gd name="connsiteY26" fmla="*/ 3810020 h 3951900"/>
              <a:gd name="connsiteX27" fmla="*/ 845514 w 2206056"/>
              <a:gd name="connsiteY27" fmla="*/ 3829070 h 3951900"/>
              <a:gd name="connsiteX28" fmla="*/ 712164 w 2206056"/>
              <a:gd name="connsiteY28" fmla="*/ 3810020 h 3951900"/>
              <a:gd name="connsiteX29" fmla="*/ 655014 w 2206056"/>
              <a:gd name="connsiteY29" fmla="*/ 3790970 h 3951900"/>
              <a:gd name="connsiteX30" fmla="*/ 442621 w 2206056"/>
              <a:gd name="connsiteY30" fmla="*/ 3951900 h 3951900"/>
              <a:gd name="connsiteX31" fmla="*/ 290221 w 2206056"/>
              <a:gd name="connsiteY31" fmla="*/ 3853807 h 3951900"/>
              <a:gd name="connsiteX32" fmla="*/ 173362 w 2206056"/>
              <a:gd name="connsiteY32" fmla="*/ 3677238 h 3951900"/>
              <a:gd name="connsiteX33" fmla="*/ 45414 w 2206056"/>
              <a:gd name="connsiteY33" fmla="*/ 3409970 h 3951900"/>
              <a:gd name="connsiteX34" fmla="*/ 26364 w 2206056"/>
              <a:gd name="connsiteY34" fmla="*/ 3352820 h 3951900"/>
              <a:gd name="connsiteX0" fmla="*/ 26364 w 2207367"/>
              <a:gd name="connsiteY0" fmla="*/ 3352820 h 3951900"/>
              <a:gd name="connsiteX1" fmla="*/ 7314 w 2207367"/>
              <a:gd name="connsiteY1" fmla="*/ 2705120 h 3951900"/>
              <a:gd name="connsiteX2" fmla="*/ 159714 w 2207367"/>
              <a:gd name="connsiteY2" fmla="*/ 2686070 h 3951900"/>
              <a:gd name="connsiteX3" fmla="*/ 350214 w 2207367"/>
              <a:gd name="connsiteY3" fmla="*/ 2628920 h 3951900"/>
              <a:gd name="connsiteX4" fmla="*/ 559764 w 2207367"/>
              <a:gd name="connsiteY4" fmla="*/ 2552720 h 3951900"/>
              <a:gd name="connsiteX5" fmla="*/ 655014 w 2207367"/>
              <a:gd name="connsiteY5" fmla="*/ 2343170 h 3951900"/>
              <a:gd name="connsiteX6" fmla="*/ 750264 w 2207367"/>
              <a:gd name="connsiteY6" fmla="*/ 2095520 h 3951900"/>
              <a:gd name="connsiteX7" fmla="*/ 883614 w 2207367"/>
              <a:gd name="connsiteY7" fmla="*/ 1733570 h 3951900"/>
              <a:gd name="connsiteX8" fmla="*/ 921714 w 2207367"/>
              <a:gd name="connsiteY8" fmla="*/ 1600220 h 3951900"/>
              <a:gd name="connsiteX9" fmla="*/ 997914 w 2207367"/>
              <a:gd name="connsiteY9" fmla="*/ 1409720 h 3951900"/>
              <a:gd name="connsiteX10" fmla="*/ 1036014 w 2207367"/>
              <a:gd name="connsiteY10" fmla="*/ 1257320 h 3951900"/>
              <a:gd name="connsiteX11" fmla="*/ 1016964 w 2207367"/>
              <a:gd name="connsiteY11" fmla="*/ 1009670 h 3951900"/>
              <a:gd name="connsiteX12" fmla="*/ 1016964 w 2207367"/>
              <a:gd name="connsiteY12" fmla="*/ 781070 h 3951900"/>
              <a:gd name="connsiteX13" fmla="*/ 1055064 w 2207367"/>
              <a:gd name="connsiteY13" fmla="*/ 628670 h 3951900"/>
              <a:gd name="connsiteX14" fmla="*/ 1055064 w 2207367"/>
              <a:gd name="connsiteY14" fmla="*/ 628670 h 3951900"/>
              <a:gd name="connsiteX15" fmla="*/ 1093164 w 2207367"/>
              <a:gd name="connsiteY15" fmla="*/ 419120 h 3951900"/>
              <a:gd name="connsiteX16" fmla="*/ 1093164 w 2207367"/>
              <a:gd name="connsiteY16" fmla="*/ 419120 h 3951900"/>
              <a:gd name="connsiteX17" fmla="*/ 1743989 w 2207367"/>
              <a:gd name="connsiteY17" fmla="*/ 0 h 3951900"/>
              <a:gd name="connsiteX18" fmla="*/ 2199975 w 2207367"/>
              <a:gd name="connsiteY18" fmla="*/ 37249 h 3951900"/>
              <a:gd name="connsiteX19" fmla="*/ 1916919 w 2207367"/>
              <a:gd name="connsiteY19" fmla="*/ 1309598 h 3951900"/>
              <a:gd name="connsiteX20" fmla="*/ 1493214 w 2207367"/>
              <a:gd name="connsiteY20" fmla="*/ 3562370 h 3951900"/>
              <a:gd name="connsiteX21" fmla="*/ 1302714 w 2207367"/>
              <a:gd name="connsiteY21" fmla="*/ 3676670 h 3951900"/>
              <a:gd name="connsiteX22" fmla="*/ 1245564 w 2207367"/>
              <a:gd name="connsiteY22" fmla="*/ 3714770 h 3951900"/>
              <a:gd name="connsiteX23" fmla="*/ 1074114 w 2207367"/>
              <a:gd name="connsiteY23" fmla="*/ 3771920 h 3951900"/>
              <a:gd name="connsiteX24" fmla="*/ 1016964 w 2207367"/>
              <a:gd name="connsiteY24" fmla="*/ 3790970 h 3951900"/>
              <a:gd name="connsiteX25" fmla="*/ 959814 w 2207367"/>
              <a:gd name="connsiteY25" fmla="*/ 3810020 h 3951900"/>
              <a:gd name="connsiteX26" fmla="*/ 845514 w 2207367"/>
              <a:gd name="connsiteY26" fmla="*/ 3829070 h 3951900"/>
              <a:gd name="connsiteX27" fmla="*/ 712164 w 2207367"/>
              <a:gd name="connsiteY27" fmla="*/ 3810020 h 3951900"/>
              <a:gd name="connsiteX28" fmla="*/ 655014 w 2207367"/>
              <a:gd name="connsiteY28" fmla="*/ 3790970 h 3951900"/>
              <a:gd name="connsiteX29" fmla="*/ 442621 w 2207367"/>
              <a:gd name="connsiteY29" fmla="*/ 3951900 h 3951900"/>
              <a:gd name="connsiteX30" fmla="*/ 290221 w 2207367"/>
              <a:gd name="connsiteY30" fmla="*/ 3853807 h 3951900"/>
              <a:gd name="connsiteX31" fmla="*/ 173362 w 2207367"/>
              <a:gd name="connsiteY31" fmla="*/ 3677238 h 3951900"/>
              <a:gd name="connsiteX32" fmla="*/ 45414 w 2207367"/>
              <a:gd name="connsiteY32" fmla="*/ 3409970 h 3951900"/>
              <a:gd name="connsiteX33" fmla="*/ 26364 w 2207367"/>
              <a:gd name="connsiteY33" fmla="*/ 3352820 h 3951900"/>
              <a:gd name="connsiteX0" fmla="*/ 26364 w 2208353"/>
              <a:gd name="connsiteY0" fmla="*/ 3352820 h 3951900"/>
              <a:gd name="connsiteX1" fmla="*/ 7314 w 2208353"/>
              <a:gd name="connsiteY1" fmla="*/ 2705120 h 3951900"/>
              <a:gd name="connsiteX2" fmla="*/ 159714 w 2208353"/>
              <a:gd name="connsiteY2" fmla="*/ 2686070 h 3951900"/>
              <a:gd name="connsiteX3" fmla="*/ 350214 w 2208353"/>
              <a:gd name="connsiteY3" fmla="*/ 2628920 h 3951900"/>
              <a:gd name="connsiteX4" fmla="*/ 559764 w 2208353"/>
              <a:gd name="connsiteY4" fmla="*/ 2552720 h 3951900"/>
              <a:gd name="connsiteX5" fmla="*/ 655014 w 2208353"/>
              <a:gd name="connsiteY5" fmla="*/ 2343170 h 3951900"/>
              <a:gd name="connsiteX6" fmla="*/ 750264 w 2208353"/>
              <a:gd name="connsiteY6" fmla="*/ 2095520 h 3951900"/>
              <a:gd name="connsiteX7" fmla="*/ 883614 w 2208353"/>
              <a:gd name="connsiteY7" fmla="*/ 1733570 h 3951900"/>
              <a:gd name="connsiteX8" fmla="*/ 921714 w 2208353"/>
              <a:gd name="connsiteY8" fmla="*/ 1600220 h 3951900"/>
              <a:gd name="connsiteX9" fmla="*/ 997914 w 2208353"/>
              <a:gd name="connsiteY9" fmla="*/ 1409720 h 3951900"/>
              <a:gd name="connsiteX10" fmla="*/ 1036014 w 2208353"/>
              <a:gd name="connsiteY10" fmla="*/ 1257320 h 3951900"/>
              <a:gd name="connsiteX11" fmla="*/ 1016964 w 2208353"/>
              <a:gd name="connsiteY11" fmla="*/ 1009670 h 3951900"/>
              <a:gd name="connsiteX12" fmla="*/ 1016964 w 2208353"/>
              <a:gd name="connsiteY12" fmla="*/ 781070 h 3951900"/>
              <a:gd name="connsiteX13" fmla="*/ 1055064 w 2208353"/>
              <a:gd name="connsiteY13" fmla="*/ 628670 h 3951900"/>
              <a:gd name="connsiteX14" fmla="*/ 1055064 w 2208353"/>
              <a:gd name="connsiteY14" fmla="*/ 628670 h 3951900"/>
              <a:gd name="connsiteX15" fmla="*/ 1093164 w 2208353"/>
              <a:gd name="connsiteY15" fmla="*/ 419120 h 3951900"/>
              <a:gd name="connsiteX16" fmla="*/ 1093164 w 2208353"/>
              <a:gd name="connsiteY16" fmla="*/ 419120 h 3951900"/>
              <a:gd name="connsiteX17" fmla="*/ 1743989 w 2208353"/>
              <a:gd name="connsiteY17" fmla="*/ 0 h 3951900"/>
              <a:gd name="connsiteX18" fmla="*/ 2199975 w 2208353"/>
              <a:gd name="connsiteY18" fmla="*/ 37249 h 3951900"/>
              <a:gd name="connsiteX19" fmla="*/ 1916919 w 2208353"/>
              <a:gd name="connsiteY19" fmla="*/ 1309598 h 3951900"/>
              <a:gd name="connsiteX20" fmla="*/ 1302714 w 2208353"/>
              <a:gd name="connsiteY20" fmla="*/ 3676670 h 3951900"/>
              <a:gd name="connsiteX21" fmla="*/ 1245564 w 2208353"/>
              <a:gd name="connsiteY21" fmla="*/ 3714770 h 3951900"/>
              <a:gd name="connsiteX22" fmla="*/ 1074114 w 2208353"/>
              <a:gd name="connsiteY22" fmla="*/ 3771920 h 3951900"/>
              <a:gd name="connsiteX23" fmla="*/ 1016964 w 2208353"/>
              <a:gd name="connsiteY23" fmla="*/ 3790970 h 3951900"/>
              <a:gd name="connsiteX24" fmla="*/ 959814 w 2208353"/>
              <a:gd name="connsiteY24" fmla="*/ 3810020 h 3951900"/>
              <a:gd name="connsiteX25" fmla="*/ 845514 w 2208353"/>
              <a:gd name="connsiteY25" fmla="*/ 3829070 h 3951900"/>
              <a:gd name="connsiteX26" fmla="*/ 712164 w 2208353"/>
              <a:gd name="connsiteY26" fmla="*/ 3810020 h 3951900"/>
              <a:gd name="connsiteX27" fmla="*/ 655014 w 2208353"/>
              <a:gd name="connsiteY27" fmla="*/ 3790970 h 3951900"/>
              <a:gd name="connsiteX28" fmla="*/ 442621 w 2208353"/>
              <a:gd name="connsiteY28" fmla="*/ 3951900 h 3951900"/>
              <a:gd name="connsiteX29" fmla="*/ 290221 w 2208353"/>
              <a:gd name="connsiteY29" fmla="*/ 3853807 h 3951900"/>
              <a:gd name="connsiteX30" fmla="*/ 173362 w 2208353"/>
              <a:gd name="connsiteY30" fmla="*/ 3677238 h 3951900"/>
              <a:gd name="connsiteX31" fmla="*/ 45414 w 2208353"/>
              <a:gd name="connsiteY31" fmla="*/ 3409970 h 3951900"/>
              <a:gd name="connsiteX32" fmla="*/ 26364 w 2208353"/>
              <a:gd name="connsiteY32" fmla="*/ 3352820 h 3951900"/>
              <a:gd name="connsiteX0" fmla="*/ 26364 w 2208697"/>
              <a:gd name="connsiteY0" fmla="*/ 3352820 h 3951900"/>
              <a:gd name="connsiteX1" fmla="*/ 7314 w 2208697"/>
              <a:gd name="connsiteY1" fmla="*/ 2705120 h 3951900"/>
              <a:gd name="connsiteX2" fmla="*/ 159714 w 2208697"/>
              <a:gd name="connsiteY2" fmla="*/ 2686070 h 3951900"/>
              <a:gd name="connsiteX3" fmla="*/ 350214 w 2208697"/>
              <a:gd name="connsiteY3" fmla="*/ 2628920 h 3951900"/>
              <a:gd name="connsiteX4" fmla="*/ 559764 w 2208697"/>
              <a:gd name="connsiteY4" fmla="*/ 2552720 h 3951900"/>
              <a:gd name="connsiteX5" fmla="*/ 655014 w 2208697"/>
              <a:gd name="connsiteY5" fmla="*/ 2343170 h 3951900"/>
              <a:gd name="connsiteX6" fmla="*/ 750264 w 2208697"/>
              <a:gd name="connsiteY6" fmla="*/ 2095520 h 3951900"/>
              <a:gd name="connsiteX7" fmla="*/ 883614 w 2208697"/>
              <a:gd name="connsiteY7" fmla="*/ 1733570 h 3951900"/>
              <a:gd name="connsiteX8" fmla="*/ 921714 w 2208697"/>
              <a:gd name="connsiteY8" fmla="*/ 1600220 h 3951900"/>
              <a:gd name="connsiteX9" fmla="*/ 997914 w 2208697"/>
              <a:gd name="connsiteY9" fmla="*/ 1409720 h 3951900"/>
              <a:gd name="connsiteX10" fmla="*/ 1036014 w 2208697"/>
              <a:gd name="connsiteY10" fmla="*/ 1257320 h 3951900"/>
              <a:gd name="connsiteX11" fmla="*/ 1016964 w 2208697"/>
              <a:gd name="connsiteY11" fmla="*/ 1009670 h 3951900"/>
              <a:gd name="connsiteX12" fmla="*/ 1016964 w 2208697"/>
              <a:gd name="connsiteY12" fmla="*/ 781070 h 3951900"/>
              <a:gd name="connsiteX13" fmla="*/ 1055064 w 2208697"/>
              <a:gd name="connsiteY13" fmla="*/ 628670 h 3951900"/>
              <a:gd name="connsiteX14" fmla="*/ 1055064 w 2208697"/>
              <a:gd name="connsiteY14" fmla="*/ 628670 h 3951900"/>
              <a:gd name="connsiteX15" fmla="*/ 1093164 w 2208697"/>
              <a:gd name="connsiteY15" fmla="*/ 419120 h 3951900"/>
              <a:gd name="connsiteX16" fmla="*/ 1093164 w 2208697"/>
              <a:gd name="connsiteY16" fmla="*/ 419120 h 3951900"/>
              <a:gd name="connsiteX17" fmla="*/ 1743989 w 2208697"/>
              <a:gd name="connsiteY17" fmla="*/ 0 h 3951900"/>
              <a:gd name="connsiteX18" fmla="*/ 2199975 w 2208697"/>
              <a:gd name="connsiteY18" fmla="*/ 37249 h 3951900"/>
              <a:gd name="connsiteX19" fmla="*/ 1916919 w 2208697"/>
              <a:gd name="connsiteY19" fmla="*/ 1309598 h 3951900"/>
              <a:gd name="connsiteX20" fmla="*/ 1245564 w 2208697"/>
              <a:gd name="connsiteY20" fmla="*/ 3714770 h 3951900"/>
              <a:gd name="connsiteX21" fmla="*/ 1074114 w 2208697"/>
              <a:gd name="connsiteY21" fmla="*/ 3771920 h 3951900"/>
              <a:gd name="connsiteX22" fmla="*/ 1016964 w 2208697"/>
              <a:gd name="connsiteY22" fmla="*/ 3790970 h 3951900"/>
              <a:gd name="connsiteX23" fmla="*/ 959814 w 2208697"/>
              <a:gd name="connsiteY23" fmla="*/ 3810020 h 3951900"/>
              <a:gd name="connsiteX24" fmla="*/ 845514 w 2208697"/>
              <a:gd name="connsiteY24" fmla="*/ 3829070 h 3951900"/>
              <a:gd name="connsiteX25" fmla="*/ 712164 w 2208697"/>
              <a:gd name="connsiteY25" fmla="*/ 3810020 h 3951900"/>
              <a:gd name="connsiteX26" fmla="*/ 655014 w 2208697"/>
              <a:gd name="connsiteY26" fmla="*/ 3790970 h 3951900"/>
              <a:gd name="connsiteX27" fmla="*/ 442621 w 2208697"/>
              <a:gd name="connsiteY27" fmla="*/ 3951900 h 3951900"/>
              <a:gd name="connsiteX28" fmla="*/ 290221 w 2208697"/>
              <a:gd name="connsiteY28" fmla="*/ 3853807 h 3951900"/>
              <a:gd name="connsiteX29" fmla="*/ 173362 w 2208697"/>
              <a:gd name="connsiteY29" fmla="*/ 3677238 h 3951900"/>
              <a:gd name="connsiteX30" fmla="*/ 45414 w 2208697"/>
              <a:gd name="connsiteY30" fmla="*/ 3409970 h 3951900"/>
              <a:gd name="connsiteX31" fmla="*/ 26364 w 2208697"/>
              <a:gd name="connsiteY31" fmla="*/ 3352820 h 3951900"/>
              <a:gd name="connsiteX0" fmla="*/ 26364 w 2209901"/>
              <a:gd name="connsiteY0" fmla="*/ 3352820 h 3959327"/>
              <a:gd name="connsiteX1" fmla="*/ 7314 w 2209901"/>
              <a:gd name="connsiteY1" fmla="*/ 2705120 h 3959327"/>
              <a:gd name="connsiteX2" fmla="*/ 159714 w 2209901"/>
              <a:gd name="connsiteY2" fmla="*/ 2686070 h 3959327"/>
              <a:gd name="connsiteX3" fmla="*/ 350214 w 2209901"/>
              <a:gd name="connsiteY3" fmla="*/ 2628920 h 3959327"/>
              <a:gd name="connsiteX4" fmla="*/ 559764 w 2209901"/>
              <a:gd name="connsiteY4" fmla="*/ 2552720 h 3959327"/>
              <a:gd name="connsiteX5" fmla="*/ 655014 w 2209901"/>
              <a:gd name="connsiteY5" fmla="*/ 2343170 h 3959327"/>
              <a:gd name="connsiteX6" fmla="*/ 750264 w 2209901"/>
              <a:gd name="connsiteY6" fmla="*/ 2095520 h 3959327"/>
              <a:gd name="connsiteX7" fmla="*/ 883614 w 2209901"/>
              <a:gd name="connsiteY7" fmla="*/ 1733570 h 3959327"/>
              <a:gd name="connsiteX8" fmla="*/ 921714 w 2209901"/>
              <a:gd name="connsiteY8" fmla="*/ 1600220 h 3959327"/>
              <a:gd name="connsiteX9" fmla="*/ 997914 w 2209901"/>
              <a:gd name="connsiteY9" fmla="*/ 1409720 h 3959327"/>
              <a:gd name="connsiteX10" fmla="*/ 1036014 w 2209901"/>
              <a:gd name="connsiteY10" fmla="*/ 1257320 h 3959327"/>
              <a:gd name="connsiteX11" fmla="*/ 1016964 w 2209901"/>
              <a:gd name="connsiteY11" fmla="*/ 1009670 h 3959327"/>
              <a:gd name="connsiteX12" fmla="*/ 1016964 w 2209901"/>
              <a:gd name="connsiteY12" fmla="*/ 781070 h 3959327"/>
              <a:gd name="connsiteX13" fmla="*/ 1055064 w 2209901"/>
              <a:gd name="connsiteY13" fmla="*/ 628670 h 3959327"/>
              <a:gd name="connsiteX14" fmla="*/ 1055064 w 2209901"/>
              <a:gd name="connsiteY14" fmla="*/ 628670 h 3959327"/>
              <a:gd name="connsiteX15" fmla="*/ 1093164 w 2209901"/>
              <a:gd name="connsiteY15" fmla="*/ 419120 h 3959327"/>
              <a:gd name="connsiteX16" fmla="*/ 1093164 w 2209901"/>
              <a:gd name="connsiteY16" fmla="*/ 419120 h 3959327"/>
              <a:gd name="connsiteX17" fmla="*/ 1743989 w 2209901"/>
              <a:gd name="connsiteY17" fmla="*/ 0 h 3959327"/>
              <a:gd name="connsiteX18" fmla="*/ 2199975 w 2209901"/>
              <a:gd name="connsiteY18" fmla="*/ 37249 h 3959327"/>
              <a:gd name="connsiteX19" fmla="*/ 1916919 w 2209901"/>
              <a:gd name="connsiteY19" fmla="*/ 1309598 h 3959327"/>
              <a:gd name="connsiteX20" fmla="*/ 1074114 w 2209901"/>
              <a:gd name="connsiteY20" fmla="*/ 3771920 h 3959327"/>
              <a:gd name="connsiteX21" fmla="*/ 1016964 w 2209901"/>
              <a:gd name="connsiteY21" fmla="*/ 3790970 h 3959327"/>
              <a:gd name="connsiteX22" fmla="*/ 959814 w 2209901"/>
              <a:gd name="connsiteY22" fmla="*/ 3810020 h 3959327"/>
              <a:gd name="connsiteX23" fmla="*/ 845514 w 2209901"/>
              <a:gd name="connsiteY23" fmla="*/ 3829070 h 3959327"/>
              <a:gd name="connsiteX24" fmla="*/ 712164 w 2209901"/>
              <a:gd name="connsiteY24" fmla="*/ 3810020 h 3959327"/>
              <a:gd name="connsiteX25" fmla="*/ 655014 w 2209901"/>
              <a:gd name="connsiteY25" fmla="*/ 3790970 h 3959327"/>
              <a:gd name="connsiteX26" fmla="*/ 442621 w 2209901"/>
              <a:gd name="connsiteY26" fmla="*/ 3951900 h 3959327"/>
              <a:gd name="connsiteX27" fmla="*/ 290221 w 2209901"/>
              <a:gd name="connsiteY27" fmla="*/ 3853807 h 3959327"/>
              <a:gd name="connsiteX28" fmla="*/ 173362 w 2209901"/>
              <a:gd name="connsiteY28" fmla="*/ 3677238 h 3959327"/>
              <a:gd name="connsiteX29" fmla="*/ 45414 w 2209901"/>
              <a:gd name="connsiteY29" fmla="*/ 3409970 h 3959327"/>
              <a:gd name="connsiteX30" fmla="*/ 26364 w 2209901"/>
              <a:gd name="connsiteY30" fmla="*/ 3352820 h 3959327"/>
              <a:gd name="connsiteX0" fmla="*/ 26364 w 2210370"/>
              <a:gd name="connsiteY0" fmla="*/ 3352820 h 3951900"/>
              <a:gd name="connsiteX1" fmla="*/ 7314 w 2210370"/>
              <a:gd name="connsiteY1" fmla="*/ 2705120 h 3951900"/>
              <a:gd name="connsiteX2" fmla="*/ 159714 w 2210370"/>
              <a:gd name="connsiteY2" fmla="*/ 2686070 h 3951900"/>
              <a:gd name="connsiteX3" fmla="*/ 350214 w 2210370"/>
              <a:gd name="connsiteY3" fmla="*/ 2628920 h 3951900"/>
              <a:gd name="connsiteX4" fmla="*/ 559764 w 2210370"/>
              <a:gd name="connsiteY4" fmla="*/ 2552720 h 3951900"/>
              <a:gd name="connsiteX5" fmla="*/ 655014 w 2210370"/>
              <a:gd name="connsiteY5" fmla="*/ 2343170 h 3951900"/>
              <a:gd name="connsiteX6" fmla="*/ 750264 w 2210370"/>
              <a:gd name="connsiteY6" fmla="*/ 2095520 h 3951900"/>
              <a:gd name="connsiteX7" fmla="*/ 883614 w 2210370"/>
              <a:gd name="connsiteY7" fmla="*/ 1733570 h 3951900"/>
              <a:gd name="connsiteX8" fmla="*/ 921714 w 2210370"/>
              <a:gd name="connsiteY8" fmla="*/ 1600220 h 3951900"/>
              <a:gd name="connsiteX9" fmla="*/ 997914 w 2210370"/>
              <a:gd name="connsiteY9" fmla="*/ 1409720 h 3951900"/>
              <a:gd name="connsiteX10" fmla="*/ 1036014 w 2210370"/>
              <a:gd name="connsiteY10" fmla="*/ 1257320 h 3951900"/>
              <a:gd name="connsiteX11" fmla="*/ 1016964 w 2210370"/>
              <a:gd name="connsiteY11" fmla="*/ 1009670 h 3951900"/>
              <a:gd name="connsiteX12" fmla="*/ 1016964 w 2210370"/>
              <a:gd name="connsiteY12" fmla="*/ 781070 h 3951900"/>
              <a:gd name="connsiteX13" fmla="*/ 1055064 w 2210370"/>
              <a:gd name="connsiteY13" fmla="*/ 628670 h 3951900"/>
              <a:gd name="connsiteX14" fmla="*/ 1055064 w 2210370"/>
              <a:gd name="connsiteY14" fmla="*/ 628670 h 3951900"/>
              <a:gd name="connsiteX15" fmla="*/ 1093164 w 2210370"/>
              <a:gd name="connsiteY15" fmla="*/ 419120 h 3951900"/>
              <a:gd name="connsiteX16" fmla="*/ 1093164 w 2210370"/>
              <a:gd name="connsiteY16" fmla="*/ 419120 h 3951900"/>
              <a:gd name="connsiteX17" fmla="*/ 1743989 w 2210370"/>
              <a:gd name="connsiteY17" fmla="*/ 0 h 3951900"/>
              <a:gd name="connsiteX18" fmla="*/ 2199975 w 2210370"/>
              <a:gd name="connsiteY18" fmla="*/ 37249 h 3951900"/>
              <a:gd name="connsiteX19" fmla="*/ 1916919 w 2210370"/>
              <a:gd name="connsiteY19" fmla="*/ 1309598 h 3951900"/>
              <a:gd name="connsiteX20" fmla="*/ 1016964 w 2210370"/>
              <a:gd name="connsiteY20" fmla="*/ 3790970 h 3951900"/>
              <a:gd name="connsiteX21" fmla="*/ 959814 w 2210370"/>
              <a:gd name="connsiteY21" fmla="*/ 3810020 h 3951900"/>
              <a:gd name="connsiteX22" fmla="*/ 845514 w 2210370"/>
              <a:gd name="connsiteY22" fmla="*/ 3829070 h 3951900"/>
              <a:gd name="connsiteX23" fmla="*/ 712164 w 2210370"/>
              <a:gd name="connsiteY23" fmla="*/ 3810020 h 3951900"/>
              <a:gd name="connsiteX24" fmla="*/ 655014 w 2210370"/>
              <a:gd name="connsiteY24" fmla="*/ 3790970 h 3951900"/>
              <a:gd name="connsiteX25" fmla="*/ 442621 w 2210370"/>
              <a:gd name="connsiteY25" fmla="*/ 3951900 h 3951900"/>
              <a:gd name="connsiteX26" fmla="*/ 290221 w 2210370"/>
              <a:gd name="connsiteY26" fmla="*/ 3853807 h 3951900"/>
              <a:gd name="connsiteX27" fmla="*/ 173362 w 2210370"/>
              <a:gd name="connsiteY27" fmla="*/ 3677238 h 3951900"/>
              <a:gd name="connsiteX28" fmla="*/ 45414 w 2210370"/>
              <a:gd name="connsiteY28" fmla="*/ 3409970 h 3951900"/>
              <a:gd name="connsiteX29" fmla="*/ 26364 w 2210370"/>
              <a:gd name="connsiteY29" fmla="*/ 3352820 h 3951900"/>
              <a:gd name="connsiteX0" fmla="*/ 26364 w 2210880"/>
              <a:gd name="connsiteY0" fmla="*/ 3352820 h 3951900"/>
              <a:gd name="connsiteX1" fmla="*/ 7314 w 2210880"/>
              <a:gd name="connsiteY1" fmla="*/ 2705120 h 3951900"/>
              <a:gd name="connsiteX2" fmla="*/ 159714 w 2210880"/>
              <a:gd name="connsiteY2" fmla="*/ 2686070 h 3951900"/>
              <a:gd name="connsiteX3" fmla="*/ 350214 w 2210880"/>
              <a:gd name="connsiteY3" fmla="*/ 2628920 h 3951900"/>
              <a:gd name="connsiteX4" fmla="*/ 559764 w 2210880"/>
              <a:gd name="connsiteY4" fmla="*/ 2552720 h 3951900"/>
              <a:gd name="connsiteX5" fmla="*/ 655014 w 2210880"/>
              <a:gd name="connsiteY5" fmla="*/ 2343170 h 3951900"/>
              <a:gd name="connsiteX6" fmla="*/ 750264 w 2210880"/>
              <a:gd name="connsiteY6" fmla="*/ 2095520 h 3951900"/>
              <a:gd name="connsiteX7" fmla="*/ 883614 w 2210880"/>
              <a:gd name="connsiteY7" fmla="*/ 1733570 h 3951900"/>
              <a:gd name="connsiteX8" fmla="*/ 921714 w 2210880"/>
              <a:gd name="connsiteY8" fmla="*/ 1600220 h 3951900"/>
              <a:gd name="connsiteX9" fmla="*/ 997914 w 2210880"/>
              <a:gd name="connsiteY9" fmla="*/ 1409720 h 3951900"/>
              <a:gd name="connsiteX10" fmla="*/ 1036014 w 2210880"/>
              <a:gd name="connsiteY10" fmla="*/ 1257320 h 3951900"/>
              <a:gd name="connsiteX11" fmla="*/ 1016964 w 2210880"/>
              <a:gd name="connsiteY11" fmla="*/ 1009670 h 3951900"/>
              <a:gd name="connsiteX12" fmla="*/ 1016964 w 2210880"/>
              <a:gd name="connsiteY12" fmla="*/ 781070 h 3951900"/>
              <a:gd name="connsiteX13" fmla="*/ 1055064 w 2210880"/>
              <a:gd name="connsiteY13" fmla="*/ 628670 h 3951900"/>
              <a:gd name="connsiteX14" fmla="*/ 1055064 w 2210880"/>
              <a:gd name="connsiteY14" fmla="*/ 628670 h 3951900"/>
              <a:gd name="connsiteX15" fmla="*/ 1093164 w 2210880"/>
              <a:gd name="connsiteY15" fmla="*/ 419120 h 3951900"/>
              <a:gd name="connsiteX16" fmla="*/ 1093164 w 2210880"/>
              <a:gd name="connsiteY16" fmla="*/ 419120 h 3951900"/>
              <a:gd name="connsiteX17" fmla="*/ 1743989 w 2210880"/>
              <a:gd name="connsiteY17" fmla="*/ 0 h 3951900"/>
              <a:gd name="connsiteX18" fmla="*/ 2199975 w 2210880"/>
              <a:gd name="connsiteY18" fmla="*/ 37249 h 3951900"/>
              <a:gd name="connsiteX19" fmla="*/ 1916919 w 2210880"/>
              <a:gd name="connsiteY19" fmla="*/ 1309598 h 3951900"/>
              <a:gd name="connsiteX20" fmla="*/ 959814 w 2210880"/>
              <a:gd name="connsiteY20" fmla="*/ 3810020 h 3951900"/>
              <a:gd name="connsiteX21" fmla="*/ 845514 w 2210880"/>
              <a:gd name="connsiteY21" fmla="*/ 3829070 h 3951900"/>
              <a:gd name="connsiteX22" fmla="*/ 712164 w 2210880"/>
              <a:gd name="connsiteY22" fmla="*/ 3810020 h 3951900"/>
              <a:gd name="connsiteX23" fmla="*/ 655014 w 2210880"/>
              <a:gd name="connsiteY23" fmla="*/ 3790970 h 3951900"/>
              <a:gd name="connsiteX24" fmla="*/ 442621 w 2210880"/>
              <a:gd name="connsiteY24" fmla="*/ 3951900 h 3951900"/>
              <a:gd name="connsiteX25" fmla="*/ 290221 w 2210880"/>
              <a:gd name="connsiteY25" fmla="*/ 3853807 h 3951900"/>
              <a:gd name="connsiteX26" fmla="*/ 173362 w 2210880"/>
              <a:gd name="connsiteY26" fmla="*/ 3677238 h 3951900"/>
              <a:gd name="connsiteX27" fmla="*/ 45414 w 2210880"/>
              <a:gd name="connsiteY27" fmla="*/ 3409970 h 3951900"/>
              <a:gd name="connsiteX28" fmla="*/ 26364 w 2210880"/>
              <a:gd name="connsiteY28" fmla="*/ 3352820 h 3951900"/>
              <a:gd name="connsiteX0" fmla="*/ 26364 w 2212036"/>
              <a:gd name="connsiteY0" fmla="*/ 3352820 h 3951900"/>
              <a:gd name="connsiteX1" fmla="*/ 7314 w 2212036"/>
              <a:gd name="connsiteY1" fmla="*/ 2705120 h 3951900"/>
              <a:gd name="connsiteX2" fmla="*/ 159714 w 2212036"/>
              <a:gd name="connsiteY2" fmla="*/ 2686070 h 3951900"/>
              <a:gd name="connsiteX3" fmla="*/ 350214 w 2212036"/>
              <a:gd name="connsiteY3" fmla="*/ 2628920 h 3951900"/>
              <a:gd name="connsiteX4" fmla="*/ 559764 w 2212036"/>
              <a:gd name="connsiteY4" fmla="*/ 2552720 h 3951900"/>
              <a:gd name="connsiteX5" fmla="*/ 655014 w 2212036"/>
              <a:gd name="connsiteY5" fmla="*/ 2343170 h 3951900"/>
              <a:gd name="connsiteX6" fmla="*/ 750264 w 2212036"/>
              <a:gd name="connsiteY6" fmla="*/ 2095520 h 3951900"/>
              <a:gd name="connsiteX7" fmla="*/ 883614 w 2212036"/>
              <a:gd name="connsiteY7" fmla="*/ 1733570 h 3951900"/>
              <a:gd name="connsiteX8" fmla="*/ 921714 w 2212036"/>
              <a:gd name="connsiteY8" fmla="*/ 1600220 h 3951900"/>
              <a:gd name="connsiteX9" fmla="*/ 997914 w 2212036"/>
              <a:gd name="connsiteY9" fmla="*/ 1409720 h 3951900"/>
              <a:gd name="connsiteX10" fmla="*/ 1036014 w 2212036"/>
              <a:gd name="connsiteY10" fmla="*/ 1257320 h 3951900"/>
              <a:gd name="connsiteX11" fmla="*/ 1016964 w 2212036"/>
              <a:gd name="connsiteY11" fmla="*/ 1009670 h 3951900"/>
              <a:gd name="connsiteX12" fmla="*/ 1016964 w 2212036"/>
              <a:gd name="connsiteY12" fmla="*/ 781070 h 3951900"/>
              <a:gd name="connsiteX13" fmla="*/ 1055064 w 2212036"/>
              <a:gd name="connsiteY13" fmla="*/ 628670 h 3951900"/>
              <a:gd name="connsiteX14" fmla="*/ 1055064 w 2212036"/>
              <a:gd name="connsiteY14" fmla="*/ 628670 h 3951900"/>
              <a:gd name="connsiteX15" fmla="*/ 1093164 w 2212036"/>
              <a:gd name="connsiteY15" fmla="*/ 419120 h 3951900"/>
              <a:gd name="connsiteX16" fmla="*/ 1093164 w 2212036"/>
              <a:gd name="connsiteY16" fmla="*/ 419120 h 3951900"/>
              <a:gd name="connsiteX17" fmla="*/ 1743989 w 2212036"/>
              <a:gd name="connsiteY17" fmla="*/ 0 h 3951900"/>
              <a:gd name="connsiteX18" fmla="*/ 2199975 w 2212036"/>
              <a:gd name="connsiteY18" fmla="*/ 37249 h 3951900"/>
              <a:gd name="connsiteX19" fmla="*/ 1916919 w 2212036"/>
              <a:gd name="connsiteY19" fmla="*/ 1309598 h 3951900"/>
              <a:gd name="connsiteX20" fmla="*/ 845514 w 2212036"/>
              <a:gd name="connsiteY20" fmla="*/ 3829070 h 3951900"/>
              <a:gd name="connsiteX21" fmla="*/ 712164 w 2212036"/>
              <a:gd name="connsiteY21" fmla="*/ 3810020 h 3951900"/>
              <a:gd name="connsiteX22" fmla="*/ 655014 w 2212036"/>
              <a:gd name="connsiteY22" fmla="*/ 3790970 h 3951900"/>
              <a:gd name="connsiteX23" fmla="*/ 442621 w 2212036"/>
              <a:gd name="connsiteY23" fmla="*/ 3951900 h 3951900"/>
              <a:gd name="connsiteX24" fmla="*/ 290221 w 2212036"/>
              <a:gd name="connsiteY24" fmla="*/ 3853807 h 3951900"/>
              <a:gd name="connsiteX25" fmla="*/ 173362 w 2212036"/>
              <a:gd name="connsiteY25" fmla="*/ 3677238 h 3951900"/>
              <a:gd name="connsiteX26" fmla="*/ 45414 w 2212036"/>
              <a:gd name="connsiteY26" fmla="*/ 3409970 h 3951900"/>
              <a:gd name="connsiteX27" fmla="*/ 26364 w 2212036"/>
              <a:gd name="connsiteY27" fmla="*/ 3352820 h 3951900"/>
              <a:gd name="connsiteX0" fmla="*/ 26364 w 2213664"/>
              <a:gd name="connsiteY0" fmla="*/ 3352820 h 3984099"/>
              <a:gd name="connsiteX1" fmla="*/ 7314 w 2213664"/>
              <a:gd name="connsiteY1" fmla="*/ 2705120 h 3984099"/>
              <a:gd name="connsiteX2" fmla="*/ 159714 w 2213664"/>
              <a:gd name="connsiteY2" fmla="*/ 2686070 h 3984099"/>
              <a:gd name="connsiteX3" fmla="*/ 350214 w 2213664"/>
              <a:gd name="connsiteY3" fmla="*/ 2628920 h 3984099"/>
              <a:gd name="connsiteX4" fmla="*/ 559764 w 2213664"/>
              <a:gd name="connsiteY4" fmla="*/ 2552720 h 3984099"/>
              <a:gd name="connsiteX5" fmla="*/ 655014 w 2213664"/>
              <a:gd name="connsiteY5" fmla="*/ 2343170 h 3984099"/>
              <a:gd name="connsiteX6" fmla="*/ 750264 w 2213664"/>
              <a:gd name="connsiteY6" fmla="*/ 2095520 h 3984099"/>
              <a:gd name="connsiteX7" fmla="*/ 883614 w 2213664"/>
              <a:gd name="connsiteY7" fmla="*/ 1733570 h 3984099"/>
              <a:gd name="connsiteX8" fmla="*/ 921714 w 2213664"/>
              <a:gd name="connsiteY8" fmla="*/ 1600220 h 3984099"/>
              <a:gd name="connsiteX9" fmla="*/ 997914 w 2213664"/>
              <a:gd name="connsiteY9" fmla="*/ 1409720 h 3984099"/>
              <a:gd name="connsiteX10" fmla="*/ 1036014 w 2213664"/>
              <a:gd name="connsiteY10" fmla="*/ 1257320 h 3984099"/>
              <a:gd name="connsiteX11" fmla="*/ 1016964 w 2213664"/>
              <a:gd name="connsiteY11" fmla="*/ 1009670 h 3984099"/>
              <a:gd name="connsiteX12" fmla="*/ 1016964 w 2213664"/>
              <a:gd name="connsiteY12" fmla="*/ 781070 h 3984099"/>
              <a:gd name="connsiteX13" fmla="*/ 1055064 w 2213664"/>
              <a:gd name="connsiteY13" fmla="*/ 628670 h 3984099"/>
              <a:gd name="connsiteX14" fmla="*/ 1055064 w 2213664"/>
              <a:gd name="connsiteY14" fmla="*/ 628670 h 3984099"/>
              <a:gd name="connsiteX15" fmla="*/ 1093164 w 2213664"/>
              <a:gd name="connsiteY15" fmla="*/ 419120 h 3984099"/>
              <a:gd name="connsiteX16" fmla="*/ 1093164 w 2213664"/>
              <a:gd name="connsiteY16" fmla="*/ 419120 h 3984099"/>
              <a:gd name="connsiteX17" fmla="*/ 1743989 w 2213664"/>
              <a:gd name="connsiteY17" fmla="*/ 0 h 3984099"/>
              <a:gd name="connsiteX18" fmla="*/ 2199975 w 2213664"/>
              <a:gd name="connsiteY18" fmla="*/ 37249 h 3984099"/>
              <a:gd name="connsiteX19" fmla="*/ 1916919 w 2213664"/>
              <a:gd name="connsiteY19" fmla="*/ 1309598 h 3984099"/>
              <a:gd name="connsiteX20" fmla="*/ 712164 w 2213664"/>
              <a:gd name="connsiteY20" fmla="*/ 3810020 h 3984099"/>
              <a:gd name="connsiteX21" fmla="*/ 655014 w 2213664"/>
              <a:gd name="connsiteY21" fmla="*/ 3790970 h 3984099"/>
              <a:gd name="connsiteX22" fmla="*/ 442621 w 2213664"/>
              <a:gd name="connsiteY22" fmla="*/ 3951900 h 3984099"/>
              <a:gd name="connsiteX23" fmla="*/ 290221 w 2213664"/>
              <a:gd name="connsiteY23" fmla="*/ 3853807 h 3984099"/>
              <a:gd name="connsiteX24" fmla="*/ 173362 w 2213664"/>
              <a:gd name="connsiteY24" fmla="*/ 3677238 h 3984099"/>
              <a:gd name="connsiteX25" fmla="*/ 45414 w 2213664"/>
              <a:gd name="connsiteY25" fmla="*/ 3409970 h 3984099"/>
              <a:gd name="connsiteX26" fmla="*/ 26364 w 2213664"/>
              <a:gd name="connsiteY26" fmla="*/ 3352820 h 3984099"/>
              <a:gd name="connsiteX0" fmla="*/ 26364 w 2213664"/>
              <a:gd name="connsiteY0" fmla="*/ 3352820 h 4048503"/>
              <a:gd name="connsiteX1" fmla="*/ 7314 w 2213664"/>
              <a:gd name="connsiteY1" fmla="*/ 2705120 h 4048503"/>
              <a:gd name="connsiteX2" fmla="*/ 159714 w 2213664"/>
              <a:gd name="connsiteY2" fmla="*/ 2686070 h 4048503"/>
              <a:gd name="connsiteX3" fmla="*/ 350214 w 2213664"/>
              <a:gd name="connsiteY3" fmla="*/ 2628920 h 4048503"/>
              <a:gd name="connsiteX4" fmla="*/ 559764 w 2213664"/>
              <a:gd name="connsiteY4" fmla="*/ 2552720 h 4048503"/>
              <a:gd name="connsiteX5" fmla="*/ 655014 w 2213664"/>
              <a:gd name="connsiteY5" fmla="*/ 2343170 h 4048503"/>
              <a:gd name="connsiteX6" fmla="*/ 750264 w 2213664"/>
              <a:gd name="connsiteY6" fmla="*/ 2095520 h 4048503"/>
              <a:gd name="connsiteX7" fmla="*/ 883614 w 2213664"/>
              <a:gd name="connsiteY7" fmla="*/ 1733570 h 4048503"/>
              <a:gd name="connsiteX8" fmla="*/ 921714 w 2213664"/>
              <a:gd name="connsiteY8" fmla="*/ 1600220 h 4048503"/>
              <a:gd name="connsiteX9" fmla="*/ 997914 w 2213664"/>
              <a:gd name="connsiteY9" fmla="*/ 1409720 h 4048503"/>
              <a:gd name="connsiteX10" fmla="*/ 1036014 w 2213664"/>
              <a:gd name="connsiteY10" fmla="*/ 1257320 h 4048503"/>
              <a:gd name="connsiteX11" fmla="*/ 1016964 w 2213664"/>
              <a:gd name="connsiteY11" fmla="*/ 1009670 h 4048503"/>
              <a:gd name="connsiteX12" fmla="*/ 1016964 w 2213664"/>
              <a:gd name="connsiteY12" fmla="*/ 781070 h 4048503"/>
              <a:gd name="connsiteX13" fmla="*/ 1055064 w 2213664"/>
              <a:gd name="connsiteY13" fmla="*/ 628670 h 4048503"/>
              <a:gd name="connsiteX14" fmla="*/ 1055064 w 2213664"/>
              <a:gd name="connsiteY14" fmla="*/ 628670 h 4048503"/>
              <a:gd name="connsiteX15" fmla="*/ 1093164 w 2213664"/>
              <a:gd name="connsiteY15" fmla="*/ 419120 h 4048503"/>
              <a:gd name="connsiteX16" fmla="*/ 1093164 w 2213664"/>
              <a:gd name="connsiteY16" fmla="*/ 419120 h 4048503"/>
              <a:gd name="connsiteX17" fmla="*/ 1743989 w 2213664"/>
              <a:gd name="connsiteY17" fmla="*/ 0 h 4048503"/>
              <a:gd name="connsiteX18" fmla="*/ 2199975 w 2213664"/>
              <a:gd name="connsiteY18" fmla="*/ 37249 h 4048503"/>
              <a:gd name="connsiteX19" fmla="*/ 1916919 w 2213664"/>
              <a:gd name="connsiteY19" fmla="*/ 1309598 h 4048503"/>
              <a:gd name="connsiteX20" fmla="*/ 712164 w 2213664"/>
              <a:gd name="connsiteY20" fmla="*/ 3810020 h 4048503"/>
              <a:gd name="connsiteX21" fmla="*/ 442621 w 2213664"/>
              <a:gd name="connsiteY21" fmla="*/ 3951900 h 4048503"/>
              <a:gd name="connsiteX22" fmla="*/ 290221 w 2213664"/>
              <a:gd name="connsiteY22" fmla="*/ 3853807 h 4048503"/>
              <a:gd name="connsiteX23" fmla="*/ 173362 w 2213664"/>
              <a:gd name="connsiteY23" fmla="*/ 3677238 h 4048503"/>
              <a:gd name="connsiteX24" fmla="*/ 45414 w 2213664"/>
              <a:gd name="connsiteY24" fmla="*/ 3409970 h 4048503"/>
              <a:gd name="connsiteX25" fmla="*/ 26364 w 2213664"/>
              <a:gd name="connsiteY25" fmla="*/ 3352820 h 4048503"/>
              <a:gd name="connsiteX0" fmla="*/ 44164 w 2212414"/>
              <a:gd name="connsiteY0" fmla="*/ 3409970 h 4048503"/>
              <a:gd name="connsiteX1" fmla="*/ 6064 w 2212414"/>
              <a:gd name="connsiteY1" fmla="*/ 2705120 h 4048503"/>
              <a:gd name="connsiteX2" fmla="*/ 158464 w 2212414"/>
              <a:gd name="connsiteY2" fmla="*/ 2686070 h 4048503"/>
              <a:gd name="connsiteX3" fmla="*/ 348964 w 2212414"/>
              <a:gd name="connsiteY3" fmla="*/ 2628920 h 4048503"/>
              <a:gd name="connsiteX4" fmla="*/ 558514 w 2212414"/>
              <a:gd name="connsiteY4" fmla="*/ 2552720 h 4048503"/>
              <a:gd name="connsiteX5" fmla="*/ 653764 w 2212414"/>
              <a:gd name="connsiteY5" fmla="*/ 2343170 h 4048503"/>
              <a:gd name="connsiteX6" fmla="*/ 749014 w 2212414"/>
              <a:gd name="connsiteY6" fmla="*/ 2095520 h 4048503"/>
              <a:gd name="connsiteX7" fmla="*/ 882364 w 2212414"/>
              <a:gd name="connsiteY7" fmla="*/ 1733570 h 4048503"/>
              <a:gd name="connsiteX8" fmla="*/ 920464 w 2212414"/>
              <a:gd name="connsiteY8" fmla="*/ 1600220 h 4048503"/>
              <a:gd name="connsiteX9" fmla="*/ 996664 w 2212414"/>
              <a:gd name="connsiteY9" fmla="*/ 1409720 h 4048503"/>
              <a:gd name="connsiteX10" fmla="*/ 1034764 w 2212414"/>
              <a:gd name="connsiteY10" fmla="*/ 1257320 h 4048503"/>
              <a:gd name="connsiteX11" fmla="*/ 1015714 w 2212414"/>
              <a:gd name="connsiteY11" fmla="*/ 1009670 h 4048503"/>
              <a:gd name="connsiteX12" fmla="*/ 1015714 w 2212414"/>
              <a:gd name="connsiteY12" fmla="*/ 781070 h 4048503"/>
              <a:gd name="connsiteX13" fmla="*/ 1053814 w 2212414"/>
              <a:gd name="connsiteY13" fmla="*/ 628670 h 4048503"/>
              <a:gd name="connsiteX14" fmla="*/ 1053814 w 2212414"/>
              <a:gd name="connsiteY14" fmla="*/ 628670 h 4048503"/>
              <a:gd name="connsiteX15" fmla="*/ 1091914 w 2212414"/>
              <a:gd name="connsiteY15" fmla="*/ 419120 h 4048503"/>
              <a:gd name="connsiteX16" fmla="*/ 1091914 w 2212414"/>
              <a:gd name="connsiteY16" fmla="*/ 419120 h 4048503"/>
              <a:gd name="connsiteX17" fmla="*/ 1742739 w 2212414"/>
              <a:gd name="connsiteY17" fmla="*/ 0 h 4048503"/>
              <a:gd name="connsiteX18" fmla="*/ 2198725 w 2212414"/>
              <a:gd name="connsiteY18" fmla="*/ 37249 h 4048503"/>
              <a:gd name="connsiteX19" fmla="*/ 1915669 w 2212414"/>
              <a:gd name="connsiteY19" fmla="*/ 1309598 h 4048503"/>
              <a:gd name="connsiteX20" fmla="*/ 710914 w 2212414"/>
              <a:gd name="connsiteY20" fmla="*/ 3810020 h 4048503"/>
              <a:gd name="connsiteX21" fmla="*/ 441371 w 2212414"/>
              <a:gd name="connsiteY21" fmla="*/ 3951900 h 4048503"/>
              <a:gd name="connsiteX22" fmla="*/ 288971 w 2212414"/>
              <a:gd name="connsiteY22" fmla="*/ 3853807 h 4048503"/>
              <a:gd name="connsiteX23" fmla="*/ 172112 w 2212414"/>
              <a:gd name="connsiteY23" fmla="*/ 3677238 h 4048503"/>
              <a:gd name="connsiteX24" fmla="*/ 44164 w 2212414"/>
              <a:gd name="connsiteY24" fmla="*/ 3409970 h 4048503"/>
              <a:gd name="connsiteX0" fmla="*/ 166048 w 2206350"/>
              <a:gd name="connsiteY0" fmla="*/ 3677238 h 4048503"/>
              <a:gd name="connsiteX1" fmla="*/ 0 w 2206350"/>
              <a:gd name="connsiteY1" fmla="*/ 2705120 h 4048503"/>
              <a:gd name="connsiteX2" fmla="*/ 152400 w 2206350"/>
              <a:gd name="connsiteY2" fmla="*/ 2686070 h 4048503"/>
              <a:gd name="connsiteX3" fmla="*/ 342900 w 2206350"/>
              <a:gd name="connsiteY3" fmla="*/ 2628920 h 4048503"/>
              <a:gd name="connsiteX4" fmla="*/ 552450 w 2206350"/>
              <a:gd name="connsiteY4" fmla="*/ 2552720 h 4048503"/>
              <a:gd name="connsiteX5" fmla="*/ 647700 w 2206350"/>
              <a:gd name="connsiteY5" fmla="*/ 2343170 h 4048503"/>
              <a:gd name="connsiteX6" fmla="*/ 742950 w 2206350"/>
              <a:gd name="connsiteY6" fmla="*/ 2095520 h 4048503"/>
              <a:gd name="connsiteX7" fmla="*/ 876300 w 2206350"/>
              <a:gd name="connsiteY7" fmla="*/ 1733570 h 4048503"/>
              <a:gd name="connsiteX8" fmla="*/ 914400 w 2206350"/>
              <a:gd name="connsiteY8" fmla="*/ 1600220 h 4048503"/>
              <a:gd name="connsiteX9" fmla="*/ 990600 w 2206350"/>
              <a:gd name="connsiteY9" fmla="*/ 1409720 h 4048503"/>
              <a:gd name="connsiteX10" fmla="*/ 1028700 w 2206350"/>
              <a:gd name="connsiteY10" fmla="*/ 1257320 h 4048503"/>
              <a:gd name="connsiteX11" fmla="*/ 1009650 w 2206350"/>
              <a:gd name="connsiteY11" fmla="*/ 1009670 h 4048503"/>
              <a:gd name="connsiteX12" fmla="*/ 1009650 w 2206350"/>
              <a:gd name="connsiteY12" fmla="*/ 781070 h 4048503"/>
              <a:gd name="connsiteX13" fmla="*/ 1047750 w 2206350"/>
              <a:gd name="connsiteY13" fmla="*/ 628670 h 4048503"/>
              <a:gd name="connsiteX14" fmla="*/ 1047750 w 2206350"/>
              <a:gd name="connsiteY14" fmla="*/ 628670 h 4048503"/>
              <a:gd name="connsiteX15" fmla="*/ 1085850 w 2206350"/>
              <a:gd name="connsiteY15" fmla="*/ 419120 h 4048503"/>
              <a:gd name="connsiteX16" fmla="*/ 1085850 w 2206350"/>
              <a:gd name="connsiteY16" fmla="*/ 419120 h 4048503"/>
              <a:gd name="connsiteX17" fmla="*/ 1736675 w 2206350"/>
              <a:gd name="connsiteY17" fmla="*/ 0 h 4048503"/>
              <a:gd name="connsiteX18" fmla="*/ 2192661 w 2206350"/>
              <a:gd name="connsiteY18" fmla="*/ 37249 h 4048503"/>
              <a:gd name="connsiteX19" fmla="*/ 1909605 w 2206350"/>
              <a:gd name="connsiteY19" fmla="*/ 1309598 h 4048503"/>
              <a:gd name="connsiteX20" fmla="*/ 704850 w 2206350"/>
              <a:gd name="connsiteY20" fmla="*/ 3810020 h 4048503"/>
              <a:gd name="connsiteX21" fmla="*/ 435307 w 2206350"/>
              <a:gd name="connsiteY21" fmla="*/ 3951900 h 4048503"/>
              <a:gd name="connsiteX22" fmla="*/ 282907 w 2206350"/>
              <a:gd name="connsiteY22" fmla="*/ 3853807 h 4048503"/>
              <a:gd name="connsiteX23" fmla="*/ 166048 w 2206350"/>
              <a:gd name="connsiteY23" fmla="*/ 3677238 h 4048503"/>
              <a:gd name="connsiteX0" fmla="*/ 28075 w 2068377"/>
              <a:gd name="connsiteY0" fmla="*/ 3677238 h 4048503"/>
              <a:gd name="connsiteX1" fmla="*/ 14427 w 2068377"/>
              <a:gd name="connsiteY1" fmla="*/ 2686070 h 4048503"/>
              <a:gd name="connsiteX2" fmla="*/ 204927 w 2068377"/>
              <a:gd name="connsiteY2" fmla="*/ 2628920 h 4048503"/>
              <a:gd name="connsiteX3" fmla="*/ 414477 w 2068377"/>
              <a:gd name="connsiteY3" fmla="*/ 2552720 h 4048503"/>
              <a:gd name="connsiteX4" fmla="*/ 509727 w 2068377"/>
              <a:gd name="connsiteY4" fmla="*/ 2343170 h 4048503"/>
              <a:gd name="connsiteX5" fmla="*/ 604977 w 2068377"/>
              <a:gd name="connsiteY5" fmla="*/ 2095520 h 4048503"/>
              <a:gd name="connsiteX6" fmla="*/ 738327 w 2068377"/>
              <a:gd name="connsiteY6" fmla="*/ 1733570 h 4048503"/>
              <a:gd name="connsiteX7" fmla="*/ 776427 w 2068377"/>
              <a:gd name="connsiteY7" fmla="*/ 1600220 h 4048503"/>
              <a:gd name="connsiteX8" fmla="*/ 852627 w 2068377"/>
              <a:gd name="connsiteY8" fmla="*/ 1409720 h 4048503"/>
              <a:gd name="connsiteX9" fmla="*/ 890727 w 2068377"/>
              <a:gd name="connsiteY9" fmla="*/ 1257320 h 4048503"/>
              <a:gd name="connsiteX10" fmla="*/ 871677 w 2068377"/>
              <a:gd name="connsiteY10" fmla="*/ 1009670 h 4048503"/>
              <a:gd name="connsiteX11" fmla="*/ 871677 w 2068377"/>
              <a:gd name="connsiteY11" fmla="*/ 781070 h 4048503"/>
              <a:gd name="connsiteX12" fmla="*/ 909777 w 2068377"/>
              <a:gd name="connsiteY12" fmla="*/ 628670 h 4048503"/>
              <a:gd name="connsiteX13" fmla="*/ 909777 w 2068377"/>
              <a:gd name="connsiteY13" fmla="*/ 628670 h 4048503"/>
              <a:gd name="connsiteX14" fmla="*/ 947877 w 2068377"/>
              <a:gd name="connsiteY14" fmla="*/ 419120 h 4048503"/>
              <a:gd name="connsiteX15" fmla="*/ 947877 w 2068377"/>
              <a:gd name="connsiteY15" fmla="*/ 419120 h 4048503"/>
              <a:gd name="connsiteX16" fmla="*/ 1598702 w 2068377"/>
              <a:gd name="connsiteY16" fmla="*/ 0 h 4048503"/>
              <a:gd name="connsiteX17" fmla="*/ 2054688 w 2068377"/>
              <a:gd name="connsiteY17" fmla="*/ 37249 h 4048503"/>
              <a:gd name="connsiteX18" fmla="*/ 1771632 w 2068377"/>
              <a:gd name="connsiteY18" fmla="*/ 1309598 h 4048503"/>
              <a:gd name="connsiteX19" fmla="*/ 566877 w 2068377"/>
              <a:gd name="connsiteY19" fmla="*/ 3810020 h 4048503"/>
              <a:gd name="connsiteX20" fmla="*/ 297334 w 2068377"/>
              <a:gd name="connsiteY20" fmla="*/ 3951900 h 4048503"/>
              <a:gd name="connsiteX21" fmla="*/ 144934 w 2068377"/>
              <a:gd name="connsiteY21" fmla="*/ 3853807 h 4048503"/>
              <a:gd name="connsiteX22" fmla="*/ 28075 w 2068377"/>
              <a:gd name="connsiteY22" fmla="*/ 3677238 h 4048503"/>
              <a:gd name="connsiteX0" fmla="*/ 131251 w 2054694"/>
              <a:gd name="connsiteY0" fmla="*/ 3853807 h 4048503"/>
              <a:gd name="connsiteX1" fmla="*/ 744 w 2054694"/>
              <a:gd name="connsiteY1" fmla="*/ 2686070 h 4048503"/>
              <a:gd name="connsiteX2" fmla="*/ 191244 w 2054694"/>
              <a:gd name="connsiteY2" fmla="*/ 2628920 h 4048503"/>
              <a:gd name="connsiteX3" fmla="*/ 400794 w 2054694"/>
              <a:gd name="connsiteY3" fmla="*/ 2552720 h 4048503"/>
              <a:gd name="connsiteX4" fmla="*/ 496044 w 2054694"/>
              <a:gd name="connsiteY4" fmla="*/ 2343170 h 4048503"/>
              <a:gd name="connsiteX5" fmla="*/ 591294 w 2054694"/>
              <a:gd name="connsiteY5" fmla="*/ 2095520 h 4048503"/>
              <a:gd name="connsiteX6" fmla="*/ 724644 w 2054694"/>
              <a:gd name="connsiteY6" fmla="*/ 1733570 h 4048503"/>
              <a:gd name="connsiteX7" fmla="*/ 762744 w 2054694"/>
              <a:gd name="connsiteY7" fmla="*/ 1600220 h 4048503"/>
              <a:gd name="connsiteX8" fmla="*/ 838944 w 2054694"/>
              <a:gd name="connsiteY8" fmla="*/ 1409720 h 4048503"/>
              <a:gd name="connsiteX9" fmla="*/ 877044 w 2054694"/>
              <a:gd name="connsiteY9" fmla="*/ 1257320 h 4048503"/>
              <a:gd name="connsiteX10" fmla="*/ 857994 w 2054694"/>
              <a:gd name="connsiteY10" fmla="*/ 1009670 h 4048503"/>
              <a:gd name="connsiteX11" fmla="*/ 857994 w 2054694"/>
              <a:gd name="connsiteY11" fmla="*/ 781070 h 4048503"/>
              <a:gd name="connsiteX12" fmla="*/ 896094 w 2054694"/>
              <a:gd name="connsiteY12" fmla="*/ 628670 h 4048503"/>
              <a:gd name="connsiteX13" fmla="*/ 896094 w 2054694"/>
              <a:gd name="connsiteY13" fmla="*/ 628670 h 4048503"/>
              <a:gd name="connsiteX14" fmla="*/ 934194 w 2054694"/>
              <a:gd name="connsiteY14" fmla="*/ 419120 h 4048503"/>
              <a:gd name="connsiteX15" fmla="*/ 934194 w 2054694"/>
              <a:gd name="connsiteY15" fmla="*/ 419120 h 4048503"/>
              <a:gd name="connsiteX16" fmla="*/ 1585019 w 2054694"/>
              <a:gd name="connsiteY16" fmla="*/ 0 h 4048503"/>
              <a:gd name="connsiteX17" fmla="*/ 2041005 w 2054694"/>
              <a:gd name="connsiteY17" fmla="*/ 37249 h 4048503"/>
              <a:gd name="connsiteX18" fmla="*/ 1757949 w 2054694"/>
              <a:gd name="connsiteY18" fmla="*/ 1309598 h 4048503"/>
              <a:gd name="connsiteX19" fmla="*/ 553194 w 2054694"/>
              <a:gd name="connsiteY19" fmla="*/ 3810020 h 4048503"/>
              <a:gd name="connsiteX20" fmla="*/ 283651 w 2054694"/>
              <a:gd name="connsiteY20" fmla="*/ 3951900 h 4048503"/>
              <a:gd name="connsiteX21" fmla="*/ 131251 w 2054694"/>
              <a:gd name="connsiteY21" fmla="*/ 3853807 h 4048503"/>
              <a:gd name="connsiteX0" fmla="*/ 282907 w 2053950"/>
              <a:gd name="connsiteY0" fmla="*/ 3951900 h 4116492"/>
              <a:gd name="connsiteX1" fmla="*/ 0 w 2053950"/>
              <a:gd name="connsiteY1" fmla="*/ 2686070 h 4116492"/>
              <a:gd name="connsiteX2" fmla="*/ 190500 w 2053950"/>
              <a:gd name="connsiteY2" fmla="*/ 2628920 h 4116492"/>
              <a:gd name="connsiteX3" fmla="*/ 400050 w 2053950"/>
              <a:gd name="connsiteY3" fmla="*/ 2552720 h 4116492"/>
              <a:gd name="connsiteX4" fmla="*/ 495300 w 2053950"/>
              <a:gd name="connsiteY4" fmla="*/ 2343170 h 4116492"/>
              <a:gd name="connsiteX5" fmla="*/ 590550 w 2053950"/>
              <a:gd name="connsiteY5" fmla="*/ 2095520 h 4116492"/>
              <a:gd name="connsiteX6" fmla="*/ 723900 w 2053950"/>
              <a:gd name="connsiteY6" fmla="*/ 1733570 h 4116492"/>
              <a:gd name="connsiteX7" fmla="*/ 762000 w 2053950"/>
              <a:gd name="connsiteY7" fmla="*/ 1600220 h 4116492"/>
              <a:gd name="connsiteX8" fmla="*/ 838200 w 2053950"/>
              <a:gd name="connsiteY8" fmla="*/ 1409720 h 4116492"/>
              <a:gd name="connsiteX9" fmla="*/ 876300 w 2053950"/>
              <a:gd name="connsiteY9" fmla="*/ 1257320 h 4116492"/>
              <a:gd name="connsiteX10" fmla="*/ 857250 w 2053950"/>
              <a:gd name="connsiteY10" fmla="*/ 1009670 h 4116492"/>
              <a:gd name="connsiteX11" fmla="*/ 857250 w 2053950"/>
              <a:gd name="connsiteY11" fmla="*/ 781070 h 4116492"/>
              <a:gd name="connsiteX12" fmla="*/ 895350 w 2053950"/>
              <a:gd name="connsiteY12" fmla="*/ 628670 h 4116492"/>
              <a:gd name="connsiteX13" fmla="*/ 895350 w 2053950"/>
              <a:gd name="connsiteY13" fmla="*/ 628670 h 4116492"/>
              <a:gd name="connsiteX14" fmla="*/ 933450 w 2053950"/>
              <a:gd name="connsiteY14" fmla="*/ 419120 h 4116492"/>
              <a:gd name="connsiteX15" fmla="*/ 933450 w 2053950"/>
              <a:gd name="connsiteY15" fmla="*/ 419120 h 4116492"/>
              <a:gd name="connsiteX16" fmla="*/ 1584275 w 2053950"/>
              <a:gd name="connsiteY16" fmla="*/ 0 h 4116492"/>
              <a:gd name="connsiteX17" fmla="*/ 2040261 w 2053950"/>
              <a:gd name="connsiteY17" fmla="*/ 37249 h 4116492"/>
              <a:gd name="connsiteX18" fmla="*/ 1757205 w 2053950"/>
              <a:gd name="connsiteY18" fmla="*/ 1309598 h 4116492"/>
              <a:gd name="connsiteX19" fmla="*/ 552450 w 2053950"/>
              <a:gd name="connsiteY19" fmla="*/ 3810020 h 4116492"/>
              <a:gd name="connsiteX20" fmla="*/ 282907 w 2053950"/>
              <a:gd name="connsiteY20" fmla="*/ 3951900 h 4116492"/>
              <a:gd name="connsiteX0" fmla="*/ 282907 w 2058452"/>
              <a:gd name="connsiteY0" fmla="*/ 3951900 h 3951900"/>
              <a:gd name="connsiteX1" fmla="*/ 0 w 2058452"/>
              <a:gd name="connsiteY1" fmla="*/ 2686070 h 3951900"/>
              <a:gd name="connsiteX2" fmla="*/ 190500 w 2058452"/>
              <a:gd name="connsiteY2" fmla="*/ 2628920 h 3951900"/>
              <a:gd name="connsiteX3" fmla="*/ 400050 w 2058452"/>
              <a:gd name="connsiteY3" fmla="*/ 2552720 h 3951900"/>
              <a:gd name="connsiteX4" fmla="*/ 495300 w 2058452"/>
              <a:gd name="connsiteY4" fmla="*/ 2343170 h 3951900"/>
              <a:gd name="connsiteX5" fmla="*/ 590550 w 2058452"/>
              <a:gd name="connsiteY5" fmla="*/ 2095520 h 3951900"/>
              <a:gd name="connsiteX6" fmla="*/ 723900 w 2058452"/>
              <a:gd name="connsiteY6" fmla="*/ 1733570 h 3951900"/>
              <a:gd name="connsiteX7" fmla="*/ 762000 w 2058452"/>
              <a:gd name="connsiteY7" fmla="*/ 1600220 h 3951900"/>
              <a:gd name="connsiteX8" fmla="*/ 838200 w 2058452"/>
              <a:gd name="connsiteY8" fmla="*/ 1409720 h 3951900"/>
              <a:gd name="connsiteX9" fmla="*/ 876300 w 2058452"/>
              <a:gd name="connsiteY9" fmla="*/ 1257320 h 3951900"/>
              <a:gd name="connsiteX10" fmla="*/ 857250 w 2058452"/>
              <a:gd name="connsiteY10" fmla="*/ 1009670 h 3951900"/>
              <a:gd name="connsiteX11" fmla="*/ 857250 w 2058452"/>
              <a:gd name="connsiteY11" fmla="*/ 781070 h 3951900"/>
              <a:gd name="connsiteX12" fmla="*/ 895350 w 2058452"/>
              <a:gd name="connsiteY12" fmla="*/ 628670 h 3951900"/>
              <a:gd name="connsiteX13" fmla="*/ 895350 w 2058452"/>
              <a:gd name="connsiteY13" fmla="*/ 628670 h 3951900"/>
              <a:gd name="connsiteX14" fmla="*/ 933450 w 2058452"/>
              <a:gd name="connsiteY14" fmla="*/ 419120 h 3951900"/>
              <a:gd name="connsiteX15" fmla="*/ 933450 w 2058452"/>
              <a:gd name="connsiteY15" fmla="*/ 419120 h 3951900"/>
              <a:gd name="connsiteX16" fmla="*/ 1584275 w 2058452"/>
              <a:gd name="connsiteY16" fmla="*/ 0 h 3951900"/>
              <a:gd name="connsiteX17" fmla="*/ 2040261 w 2058452"/>
              <a:gd name="connsiteY17" fmla="*/ 37249 h 3951900"/>
              <a:gd name="connsiteX18" fmla="*/ 1757205 w 2058452"/>
              <a:gd name="connsiteY18" fmla="*/ 1309598 h 3951900"/>
              <a:gd name="connsiteX19" fmla="*/ 282907 w 2058452"/>
              <a:gd name="connsiteY19" fmla="*/ 3951900 h 3951900"/>
              <a:gd name="connsiteX0" fmla="*/ 152460 w 1928005"/>
              <a:gd name="connsiteY0" fmla="*/ 3951900 h 3976677"/>
              <a:gd name="connsiteX1" fmla="*/ 60053 w 1928005"/>
              <a:gd name="connsiteY1" fmla="*/ 2628920 h 3976677"/>
              <a:gd name="connsiteX2" fmla="*/ 269603 w 1928005"/>
              <a:gd name="connsiteY2" fmla="*/ 2552720 h 3976677"/>
              <a:gd name="connsiteX3" fmla="*/ 364853 w 1928005"/>
              <a:gd name="connsiteY3" fmla="*/ 2343170 h 3976677"/>
              <a:gd name="connsiteX4" fmla="*/ 460103 w 1928005"/>
              <a:gd name="connsiteY4" fmla="*/ 2095520 h 3976677"/>
              <a:gd name="connsiteX5" fmla="*/ 593453 w 1928005"/>
              <a:gd name="connsiteY5" fmla="*/ 1733570 h 3976677"/>
              <a:gd name="connsiteX6" fmla="*/ 631553 w 1928005"/>
              <a:gd name="connsiteY6" fmla="*/ 1600220 h 3976677"/>
              <a:gd name="connsiteX7" fmla="*/ 707753 w 1928005"/>
              <a:gd name="connsiteY7" fmla="*/ 1409720 h 3976677"/>
              <a:gd name="connsiteX8" fmla="*/ 745853 w 1928005"/>
              <a:gd name="connsiteY8" fmla="*/ 1257320 h 3976677"/>
              <a:gd name="connsiteX9" fmla="*/ 726803 w 1928005"/>
              <a:gd name="connsiteY9" fmla="*/ 1009670 h 3976677"/>
              <a:gd name="connsiteX10" fmla="*/ 726803 w 1928005"/>
              <a:gd name="connsiteY10" fmla="*/ 781070 h 3976677"/>
              <a:gd name="connsiteX11" fmla="*/ 764903 w 1928005"/>
              <a:gd name="connsiteY11" fmla="*/ 628670 h 3976677"/>
              <a:gd name="connsiteX12" fmla="*/ 764903 w 1928005"/>
              <a:gd name="connsiteY12" fmla="*/ 628670 h 3976677"/>
              <a:gd name="connsiteX13" fmla="*/ 803003 w 1928005"/>
              <a:gd name="connsiteY13" fmla="*/ 419120 h 3976677"/>
              <a:gd name="connsiteX14" fmla="*/ 803003 w 1928005"/>
              <a:gd name="connsiteY14" fmla="*/ 419120 h 3976677"/>
              <a:gd name="connsiteX15" fmla="*/ 1453828 w 1928005"/>
              <a:gd name="connsiteY15" fmla="*/ 0 h 3976677"/>
              <a:gd name="connsiteX16" fmla="*/ 1909814 w 1928005"/>
              <a:gd name="connsiteY16" fmla="*/ 37249 h 3976677"/>
              <a:gd name="connsiteX17" fmla="*/ 1626758 w 1928005"/>
              <a:gd name="connsiteY17" fmla="*/ 1309598 h 3976677"/>
              <a:gd name="connsiteX18" fmla="*/ 152460 w 1928005"/>
              <a:gd name="connsiteY18" fmla="*/ 3951900 h 3976677"/>
              <a:gd name="connsiteX0" fmla="*/ 1566705 w 1869959"/>
              <a:gd name="connsiteY0" fmla="*/ 1309598 h 2628920"/>
              <a:gd name="connsiteX1" fmla="*/ 0 w 1869959"/>
              <a:gd name="connsiteY1" fmla="*/ 2628920 h 2628920"/>
              <a:gd name="connsiteX2" fmla="*/ 209550 w 1869959"/>
              <a:gd name="connsiteY2" fmla="*/ 2552720 h 2628920"/>
              <a:gd name="connsiteX3" fmla="*/ 304800 w 1869959"/>
              <a:gd name="connsiteY3" fmla="*/ 2343170 h 2628920"/>
              <a:gd name="connsiteX4" fmla="*/ 400050 w 1869959"/>
              <a:gd name="connsiteY4" fmla="*/ 2095520 h 2628920"/>
              <a:gd name="connsiteX5" fmla="*/ 533400 w 1869959"/>
              <a:gd name="connsiteY5" fmla="*/ 1733570 h 2628920"/>
              <a:gd name="connsiteX6" fmla="*/ 571500 w 1869959"/>
              <a:gd name="connsiteY6" fmla="*/ 1600220 h 2628920"/>
              <a:gd name="connsiteX7" fmla="*/ 647700 w 1869959"/>
              <a:gd name="connsiteY7" fmla="*/ 1409720 h 2628920"/>
              <a:gd name="connsiteX8" fmla="*/ 685800 w 1869959"/>
              <a:gd name="connsiteY8" fmla="*/ 1257320 h 2628920"/>
              <a:gd name="connsiteX9" fmla="*/ 666750 w 1869959"/>
              <a:gd name="connsiteY9" fmla="*/ 1009670 h 2628920"/>
              <a:gd name="connsiteX10" fmla="*/ 666750 w 1869959"/>
              <a:gd name="connsiteY10" fmla="*/ 781070 h 2628920"/>
              <a:gd name="connsiteX11" fmla="*/ 704850 w 1869959"/>
              <a:gd name="connsiteY11" fmla="*/ 628670 h 2628920"/>
              <a:gd name="connsiteX12" fmla="*/ 704850 w 1869959"/>
              <a:gd name="connsiteY12" fmla="*/ 628670 h 2628920"/>
              <a:gd name="connsiteX13" fmla="*/ 742950 w 1869959"/>
              <a:gd name="connsiteY13" fmla="*/ 419120 h 2628920"/>
              <a:gd name="connsiteX14" fmla="*/ 742950 w 1869959"/>
              <a:gd name="connsiteY14" fmla="*/ 419120 h 2628920"/>
              <a:gd name="connsiteX15" fmla="*/ 1393775 w 1869959"/>
              <a:gd name="connsiteY15" fmla="*/ 0 h 2628920"/>
              <a:gd name="connsiteX16" fmla="*/ 1849761 w 1869959"/>
              <a:gd name="connsiteY16" fmla="*/ 37249 h 2628920"/>
              <a:gd name="connsiteX17" fmla="*/ 1566705 w 1869959"/>
              <a:gd name="connsiteY17" fmla="*/ 1309598 h 2628920"/>
              <a:gd name="connsiteX0" fmla="*/ 1357155 w 1660409"/>
              <a:gd name="connsiteY0" fmla="*/ 1309598 h 2552720"/>
              <a:gd name="connsiteX1" fmla="*/ 0 w 1660409"/>
              <a:gd name="connsiteY1" fmla="*/ 2552720 h 2552720"/>
              <a:gd name="connsiteX2" fmla="*/ 95250 w 1660409"/>
              <a:gd name="connsiteY2" fmla="*/ 2343170 h 2552720"/>
              <a:gd name="connsiteX3" fmla="*/ 190500 w 1660409"/>
              <a:gd name="connsiteY3" fmla="*/ 2095520 h 2552720"/>
              <a:gd name="connsiteX4" fmla="*/ 323850 w 1660409"/>
              <a:gd name="connsiteY4" fmla="*/ 1733570 h 2552720"/>
              <a:gd name="connsiteX5" fmla="*/ 361950 w 1660409"/>
              <a:gd name="connsiteY5" fmla="*/ 1600220 h 2552720"/>
              <a:gd name="connsiteX6" fmla="*/ 438150 w 1660409"/>
              <a:gd name="connsiteY6" fmla="*/ 1409720 h 2552720"/>
              <a:gd name="connsiteX7" fmla="*/ 476250 w 1660409"/>
              <a:gd name="connsiteY7" fmla="*/ 1257320 h 2552720"/>
              <a:gd name="connsiteX8" fmla="*/ 457200 w 1660409"/>
              <a:gd name="connsiteY8" fmla="*/ 1009670 h 2552720"/>
              <a:gd name="connsiteX9" fmla="*/ 457200 w 1660409"/>
              <a:gd name="connsiteY9" fmla="*/ 781070 h 2552720"/>
              <a:gd name="connsiteX10" fmla="*/ 495300 w 1660409"/>
              <a:gd name="connsiteY10" fmla="*/ 628670 h 2552720"/>
              <a:gd name="connsiteX11" fmla="*/ 495300 w 1660409"/>
              <a:gd name="connsiteY11" fmla="*/ 628670 h 2552720"/>
              <a:gd name="connsiteX12" fmla="*/ 533400 w 1660409"/>
              <a:gd name="connsiteY12" fmla="*/ 419120 h 2552720"/>
              <a:gd name="connsiteX13" fmla="*/ 533400 w 1660409"/>
              <a:gd name="connsiteY13" fmla="*/ 419120 h 2552720"/>
              <a:gd name="connsiteX14" fmla="*/ 1184225 w 1660409"/>
              <a:gd name="connsiteY14" fmla="*/ 0 h 2552720"/>
              <a:gd name="connsiteX15" fmla="*/ 1640211 w 1660409"/>
              <a:gd name="connsiteY15" fmla="*/ 37249 h 2552720"/>
              <a:gd name="connsiteX16" fmla="*/ 1357155 w 1660409"/>
              <a:gd name="connsiteY16" fmla="*/ 1309598 h 2552720"/>
              <a:gd name="connsiteX0" fmla="*/ 1261905 w 1565159"/>
              <a:gd name="connsiteY0" fmla="*/ 1309598 h 2343170"/>
              <a:gd name="connsiteX1" fmla="*/ 0 w 1565159"/>
              <a:gd name="connsiteY1" fmla="*/ 2343170 h 2343170"/>
              <a:gd name="connsiteX2" fmla="*/ 95250 w 1565159"/>
              <a:gd name="connsiteY2" fmla="*/ 2095520 h 2343170"/>
              <a:gd name="connsiteX3" fmla="*/ 228600 w 1565159"/>
              <a:gd name="connsiteY3" fmla="*/ 1733570 h 2343170"/>
              <a:gd name="connsiteX4" fmla="*/ 266700 w 1565159"/>
              <a:gd name="connsiteY4" fmla="*/ 1600220 h 2343170"/>
              <a:gd name="connsiteX5" fmla="*/ 342900 w 1565159"/>
              <a:gd name="connsiteY5" fmla="*/ 1409720 h 2343170"/>
              <a:gd name="connsiteX6" fmla="*/ 381000 w 1565159"/>
              <a:gd name="connsiteY6" fmla="*/ 1257320 h 2343170"/>
              <a:gd name="connsiteX7" fmla="*/ 361950 w 1565159"/>
              <a:gd name="connsiteY7" fmla="*/ 1009670 h 2343170"/>
              <a:gd name="connsiteX8" fmla="*/ 361950 w 1565159"/>
              <a:gd name="connsiteY8" fmla="*/ 781070 h 2343170"/>
              <a:gd name="connsiteX9" fmla="*/ 400050 w 1565159"/>
              <a:gd name="connsiteY9" fmla="*/ 628670 h 2343170"/>
              <a:gd name="connsiteX10" fmla="*/ 400050 w 1565159"/>
              <a:gd name="connsiteY10" fmla="*/ 628670 h 2343170"/>
              <a:gd name="connsiteX11" fmla="*/ 438150 w 1565159"/>
              <a:gd name="connsiteY11" fmla="*/ 419120 h 2343170"/>
              <a:gd name="connsiteX12" fmla="*/ 438150 w 1565159"/>
              <a:gd name="connsiteY12" fmla="*/ 419120 h 2343170"/>
              <a:gd name="connsiteX13" fmla="*/ 1088975 w 1565159"/>
              <a:gd name="connsiteY13" fmla="*/ 0 h 2343170"/>
              <a:gd name="connsiteX14" fmla="*/ 1544961 w 1565159"/>
              <a:gd name="connsiteY14" fmla="*/ 37249 h 2343170"/>
              <a:gd name="connsiteX15" fmla="*/ 1261905 w 1565159"/>
              <a:gd name="connsiteY15" fmla="*/ 1309598 h 2343170"/>
              <a:gd name="connsiteX0" fmla="*/ 1166655 w 1469909"/>
              <a:gd name="connsiteY0" fmla="*/ 1309598 h 2095520"/>
              <a:gd name="connsiteX1" fmla="*/ 0 w 1469909"/>
              <a:gd name="connsiteY1" fmla="*/ 2095520 h 2095520"/>
              <a:gd name="connsiteX2" fmla="*/ 133350 w 1469909"/>
              <a:gd name="connsiteY2" fmla="*/ 1733570 h 2095520"/>
              <a:gd name="connsiteX3" fmla="*/ 171450 w 1469909"/>
              <a:gd name="connsiteY3" fmla="*/ 1600220 h 2095520"/>
              <a:gd name="connsiteX4" fmla="*/ 247650 w 1469909"/>
              <a:gd name="connsiteY4" fmla="*/ 1409720 h 2095520"/>
              <a:gd name="connsiteX5" fmla="*/ 285750 w 1469909"/>
              <a:gd name="connsiteY5" fmla="*/ 1257320 h 2095520"/>
              <a:gd name="connsiteX6" fmla="*/ 266700 w 1469909"/>
              <a:gd name="connsiteY6" fmla="*/ 1009670 h 2095520"/>
              <a:gd name="connsiteX7" fmla="*/ 266700 w 1469909"/>
              <a:gd name="connsiteY7" fmla="*/ 781070 h 2095520"/>
              <a:gd name="connsiteX8" fmla="*/ 304800 w 1469909"/>
              <a:gd name="connsiteY8" fmla="*/ 628670 h 2095520"/>
              <a:gd name="connsiteX9" fmla="*/ 304800 w 1469909"/>
              <a:gd name="connsiteY9" fmla="*/ 628670 h 2095520"/>
              <a:gd name="connsiteX10" fmla="*/ 342900 w 1469909"/>
              <a:gd name="connsiteY10" fmla="*/ 419120 h 2095520"/>
              <a:gd name="connsiteX11" fmla="*/ 342900 w 1469909"/>
              <a:gd name="connsiteY11" fmla="*/ 419120 h 2095520"/>
              <a:gd name="connsiteX12" fmla="*/ 993725 w 1469909"/>
              <a:gd name="connsiteY12" fmla="*/ 0 h 2095520"/>
              <a:gd name="connsiteX13" fmla="*/ 1449711 w 1469909"/>
              <a:gd name="connsiteY13" fmla="*/ 37249 h 2095520"/>
              <a:gd name="connsiteX14" fmla="*/ 1166655 w 1469909"/>
              <a:gd name="connsiteY14" fmla="*/ 1309598 h 2095520"/>
              <a:gd name="connsiteX0" fmla="*/ 1033305 w 1336559"/>
              <a:gd name="connsiteY0" fmla="*/ 1309598 h 1733570"/>
              <a:gd name="connsiteX1" fmla="*/ 0 w 1336559"/>
              <a:gd name="connsiteY1" fmla="*/ 1733570 h 1733570"/>
              <a:gd name="connsiteX2" fmla="*/ 38100 w 1336559"/>
              <a:gd name="connsiteY2" fmla="*/ 1600220 h 1733570"/>
              <a:gd name="connsiteX3" fmla="*/ 114300 w 1336559"/>
              <a:gd name="connsiteY3" fmla="*/ 1409720 h 1733570"/>
              <a:gd name="connsiteX4" fmla="*/ 152400 w 1336559"/>
              <a:gd name="connsiteY4" fmla="*/ 1257320 h 1733570"/>
              <a:gd name="connsiteX5" fmla="*/ 133350 w 1336559"/>
              <a:gd name="connsiteY5" fmla="*/ 1009670 h 1733570"/>
              <a:gd name="connsiteX6" fmla="*/ 133350 w 1336559"/>
              <a:gd name="connsiteY6" fmla="*/ 781070 h 1733570"/>
              <a:gd name="connsiteX7" fmla="*/ 171450 w 1336559"/>
              <a:gd name="connsiteY7" fmla="*/ 628670 h 1733570"/>
              <a:gd name="connsiteX8" fmla="*/ 171450 w 1336559"/>
              <a:gd name="connsiteY8" fmla="*/ 628670 h 1733570"/>
              <a:gd name="connsiteX9" fmla="*/ 209550 w 1336559"/>
              <a:gd name="connsiteY9" fmla="*/ 419120 h 1733570"/>
              <a:gd name="connsiteX10" fmla="*/ 209550 w 1336559"/>
              <a:gd name="connsiteY10" fmla="*/ 419120 h 1733570"/>
              <a:gd name="connsiteX11" fmla="*/ 860375 w 1336559"/>
              <a:gd name="connsiteY11" fmla="*/ 0 h 1733570"/>
              <a:gd name="connsiteX12" fmla="*/ 1316361 w 1336559"/>
              <a:gd name="connsiteY12" fmla="*/ 37249 h 1733570"/>
              <a:gd name="connsiteX13" fmla="*/ 1033305 w 1336559"/>
              <a:gd name="connsiteY13" fmla="*/ 1309598 h 17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6559" h="1733570">
                <a:moveTo>
                  <a:pt x="1033305" y="1309598"/>
                </a:moveTo>
                <a:cubicBezTo>
                  <a:pt x="813912" y="1592318"/>
                  <a:pt x="165868" y="1685133"/>
                  <a:pt x="0" y="1733570"/>
                </a:cubicBezTo>
                <a:lnTo>
                  <a:pt x="38100" y="1600220"/>
                </a:lnTo>
                <a:lnTo>
                  <a:pt x="114300" y="1409720"/>
                </a:lnTo>
                <a:lnTo>
                  <a:pt x="152400" y="1257320"/>
                </a:lnTo>
                <a:lnTo>
                  <a:pt x="133350" y="1009670"/>
                </a:lnTo>
                <a:lnTo>
                  <a:pt x="133350" y="781070"/>
                </a:lnTo>
                <a:lnTo>
                  <a:pt x="171450" y="628670"/>
                </a:lnTo>
                <a:lnTo>
                  <a:pt x="171450" y="628670"/>
                </a:lnTo>
                <a:lnTo>
                  <a:pt x="209550" y="419120"/>
                </a:lnTo>
                <a:lnTo>
                  <a:pt x="209550" y="419120"/>
                </a:lnTo>
                <a:lnTo>
                  <a:pt x="860375" y="0"/>
                </a:lnTo>
                <a:lnTo>
                  <a:pt x="1316361" y="37249"/>
                </a:lnTo>
                <a:cubicBezTo>
                  <a:pt x="1366308" y="1261783"/>
                  <a:pt x="1341598" y="877653"/>
                  <a:pt x="1033305" y="1309598"/>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p:cNvSpPr/>
          <p:nvPr/>
        </p:nvSpPr>
        <p:spPr>
          <a:xfrm>
            <a:off x="4800160" y="345641"/>
            <a:ext cx="4112059" cy="4884480"/>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22193" h="3549122">
                <a:moveTo>
                  <a:pt x="3222193" y="3207928"/>
                </a:moveTo>
                <a:lnTo>
                  <a:pt x="3222193" y="3207928"/>
                </a:lnTo>
                <a:cubicBezTo>
                  <a:pt x="3107278" y="2920643"/>
                  <a:pt x="3212935" y="3157607"/>
                  <a:pt x="3140307" y="3030507"/>
                </a:cubicBezTo>
                <a:cubicBezTo>
                  <a:pt x="3130213" y="3012843"/>
                  <a:pt x="3126036" y="2991545"/>
                  <a:pt x="3113011" y="2975916"/>
                </a:cubicBezTo>
                <a:cubicBezTo>
                  <a:pt x="3102510" y="2963315"/>
                  <a:pt x="3085716" y="2957719"/>
                  <a:pt x="3072068" y="2948621"/>
                </a:cubicBezTo>
                <a:cubicBezTo>
                  <a:pt x="3058420" y="2930424"/>
                  <a:pt x="3047209" y="2910114"/>
                  <a:pt x="3031125" y="2894030"/>
                </a:cubicBezTo>
                <a:cubicBezTo>
                  <a:pt x="3019526" y="2882431"/>
                  <a:pt x="3003529" y="2876268"/>
                  <a:pt x="2990181" y="2866734"/>
                </a:cubicBezTo>
                <a:cubicBezTo>
                  <a:pt x="2952972" y="2840156"/>
                  <a:pt x="2923823" y="2819859"/>
                  <a:pt x="2894647" y="2784848"/>
                </a:cubicBezTo>
                <a:cubicBezTo>
                  <a:pt x="2884146" y="2772247"/>
                  <a:pt x="2877853" y="2756506"/>
                  <a:pt x="2867352" y="2743905"/>
                </a:cubicBezTo>
                <a:cubicBezTo>
                  <a:pt x="2854996" y="2729077"/>
                  <a:pt x="2838258" y="2718196"/>
                  <a:pt x="2826408" y="2702961"/>
                </a:cubicBezTo>
                <a:cubicBezTo>
                  <a:pt x="2806268" y="2677066"/>
                  <a:pt x="2790014" y="2648370"/>
                  <a:pt x="2771817" y="2621075"/>
                </a:cubicBezTo>
                <a:cubicBezTo>
                  <a:pt x="2762718" y="2607427"/>
                  <a:pt x="2756121" y="2591729"/>
                  <a:pt x="2744522" y="2580131"/>
                </a:cubicBezTo>
                <a:cubicBezTo>
                  <a:pt x="2730874" y="2566483"/>
                  <a:pt x="2718406" y="2551544"/>
                  <a:pt x="2703578" y="2539188"/>
                </a:cubicBezTo>
                <a:cubicBezTo>
                  <a:pt x="2644908" y="2490297"/>
                  <a:pt x="2683245" y="2529022"/>
                  <a:pt x="2621692" y="2498245"/>
                </a:cubicBezTo>
                <a:cubicBezTo>
                  <a:pt x="2607021" y="2490909"/>
                  <a:pt x="2594397" y="2480048"/>
                  <a:pt x="2580749" y="2470949"/>
                </a:cubicBezTo>
                <a:cubicBezTo>
                  <a:pt x="2527688" y="2391359"/>
                  <a:pt x="2693771" y="2494117"/>
                  <a:pt x="2640673" y="2368300"/>
                </a:cubicBezTo>
                <a:cubicBezTo>
                  <a:pt x="2587575" y="2242484"/>
                  <a:pt x="2419837" y="1961144"/>
                  <a:pt x="2262161" y="1716050"/>
                </a:cubicBezTo>
                <a:cubicBezTo>
                  <a:pt x="2104485" y="1470956"/>
                  <a:pt x="1918578" y="1216375"/>
                  <a:pt x="1694616" y="897737"/>
                </a:cubicBezTo>
                <a:cubicBezTo>
                  <a:pt x="1470654" y="579099"/>
                  <a:pt x="647203" y="82214"/>
                  <a:pt x="343677" y="4930"/>
                </a:cubicBezTo>
                <a:cubicBezTo>
                  <a:pt x="40151" y="-72354"/>
                  <a:pt x="16072" y="780312"/>
                  <a:pt x="344" y="1063839"/>
                </a:cubicBezTo>
                <a:cubicBezTo>
                  <a:pt x="-15384" y="1347366"/>
                  <a:pt x="512373" y="1598135"/>
                  <a:pt x="719527" y="1809907"/>
                </a:cubicBezTo>
                <a:cubicBezTo>
                  <a:pt x="926681" y="2021679"/>
                  <a:pt x="1149154" y="2242495"/>
                  <a:pt x="1243268" y="2334472"/>
                </a:cubicBezTo>
                <a:cubicBezTo>
                  <a:pt x="1337382" y="2426449"/>
                  <a:pt x="1270563" y="2352669"/>
                  <a:pt x="1284211" y="2361767"/>
                </a:cubicBezTo>
                <a:cubicBezTo>
                  <a:pt x="1308835" y="2398703"/>
                  <a:pt x="1321484" y="2414007"/>
                  <a:pt x="1338802" y="2457302"/>
                </a:cubicBezTo>
                <a:cubicBezTo>
                  <a:pt x="1366266" y="2525963"/>
                  <a:pt x="1353000" y="2531659"/>
                  <a:pt x="1393393" y="2580131"/>
                </a:cubicBezTo>
                <a:cubicBezTo>
                  <a:pt x="1405749" y="2594959"/>
                  <a:pt x="1419102" y="2609225"/>
                  <a:pt x="1434337" y="2621075"/>
                </a:cubicBezTo>
                <a:cubicBezTo>
                  <a:pt x="1460232" y="2641215"/>
                  <a:pt x="1488928" y="2657469"/>
                  <a:pt x="1516223" y="2675666"/>
                </a:cubicBezTo>
                <a:lnTo>
                  <a:pt x="1557166" y="2702961"/>
                </a:lnTo>
                <a:cubicBezTo>
                  <a:pt x="1566265" y="2716609"/>
                  <a:pt x="1577126" y="2729234"/>
                  <a:pt x="1584462" y="2743905"/>
                </a:cubicBezTo>
                <a:cubicBezTo>
                  <a:pt x="1640937" y="2856854"/>
                  <a:pt x="1540208" y="2697444"/>
                  <a:pt x="1625405" y="2839439"/>
                </a:cubicBezTo>
                <a:cubicBezTo>
                  <a:pt x="1642283" y="2867569"/>
                  <a:pt x="1679996" y="2921325"/>
                  <a:pt x="1679996" y="2921325"/>
                </a:cubicBezTo>
                <a:cubicBezTo>
                  <a:pt x="1684545" y="2948621"/>
                  <a:pt x="1686363" y="2976515"/>
                  <a:pt x="1693644" y="3003212"/>
                </a:cubicBezTo>
                <a:cubicBezTo>
                  <a:pt x="1709514" y="3061402"/>
                  <a:pt x="1725747" y="3073571"/>
                  <a:pt x="1748235" y="3126042"/>
                </a:cubicBezTo>
                <a:cubicBezTo>
                  <a:pt x="1753902" y="3139265"/>
                  <a:pt x="1753903" y="3155015"/>
                  <a:pt x="1761883" y="3166985"/>
                </a:cubicBezTo>
                <a:cubicBezTo>
                  <a:pt x="1782899" y="3198509"/>
                  <a:pt x="1813558" y="3215083"/>
                  <a:pt x="1843769" y="3235224"/>
                </a:cubicBezTo>
                <a:cubicBezTo>
                  <a:pt x="1875863" y="3283364"/>
                  <a:pt x="1858295" y="3275166"/>
                  <a:pt x="1912008" y="3289815"/>
                </a:cubicBezTo>
                <a:cubicBezTo>
                  <a:pt x="1948200" y="3299686"/>
                  <a:pt x="2021190" y="3317110"/>
                  <a:pt x="2021190" y="3317110"/>
                </a:cubicBezTo>
                <a:cubicBezTo>
                  <a:pt x="2071234" y="3392176"/>
                  <a:pt x="2021189" y="3328482"/>
                  <a:pt x="2089429" y="3385349"/>
                </a:cubicBezTo>
                <a:cubicBezTo>
                  <a:pt x="2104256" y="3397705"/>
                  <a:pt x="2114313" y="3415587"/>
                  <a:pt x="2130372" y="3426293"/>
                </a:cubicBezTo>
                <a:cubicBezTo>
                  <a:pt x="2142342" y="3434273"/>
                  <a:pt x="2158093" y="3434273"/>
                  <a:pt x="2171316" y="3439940"/>
                </a:cubicBezTo>
                <a:cubicBezTo>
                  <a:pt x="2190016" y="3447954"/>
                  <a:pt x="2205787" y="3464218"/>
                  <a:pt x="2225907" y="3467236"/>
                </a:cubicBezTo>
                <a:cubicBezTo>
                  <a:pt x="2298030" y="3478055"/>
                  <a:pt x="2371483" y="3476335"/>
                  <a:pt x="2444271" y="3480884"/>
                </a:cubicBezTo>
                <a:cubicBezTo>
                  <a:pt x="2457919" y="3485433"/>
                  <a:pt x="2470916" y="3496120"/>
                  <a:pt x="2485214" y="3494531"/>
                </a:cubicBezTo>
                <a:cubicBezTo>
                  <a:pt x="2543685" y="3488034"/>
                  <a:pt x="2565381" y="3468383"/>
                  <a:pt x="2608044" y="3439940"/>
                </a:cubicBezTo>
                <a:cubicBezTo>
                  <a:pt x="2635340" y="3444489"/>
                  <a:pt x="2665180" y="3441213"/>
                  <a:pt x="2689931" y="3453588"/>
                </a:cubicBezTo>
                <a:cubicBezTo>
                  <a:pt x="2704602" y="3460923"/>
                  <a:pt x="2703578" y="3485433"/>
                  <a:pt x="2717226" y="3494531"/>
                </a:cubicBezTo>
                <a:cubicBezTo>
                  <a:pt x="2732833" y="3504936"/>
                  <a:pt x="2753782" y="3503026"/>
                  <a:pt x="2771817" y="3508179"/>
                </a:cubicBezTo>
                <a:cubicBezTo>
                  <a:pt x="2821257" y="3522305"/>
                  <a:pt x="2808844" y="3519217"/>
                  <a:pt x="2853704" y="3549122"/>
                </a:cubicBezTo>
                <a:cubicBezTo>
                  <a:pt x="2885549" y="3544573"/>
                  <a:pt x="2920466" y="3549861"/>
                  <a:pt x="2949238" y="3535475"/>
                </a:cubicBezTo>
                <a:cubicBezTo>
                  <a:pt x="2962105" y="3529041"/>
                  <a:pt x="2956452" y="3507398"/>
                  <a:pt x="2962886" y="3494531"/>
                </a:cubicBezTo>
                <a:cubicBezTo>
                  <a:pt x="2970221" y="3479860"/>
                  <a:pt x="2982846" y="3468259"/>
                  <a:pt x="2990181" y="3453588"/>
                </a:cubicBezTo>
                <a:cubicBezTo>
                  <a:pt x="2996615" y="3440721"/>
                  <a:pt x="2997395" y="3425512"/>
                  <a:pt x="3003829" y="3412645"/>
                </a:cubicBezTo>
                <a:cubicBezTo>
                  <a:pt x="3022829" y="3374645"/>
                  <a:pt x="3041887" y="3360940"/>
                  <a:pt x="3072068" y="3330758"/>
                </a:cubicBezTo>
                <a:cubicBezTo>
                  <a:pt x="3081058" y="3303787"/>
                  <a:pt x="3088961" y="3268112"/>
                  <a:pt x="3113011" y="3248872"/>
                </a:cubicBezTo>
                <a:cubicBezTo>
                  <a:pt x="3124190" y="3239929"/>
                  <a:pt x="3202007" y="3224845"/>
                  <a:pt x="3208546" y="3221576"/>
                </a:cubicBezTo>
                <a:cubicBezTo>
                  <a:pt x="3220055" y="3215822"/>
                  <a:pt x="3219919" y="3210203"/>
                  <a:pt x="3222193" y="3207928"/>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1349405"/>
            <a:ext cx="424507" cy="424507"/>
          </a:xfrm>
          <a:prstGeom prst="rect">
            <a:avLst/>
          </a:prstGeom>
        </p:spPr>
      </p:pic>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852" y="1329728"/>
            <a:ext cx="424507" cy="424507"/>
          </a:xfrm>
          <a:prstGeom prst="rect">
            <a:avLst/>
          </a:prstGeom>
        </p:spPr>
      </p:pic>
      <p:sp>
        <p:nvSpPr>
          <p:cNvPr id="7" name="Freeform: Shape 6"/>
          <p:cNvSpPr/>
          <p:nvPr/>
        </p:nvSpPr>
        <p:spPr>
          <a:xfrm>
            <a:off x="6857035" y="1379662"/>
            <a:ext cx="2455776" cy="3080368"/>
          </a:xfrm>
          <a:custGeom>
            <a:avLst/>
            <a:gdLst>
              <a:gd name="connsiteX0" fmla="*/ 272955 w 1924334"/>
              <a:gd name="connsiteY0" fmla="*/ 0 h 2333767"/>
              <a:gd name="connsiteX1" fmla="*/ 272955 w 1924334"/>
              <a:gd name="connsiteY1" fmla="*/ 0 h 2333767"/>
              <a:gd name="connsiteX2" fmla="*/ 204716 w 1924334"/>
              <a:gd name="connsiteY2" fmla="*/ 150125 h 2333767"/>
              <a:gd name="connsiteX3" fmla="*/ 163773 w 1924334"/>
              <a:gd name="connsiteY3" fmla="*/ 177421 h 2333767"/>
              <a:gd name="connsiteX4" fmla="*/ 81886 w 1924334"/>
              <a:gd name="connsiteY4" fmla="*/ 341194 h 2333767"/>
              <a:gd name="connsiteX5" fmla="*/ 54591 w 1924334"/>
              <a:gd name="connsiteY5" fmla="*/ 395785 h 2333767"/>
              <a:gd name="connsiteX6" fmla="*/ 27295 w 1924334"/>
              <a:gd name="connsiteY6" fmla="*/ 464024 h 2333767"/>
              <a:gd name="connsiteX7" fmla="*/ 0 w 1924334"/>
              <a:gd name="connsiteY7" fmla="*/ 545910 h 2333767"/>
              <a:gd name="connsiteX8" fmla="*/ 13647 w 1924334"/>
              <a:gd name="connsiteY8" fmla="*/ 696036 h 2333767"/>
              <a:gd name="connsiteX9" fmla="*/ 68238 w 1924334"/>
              <a:gd name="connsiteY9" fmla="*/ 709684 h 2333767"/>
              <a:gd name="connsiteX10" fmla="*/ 109182 w 1924334"/>
              <a:gd name="connsiteY10" fmla="*/ 723331 h 2333767"/>
              <a:gd name="connsiteX11" fmla="*/ 191068 w 1924334"/>
              <a:gd name="connsiteY11" fmla="*/ 736979 h 2333767"/>
              <a:gd name="connsiteX12" fmla="*/ 286602 w 1924334"/>
              <a:gd name="connsiteY12" fmla="*/ 764275 h 2333767"/>
              <a:gd name="connsiteX13" fmla="*/ 341194 w 1924334"/>
              <a:gd name="connsiteY13" fmla="*/ 805218 h 2333767"/>
              <a:gd name="connsiteX14" fmla="*/ 395785 w 1924334"/>
              <a:gd name="connsiteY14" fmla="*/ 900752 h 2333767"/>
              <a:gd name="connsiteX15" fmla="*/ 436728 w 1924334"/>
              <a:gd name="connsiteY15" fmla="*/ 955343 h 2333767"/>
              <a:gd name="connsiteX16" fmla="*/ 477671 w 1924334"/>
              <a:gd name="connsiteY16" fmla="*/ 996287 h 2333767"/>
              <a:gd name="connsiteX17" fmla="*/ 559558 w 1924334"/>
              <a:gd name="connsiteY17" fmla="*/ 1105469 h 2333767"/>
              <a:gd name="connsiteX18" fmla="*/ 600501 w 1924334"/>
              <a:gd name="connsiteY18" fmla="*/ 1078173 h 2333767"/>
              <a:gd name="connsiteX19" fmla="*/ 736979 w 1924334"/>
              <a:gd name="connsiteY19" fmla="*/ 1160060 h 2333767"/>
              <a:gd name="connsiteX20" fmla="*/ 777922 w 1924334"/>
              <a:gd name="connsiteY20" fmla="*/ 1187355 h 2333767"/>
              <a:gd name="connsiteX21" fmla="*/ 832513 w 1924334"/>
              <a:gd name="connsiteY21" fmla="*/ 1282890 h 2333767"/>
              <a:gd name="connsiteX22" fmla="*/ 859808 w 1924334"/>
              <a:gd name="connsiteY22" fmla="*/ 1364776 h 2333767"/>
              <a:gd name="connsiteX23" fmla="*/ 887104 w 1924334"/>
              <a:gd name="connsiteY23" fmla="*/ 1446663 h 2333767"/>
              <a:gd name="connsiteX24" fmla="*/ 900752 w 1924334"/>
              <a:gd name="connsiteY24" fmla="*/ 1528549 h 2333767"/>
              <a:gd name="connsiteX25" fmla="*/ 914400 w 1924334"/>
              <a:gd name="connsiteY25" fmla="*/ 1569493 h 2333767"/>
              <a:gd name="connsiteX26" fmla="*/ 955343 w 1924334"/>
              <a:gd name="connsiteY26" fmla="*/ 1583140 h 2333767"/>
              <a:gd name="connsiteX27" fmla="*/ 1091820 w 1924334"/>
              <a:gd name="connsiteY27" fmla="*/ 1596788 h 2333767"/>
              <a:gd name="connsiteX28" fmla="*/ 1146411 w 1924334"/>
              <a:gd name="connsiteY28" fmla="*/ 1624084 h 2333767"/>
              <a:gd name="connsiteX29" fmla="*/ 1173707 w 1924334"/>
              <a:gd name="connsiteY29" fmla="*/ 1678675 h 2333767"/>
              <a:gd name="connsiteX30" fmla="*/ 1214650 w 1924334"/>
              <a:gd name="connsiteY30" fmla="*/ 1719618 h 2333767"/>
              <a:gd name="connsiteX31" fmla="*/ 1269241 w 1924334"/>
              <a:gd name="connsiteY31" fmla="*/ 1801505 h 2333767"/>
              <a:gd name="connsiteX32" fmla="*/ 1282889 w 1924334"/>
              <a:gd name="connsiteY32" fmla="*/ 1869743 h 2333767"/>
              <a:gd name="connsiteX33" fmla="*/ 1323832 w 1924334"/>
              <a:gd name="connsiteY33" fmla="*/ 1924334 h 2333767"/>
              <a:gd name="connsiteX34" fmla="*/ 1337480 w 1924334"/>
              <a:gd name="connsiteY34" fmla="*/ 1965278 h 2333767"/>
              <a:gd name="connsiteX35" fmla="*/ 1364776 w 1924334"/>
              <a:gd name="connsiteY35" fmla="*/ 2006221 h 2333767"/>
              <a:gd name="connsiteX36" fmla="*/ 1392071 w 1924334"/>
              <a:gd name="connsiteY36" fmla="*/ 2060812 h 2333767"/>
              <a:gd name="connsiteX37" fmla="*/ 1433014 w 1924334"/>
              <a:gd name="connsiteY37" fmla="*/ 2047164 h 2333767"/>
              <a:gd name="connsiteX38" fmla="*/ 1460310 w 1924334"/>
              <a:gd name="connsiteY38" fmla="*/ 2088108 h 2333767"/>
              <a:gd name="connsiteX39" fmla="*/ 1501253 w 1924334"/>
              <a:gd name="connsiteY39" fmla="*/ 2129051 h 2333767"/>
              <a:gd name="connsiteX40" fmla="*/ 1542197 w 1924334"/>
              <a:gd name="connsiteY40" fmla="*/ 2210937 h 2333767"/>
              <a:gd name="connsiteX41" fmla="*/ 1555844 w 1924334"/>
              <a:gd name="connsiteY41" fmla="*/ 2251881 h 2333767"/>
              <a:gd name="connsiteX42" fmla="*/ 1637731 w 1924334"/>
              <a:gd name="connsiteY42" fmla="*/ 2279176 h 2333767"/>
              <a:gd name="connsiteX43" fmla="*/ 1678674 w 1924334"/>
              <a:gd name="connsiteY43" fmla="*/ 2292824 h 2333767"/>
              <a:gd name="connsiteX44" fmla="*/ 1719617 w 1924334"/>
              <a:gd name="connsiteY44" fmla="*/ 2306472 h 2333767"/>
              <a:gd name="connsiteX45" fmla="*/ 1760561 w 1924334"/>
              <a:gd name="connsiteY45" fmla="*/ 2333767 h 2333767"/>
              <a:gd name="connsiteX46" fmla="*/ 1801504 w 1924334"/>
              <a:gd name="connsiteY46" fmla="*/ 2320119 h 2333767"/>
              <a:gd name="connsiteX47" fmla="*/ 1828800 w 1924334"/>
              <a:gd name="connsiteY47" fmla="*/ 2210937 h 2333767"/>
              <a:gd name="connsiteX48" fmla="*/ 1842447 w 1924334"/>
              <a:gd name="connsiteY48" fmla="*/ 2169994 h 2333767"/>
              <a:gd name="connsiteX49" fmla="*/ 1869743 w 1924334"/>
              <a:gd name="connsiteY49" fmla="*/ 1719618 h 2333767"/>
              <a:gd name="connsiteX50" fmla="*/ 1897038 w 1924334"/>
              <a:gd name="connsiteY50" fmla="*/ 1665027 h 2333767"/>
              <a:gd name="connsiteX51" fmla="*/ 1924334 w 1924334"/>
              <a:gd name="connsiteY51" fmla="*/ 1542197 h 2333767"/>
              <a:gd name="connsiteX52" fmla="*/ 1897038 w 1924334"/>
              <a:gd name="connsiteY52" fmla="*/ 1241946 h 2333767"/>
              <a:gd name="connsiteX53" fmla="*/ 1856095 w 1924334"/>
              <a:gd name="connsiteY53" fmla="*/ 1105469 h 2333767"/>
              <a:gd name="connsiteX54" fmla="*/ 1801504 w 1924334"/>
              <a:gd name="connsiteY54" fmla="*/ 900752 h 2333767"/>
              <a:gd name="connsiteX55" fmla="*/ 1760561 w 1924334"/>
              <a:gd name="connsiteY55" fmla="*/ 818866 h 2333767"/>
              <a:gd name="connsiteX56" fmla="*/ 1705970 w 1924334"/>
              <a:gd name="connsiteY56" fmla="*/ 777922 h 2333767"/>
              <a:gd name="connsiteX57" fmla="*/ 1596788 w 1924334"/>
              <a:gd name="connsiteY57" fmla="*/ 736979 h 2333767"/>
              <a:gd name="connsiteX58" fmla="*/ 1555844 w 1924334"/>
              <a:gd name="connsiteY58" fmla="*/ 696036 h 2333767"/>
              <a:gd name="connsiteX59" fmla="*/ 1460310 w 1924334"/>
              <a:gd name="connsiteY59" fmla="*/ 627797 h 2333767"/>
              <a:gd name="connsiteX60" fmla="*/ 1419367 w 1924334"/>
              <a:gd name="connsiteY60" fmla="*/ 573206 h 2333767"/>
              <a:gd name="connsiteX61" fmla="*/ 1392071 w 1924334"/>
              <a:gd name="connsiteY61" fmla="*/ 532263 h 2333767"/>
              <a:gd name="connsiteX62" fmla="*/ 1296537 w 1924334"/>
              <a:gd name="connsiteY62" fmla="*/ 450376 h 2333767"/>
              <a:gd name="connsiteX63" fmla="*/ 1255594 w 1924334"/>
              <a:gd name="connsiteY63" fmla="*/ 423081 h 2333767"/>
              <a:gd name="connsiteX64" fmla="*/ 1160059 w 1924334"/>
              <a:gd name="connsiteY64" fmla="*/ 395785 h 2333767"/>
              <a:gd name="connsiteX65" fmla="*/ 1119116 w 1924334"/>
              <a:gd name="connsiteY65" fmla="*/ 368490 h 2333767"/>
              <a:gd name="connsiteX66" fmla="*/ 1064525 w 1924334"/>
              <a:gd name="connsiteY66" fmla="*/ 382137 h 2333767"/>
              <a:gd name="connsiteX67" fmla="*/ 1023582 w 1924334"/>
              <a:gd name="connsiteY67" fmla="*/ 395785 h 2333767"/>
              <a:gd name="connsiteX68" fmla="*/ 928047 w 1924334"/>
              <a:gd name="connsiteY68" fmla="*/ 382137 h 2333767"/>
              <a:gd name="connsiteX69" fmla="*/ 818865 w 1924334"/>
              <a:gd name="connsiteY69" fmla="*/ 300251 h 2333767"/>
              <a:gd name="connsiteX70" fmla="*/ 736979 w 1924334"/>
              <a:gd name="connsiteY70" fmla="*/ 232012 h 2333767"/>
              <a:gd name="connsiteX71" fmla="*/ 682388 w 1924334"/>
              <a:gd name="connsiteY71" fmla="*/ 150125 h 2333767"/>
              <a:gd name="connsiteX72" fmla="*/ 614149 w 1924334"/>
              <a:gd name="connsiteY72" fmla="*/ 136478 h 2333767"/>
              <a:gd name="connsiteX73" fmla="*/ 518614 w 1924334"/>
              <a:gd name="connsiteY73" fmla="*/ 109182 h 2333767"/>
              <a:gd name="connsiteX74" fmla="*/ 368489 w 1924334"/>
              <a:gd name="connsiteY74" fmla="*/ 95534 h 2333767"/>
              <a:gd name="connsiteX75" fmla="*/ 300250 w 1924334"/>
              <a:gd name="connsiteY75" fmla="*/ 81887 h 2333767"/>
              <a:gd name="connsiteX76" fmla="*/ 259307 w 1924334"/>
              <a:gd name="connsiteY76" fmla="*/ 68239 h 2333767"/>
              <a:gd name="connsiteX77" fmla="*/ 259307 w 1924334"/>
              <a:gd name="connsiteY77"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76" fmla="*/ 259307 w 1924334"/>
              <a:gd name="connsiteY76"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73" fmla="*/ 204716 w 1924334"/>
              <a:gd name="connsiteY73" fmla="*/ 54591 h 22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24334" h="2238233">
                <a:moveTo>
                  <a:pt x="204716" y="54591"/>
                </a:moveTo>
                <a:cubicBezTo>
                  <a:pt x="193118" y="66189"/>
                  <a:pt x="177421" y="72788"/>
                  <a:pt x="163773" y="81887"/>
                </a:cubicBezTo>
                <a:lnTo>
                  <a:pt x="81886" y="245660"/>
                </a:lnTo>
                <a:cubicBezTo>
                  <a:pt x="72788" y="263857"/>
                  <a:pt x="62147" y="281361"/>
                  <a:pt x="54591" y="300251"/>
                </a:cubicBezTo>
                <a:cubicBezTo>
                  <a:pt x="45492" y="322997"/>
                  <a:pt x="35667" y="345466"/>
                  <a:pt x="27295" y="368490"/>
                </a:cubicBezTo>
                <a:cubicBezTo>
                  <a:pt x="17462" y="395530"/>
                  <a:pt x="0" y="450376"/>
                  <a:pt x="0" y="450376"/>
                </a:cubicBezTo>
                <a:cubicBezTo>
                  <a:pt x="4549" y="500418"/>
                  <a:pt x="-5679" y="554119"/>
                  <a:pt x="13647" y="600502"/>
                </a:cubicBezTo>
                <a:cubicBezTo>
                  <a:pt x="20861" y="617816"/>
                  <a:pt x="50203" y="608997"/>
                  <a:pt x="68238" y="614150"/>
                </a:cubicBezTo>
                <a:cubicBezTo>
                  <a:pt x="82071" y="618102"/>
                  <a:pt x="95138" y="624676"/>
                  <a:pt x="109182" y="627797"/>
                </a:cubicBezTo>
                <a:cubicBezTo>
                  <a:pt x="136195" y="633800"/>
                  <a:pt x="163934" y="636018"/>
                  <a:pt x="191068" y="641445"/>
                </a:cubicBezTo>
                <a:cubicBezTo>
                  <a:pt x="233911" y="650014"/>
                  <a:pt x="247579" y="655733"/>
                  <a:pt x="286602" y="668741"/>
                </a:cubicBezTo>
                <a:cubicBezTo>
                  <a:pt x="304799" y="682389"/>
                  <a:pt x="325110" y="693600"/>
                  <a:pt x="341194" y="709684"/>
                </a:cubicBezTo>
                <a:cubicBezTo>
                  <a:pt x="366234" y="734724"/>
                  <a:pt x="377948" y="776679"/>
                  <a:pt x="395785" y="805218"/>
                </a:cubicBezTo>
                <a:cubicBezTo>
                  <a:pt x="407840" y="824507"/>
                  <a:pt x="421925" y="842539"/>
                  <a:pt x="436728" y="859809"/>
                </a:cubicBezTo>
                <a:cubicBezTo>
                  <a:pt x="449289" y="874463"/>
                  <a:pt x="466965" y="884694"/>
                  <a:pt x="477671" y="900753"/>
                </a:cubicBezTo>
                <a:cubicBezTo>
                  <a:pt x="554916" y="1016621"/>
                  <a:pt x="477653" y="955332"/>
                  <a:pt x="559558" y="1009935"/>
                </a:cubicBezTo>
                <a:cubicBezTo>
                  <a:pt x="573206" y="1000836"/>
                  <a:pt x="584098" y="982639"/>
                  <a:pt x="600501" y="982639"/>
                </a:cubicBezTo>
                <a:cubicBezTo>
                  <a:pt x="713876" y="982639"/>
                  <a:pt x="678931" y="1006479"/>
                  <a:pt x="736979" y="1064526"/>
                </a:cubicBezTo>
                <a:cubicBezTo>
                  <a:pt x="748577" y="1076124"/>
                  <a:pt x="764274" y="1082723"/>
                  <a:pt x="777922" y="1091821"/>
                </a:cubicBezTo>
                <a:cubicBezTo>
                  <a:pt x="819666" y="1217054"/>
                  <a:pt x="749888" y="1022104"/>
                  <a:pt x="832513" y="1187356"/>
                </a:cubicBezTo>
                <a:cubicBezTo>
                  <a:pt x="845380" y="1213090"/>
                  <a:pt x="850710" y="1241947"/>
                  <a:pt x="859808" y="1269242"/>
                </a:cubicBezTo>
                <a:lnTo>
                  <a:pt x="887104" y="1351129"/>
                </a:lnTo>
                <a:cubicBezTo>
                  <a:pt x="891653" y="1378424"/>
                  <a:pt x="894749" y="1406002"/>
                  <a:pt x="900752" y="1433015"/>
                </a:cubicBezTo>
                <a:cubicBezTo>
                  <a:pt x="903873" y="1447059"/>
                  <a:pt x="904227" y="1463786"/>
                  <a:pt x="914400" y="1473959"/>
                </a:cubicBezTo>
                <a:cubicBezTo>
                  <a:pt x="924572" y="1484131"/>
                  <a:pt x="941124" y="1485419"/>
                  <a:pt x="955343" y="1487606"/>
                </a:cubicBezTo>
                <a:cubicBezTo>
                  <a:pt x="1000531" y="1494558"/>
                  <a:pt x="1046328" y="1496705"/>
                  <a:pt x="1091820" y="1501254"/>
                </a:cubicBezTo>
                <a:cubicBezTo>
                  <a:pt x="1110017" y="1510353"/>
                  <a:pt x="1132025" y="1514164"/>
                  <a:pt x="1146411" y="1528550"/>
                </a:cubicBezTo>
                <a:cubicBezTo>
                  <a:pt x="1160797" y="1542936"/>
                  <a:pt x="1161882" y="1566586"/>
                  <a:pt x="1173707" y="1583141"/>
                </a:cubicBezTo>
                <a:cubicBezTo>
                  <a:pt x="1184925" y="1598847"/>
                  <a:pt x="1202801" y="1608849"/>
                  <a:pt x="1214650" y="1624084"/>
                </a:cubicBezTo>
                <a:cubicBezTo>
                  <a:pt x="1234790" y="1649979"/>
                  <a:pt x="1269241" y="1705971"/>
                  <a:pt x="1269241" y="1705971"/>
                </a:cubicBezTo>
                <a:cubicBezTo>
                  <a:pt x="1273790" y="1728717"/>
                  <a:pt x="1273468" y="1753012"/>
                  <a:pt x="1282889" y="1774209"/>
                </a:cubicBezTo>
                <a:cubicBezTo>
                  <a:pt x="1292127" y="1794995"/>
                  <a:pt x="1312547" y="1809051"/>
                  <a:pt x="1323832" y="1828800"/>
                </a:cubicBezTo>
                <a:cubicBezTo>
                  <a:pt x="1330970" y="1841291"/>
                  <a:pt x="1331046" y="1856877"/>
                  <a:pt x="1337480" y="1869744"/>
                </a:cubicBezTo>
                <a:cubicBezTo>
                  <a:pt x="1344816" y="1884415"/>
                  <a:pt x="1356638" y="1896446"/>
                  <a:pt x="1364776" y="1910687"/>
                </a:cubicBezTo>
                <a:cubicBezTo>
                  <a:pt x="1374870" y="1928351"/>
                  <a:pt x="1382973" y="1947081"/>
                  <a:pt x="1392071" y="1965278"/>
                </a:cubicBezTo>
                <a:cubicBezTo>
                  <a:pt x="1405719" y="1960729"/>
                  <a:pt x="1419657" y="1946287"/>
                  <a:pt x="1433014" y="1951630"/>
                </a:cubicBezTo>
                <a:cubicBezTo>
                  <a:pt x="1448244" y="1957722"/>
                  <a:pt x="1449809" y="1979973"/>
                  <a:pt x="1460310" y="1992574"/>
                </a:cubicBezTo>
                <a:cubicBezTo>
                  <a:pt x="1472666" y="2007401"/>
                  <a:pt x="1487605" y="2019869"/>
                  <a:pt x="1501253" y="2033517"/>
                </a:cubicBezTo>
                <a:cubicBezTo>
                  <a:pt x="1535561" y="2136438"/>
                  <a:pt x="1489279" y="2009566"/>
                  <a:pt x="1542197" y="2115403"/>
                </a:cubicBezTo>
                <a:cubicBezTo>
                  <a:pt x="1548631" y="2128270"/>
                  <a:pt x="1544138" y="2147985"/>
                  <a:pt x="1555844" y="2156347"/>
                </a:cubicBezTo>
                <a:cubicBezTo>
                  <a:pt x="1579257" y="2173071"/>
                  <a:pt x="1610435" y="2174544"/>
                  <a:pt x="1637731" y="2183642"/>
                </a:cubicBezTo>
                <a:lnTo>
                  <a:pt x="1678674" y="2197290"/>
                </a:lnTo>
                <a:cubicBezTo>
                  <a:pt x="1692322" y="2201839"/>
                  <a:pt x="1707647" y="2202958"/>
                  <a:pt x="1719617" y="2210938"/>
                </a:cubicBezTo>
                <a:lnTo>
                  <a:pt x="1760561" y="2238233"/>
                </a:lnTo>
                <a:cubicBezTo>
                  <a:pt x="1774209" y="2233684"/>
                  <a:pt x="1794518" y="2237161"/>
                  <a:pt x="1801504" y="2224585"/>
                </a:cubicBezTo>
                <a:cubicBezTo>
                  <a:pt x="1819722" y="2191792"/>
                  <a:pt x="1816938" y="2150992"/>
                  <a:pt x="1828800" y="2115403"/>
                </a:cubicBezTo>
                <a:lnTo>
                  <a:pt x="1842447" y="2074460"/>
                </a:lnTo>
                <a:cubicBezTo>
                  <a:pt x="1851546" y="1924335"/>
                  <a:pt x="1853578" y="1773614"/>
                  <a:pt x="1869743" y="1624084"/>
                </a:cubicBezTo>
                <a:cubicBezTo>
                  <a:pt x="1871930" y="1603857"/>
                  <a:pt x="1891055" y="1588938"/>
                  <a:pt x="1897038" y="1569493"/>
                </a:cubicBezTo>
                <a:cubicBezTo>
                  <a:pt x="1909373" y="1529406"/>
                  <a:pt x="1915235" y="1487606"/>
                  <a:pt x="1924334" y="1446663"/>
                </a:cubicBezTo>
                <a:cubicBezTo>
                  <a:pt x="1915101" y="1298946"/>
                  <a:pt x="1920345" y="1262952"/>
                  <a:pt x="1897038" y="1146412"/>
                </a:cubicBezTo>
                <a:cubicBezTo>
                  <a:pt x="1875373" y="1038082"/>
                  <a:pt x="1890919" y="1149231"/>
                  <a:pt x="1856095" y="1009935"/>
                </a:cubicBezTo>
                <a:cubicBezTo>
                  <a:pt x="1789380" y="743076"/>
                  <a:pt x="1864309" y="972696"/>
                  <a:pt x="1801504" y="805218"/>
                </a:cubicBezTo>
                <a:cubicBezTo>
                  <a:pt x="1788184" y="769699"/>
                  <a:pt x="1789548" y="752319"/>
                  <a:pt x="1760561" y="723332"/>
                </a:cubicBezTo>
                <a:cubicBezTo>
                  <a:pt x="1744477" y="707248"/>
                  <a:pt x="1725259" y="694444"/>
                  <a:pt x="1705970" y="682388"/>
                </a:cubicBezTo>
                <a:cubicBezTo>
                  <a:pt x="1658394" y="652653"/>
                  <a:pt x="1649181" y="654544"/>
                  <a:pt x="1596788" y="641445"/>
                </a:cubicBezTo>
                <a:cubicBezTo>
                  <a:pt x="1583140" y="627797"/>
                  <a:pt x="1571550" y="611720"/>
                  <a:pt x="1555844" y="600502"/>
                </a:cubicBezTo>
                <a:cubicBezTo>
                  <a:pt x="1471444" y="540216"/>
                  <a:pt x="1527541" y="610700"/>
                  <a:pt x="1460310" y="532263"/>
                </a:cubicBezTo>
                <a:cubicBezTo>
                  <a:pt x="1445507" y="514993"/>
                  <a:pt x="1432588" y="496181"/>
                  <a:pt x="1419367" y="477672"/>
                </a:cubicBezTo>
                <a:cubicBezTo>
                  <a:pt x="1409833" y="464325"/>
                  <a:pt x="1402572" y="449330"/>
                  <a:pt x="1392071" y="436729"/>
                </a:cubicBezTo>
                <a:cubicBezTo>
                  <a:pt x="1362892" y="401715"/>
                  <a:pt x="1333750" y="381422"/>
                  <a:pt x="1296537" y="354842"/>
                </a:cubicBezTo>
                <a:cubicBezTo>
                  <a:pt x="1283190" y="345308"/>
                  <a:pt x="1270670" y="334008"/>
                  <a:pt x="1255594" y="327547"/>
                </a:cubicBezTo>
                <a:cubicBezTo>
                  <a:pt x="1194372" y="301310"/>
                  <a:pt x="1213177" y="326810"/>
                  <a:pt x="1160059" y="300251"/>
                </a:cubicBezTo>
                <a:cubicBezTo>
                  <a:pt x="1145388" y="292916"/>
                  <a:pt x="1132764" y="282054"/>
                  <a:pt x="1119116" y="272956"/>
                </a:cubicBezTo>
                <a:cubicBezTo>
                  <a:pt x="1100919" y="277505"/>
                  <a:pt x="1082560" y="281450"/>
                  <a:pt x="1064525" y="286603"/>
                </a:cubicBezTo>
                <a:cubicBezTo>
                  <a:pt x="1050693" y="290555"/>
                  <a:pt x="1037968" y="300251"/>
                  <a:pt x="1023582" y="300251"/>
                </a:cubicBezTo>
                <a:cubicBezTo>
                  <a:pt x="991414" y="300251"/>
                  <a:pt x="959892" y="291152"/>
                  <a:pt x="928047" y="286603"/>
                </a:cubicBezTo>
                <a:cubicBezTo>
                  <a:pt x="805397" y="237544"/>
                  <a:pt x="905418" y="291271"/>
                  <a:pt x="818865" y="204717"/>
                </a:cubicBezTo>
                <a:cubicBezTo>
                  <a:pt x="740014" y="125865"/>
                  <a:pt x="815230" y="237087"/>
                  <a:pt x="736979" y="136478"/>
                </a:cubicBezTo>
                <a:cubicBezTo>
                  <a:pt x="716839" y="110583"/>
                  <a:pt x="714556" y="61024"/>
                  <a:pt x="682388" y="54591"/>
                </a:cubicBezTo>
                <a:cubicBezTo>
                  <a:pt x="659642" y="50042"/>
                  <a:pt x="636653" y="46570"/>
                  <a:pt x="614149" y="40944"/>
                </a:cubicBezTo>
                <a:cubicBezTo>
                  <a:pt x="566027" y="28914"/>
                  <a:pt x="573319" y="20942"/>
                  <a:pt x="518614" y="13648"/>
                </a:cubicBezTo>
                <a:cubicBezTo>
                  <a:pt x="468807" y="7007"/>
                  <a:pt x="418531" y="4549"/>
                  <a:pt x="368489" y="0"/>
                </a:cubicBezTo>
                <a:lnTo>
                  <a:pt x="204716" y="54591"/>
                </a:lnTo>
                <a:close/>
              </a:path>
            </a:pathLst>
          </a:cu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sp>
        <p:nvSpPr>
          <p:cNvPr id="13" name="TextBox 12"/>
          <p:cNvSpPr txBox="1"/>
          <p:nvPr/>
        </p:nvSpPr>
        <p:spPr>
          <a:xfrm>
            <a:off x="6504793" y="1384903"/>
            <a:ext cx="535724" cy="369332"/>
          </a:xfrm>
          <a:prstGeom prst="rect">
            <a:avLst/>
          </a:prstGeom>
          <a:noFill/>
        </p:spPr>
        <p:txBody>
          <a:bodyPr wrap="none" rtlCol="0">
            <a:spAutoFit/>
          </a:bodyPr>
          <a:lstStyle/>
          <a:p>
            <a:pPr algn="ctr"/>
            <a:r>
              <a:rPr lang="en-US" b="1" dirty="0">
                <a:solidFill>
                  <a:srgbClr val="FF0000"/>
                </a:solidFill>
              </a:rPr>
              <a:t>612</a:t>
            </a:r>
          </a:p>
        </p:txBody>
      </p:sp>
      <p:sp>
        <p:nvSpPr>
          <p:cNvPr id="16" name="TextBox 15"/>
          <p:cNvSpPr txBox="1"/>
          <p:nvPr/>
        </p:nvSpPr>
        <p:spPr>
          <a:xfrm>
            <a:off x="4752546" y="1106871"/>
            <a:ext cx="840038" cy="646331"/>
          </a:xfrm>
          <a:prstGeom prst="rect">
            <a:avLst/>
          </a:prstGeom>
          <a:noFill/>
        </p:spPr>
        <p:txBody>
          <a:bodyPr wrap="none" rtlCol="0">
            <a:spAutoFit/>
          </a:bodyPr>
          <a:lstStyle/>
          <a:p>
            <a:pPr algn="ctr"/>
            <a:r>
              <a:rPr lang="en-US" b="1" dirty="0">
                <a:solidFill>
                  <a:srgbClr val="FF0000"/>
                </a:solidFill>
              </a:rPr>
              <a:t>Harran</a:t>
            </a:r>
          </a:p>
          <a:p>
            <a:pPr algn="ctr"/>
            <a:r>
              <a:rPr lang="en-US" b="1" dirty="0">
                <a:solidFill>
                  <a:srgbClr val="FF0000"/>
                </a:solidFill>
              </a:rPr>
              <a:t>609</a:t>
            </a:r>
          </a:p>
        </p:txBody>
      </p:sp>
      <p:grpSp>
        <p:nvGrpSpPr>
          <p:cNvPr id="17" name="Group 16"/>
          <p:cNvGrpSpPr/>
          <p:nvPr/>
        </p:nvGrpSpPr>
        <p:grpSpPr>
          <a:xfrm>
            <a:off x="6224664" y="3452947"/>
            <a:ext cx="855437" cy="298581"/>
            <a:chOff x="6224664" y="3452947"/>
            <a:chExt cx="855437" cy="298581"/>
          </a:xfrm>
        </p:grpSpPr>
        <p:sp>
          <p:nvSpPr>
            <p:cNvPr id="18" name="Oval 17"/>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7496" y="3566561"/>
            <a:ext cx="424507" cy="424507"/>
          </a:xfrm>
          <a:prstGeom prst="rect">
            <a:avLst/>
          </a:prstGeom>
        </p:spPr>
      </p:pic>
      <p:sp>
        <p:nvSpPr>
          <p:cNvPr id="22" name="TextBox 21"/>
          <p:cNvSpPr txBox="1"/>
          <p:nvPr/>
        </p:nvSpPr>
        <p:spPr>
          <a:xfrm>
            <a:off x="2126173" y="3213363"/>
            <a:ext cx="1037465" cy="646331"/>
          </a:xfrm>
          <a:prstGeom prst="rect">
            <a:avLst/>
          </a:prstGeom>
          <a:noFill/>
        </p:spPr>
        <p:txBody>
          <a:bodyPr wrap="none" rtlCol="0">
            <a:spAutoFit/>
          </a:bodyPr>
          <a:lstStyle/>
          <a:p>
            <a:pPr algn="ctr"/>
            <a:r>
              <a:rPr lang="en-US" b="1" dirty="0">
                <a:solidFill>
                  <a:srgbClr val="FF0000"/>
                </a:solidFill>
              </a:rPr>
              <a:t>Megiddo</a:t>
            </a:r>
          </a:p>
          <a:p>
            <a:pPr algn="ctr"/>
            <a:r>
              <a:rPr lang="en-US" b="1" dirty="0">
                <a:solidFill>
                  <a:srgbClr val="FF0000"/>
                </a:solidFill>
              </a:rPr>
              <a:t>609</a:t>
            </a:r>
          </a:p>
        </p:txBody>
      </p:sp>
    </p:spTree>
    <p:extLst>
      <p:ext uri="{BB962C8B-B14F-4D97-AF65-F5344CB8AC3E}">
        <p14:creationId xmlns:p14="http://schemas.microsoft.com/office/powerpoint/2010/main" val="242741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9" name="Freeform: Shape 8"/>
          <p:cNvSpPr/>
          <p:nvPr/>
        </p:nvSpPr>
        <p:spPr>
          <a:xfrm>
            <a:off x="216837" y="2878968"/>
            <a:ext cx="3465982" cy="5036380"/>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78424 w 2183642"/>
              <a:gd name="connsiteY20" fmla="*/ 668740 h 2524836"/>
              <a:gd name="connsiteX21" fmla="*/ 1323833 w 2183642"/>
              <a:gd name="connsiteY21" fmla="*/ 600501 h 2524836"/>
              <a:gd name="connsiteX22" fmla="*/ 1282890 w 2183642"/>
              <a:gd name="connsiteY22" fmla="*/ 627797 h 2524836"/>
              <a:gd name="connsiteX23" fmla="*/ 1282890 w 2183642"/>
              <a:gd name="connsiteY23" fmla="*/ 805218 h 2524836"/>
              <a:gd name="connsiteX24" fmla="*/ 1323833 w 2183642"/>
              <a:gd name="connsiteY24" fmla="*/ 859809 h 2524836"/>
              <a:gd name="connsiteX25" fmla="*/ 1364777 w 2183642"/>
              <a:gd name="connsiteY25" fmla="*/ 941695 h 2524836"/>
              <a:gd name="connsiteX26" fmla="*/ 1378424 w 2183642"/>
              <a:gd name="connsiteY26" fmla="*/ 1105468 h 2524836"/>
              <a:gd name="connsiteX27" fmla="*/ 1392072 w 2183642"/>
              <a:gd name="connsiteY27" fmla="*/ 1146412 h 2524836"/>
              <a:gd name="connsiteX28" fmla="*/ 1473959 w 2183642"/>
              <a:gd name="connsiteY28" fmla="*/ 1201003 h 2524836"/>
              <a:gd name="connsiteX29" fmla="*/ 1501254 w 2183642"/>
              <a:gd name="connsiteY29" fmla="*/ 1241946 h 2524836"/>
              <a:gd name="connsiteX30" fmla="*/ 1542197 w 2183642"/>
              <a:gd name="connsiteY30" fmla="*/ 1255594 h 2524836"/>
              <a:gd name="connsiteX31" fmla="*/ 1583141 w 2183642"/>
              <a:gd name="connsiteY31" fmla="*/ 1282889 h 2524836"/>
              <a:gd name="connsiteX32" fmla="*/ 1637732 w 2183642"/>
              <a:gd name="connsiteY32" fmla="*/ 1351128 h 2524836"/>
              <a:gd name="connsiteX33" fmla="*/ 1665027 w 2183642"/>
              <a:gd name="connsiteY33" fmla="*/ 1446662 h 2524836"/>
              <a:gd name="connsiteX34" fmla="*/ 1692323 w 2183642"/>
              <a:gd name="connsiteY34" fmla="*/ 1487606 h 2524836"/>
              <a:gd name="connsiteX35" fmla="*/ 1719618 w 2183642"/>
              <a:gd name="connsiteY35" fmla="*/ 1569492 h 2524836"/>
              <a:gd name="connsiteX36" fmla="*/ 1774209 w 2183642"/>
              <a:gd name="connsiteY36" fmla="*/ 1651379 h 2524836"/>
              <a:gd name="connsiteX37" fmla="*/ 1828800 w 2183642"/>
              <a:gd name="connsiteY37" fmla="*/ 1815152 h 2524836"/>
              <a:gd name="connsiteX38" fmla="*/ 1842448 w 2183642"/>
              <a:gd name="connsiteY38" fmla="*/ 1856095 h 2524836"/>
              <a:gd name="connsiteX39" fmla="*/ 1869744 w 2183642"/>
              <a:gd name="connsiteY39" fmla="*/ 1897039 h 2524836"/>
              <a:gd name="connsiteX40" fmla="*/ 1910687 w 2183642"/>
              <a:gd name="connsiteY40" fmla="*/ 1978925 h 2524836"/>
              <a:gd name="connsiteX41" fmla="*/ 1937983 w 2183642"/>
              <a:gd name="connsiteY41" fmla="*/ 2060812 h 2524836"/>
              <a:gd name="connsiteX42" fmla="*/ 1978926 w 2183642"/>
              <a:gd name="connsiteY42" fmla="*/ 2197289 h 2524836"/>
              <a:gd name="connsiteX43" fmla="*/ 2006221 w 2183642"/>
              <a:gd name="connsiteY43" fmla="*/ 2238233 h 2524836"/>
              <a:gd name="connsiteX44" fmla="*/ 2047165 w 2183642"/>
              <a:gd name="connsiteY44" fmla="*/ 2265528 h 2524836"/>
              <a:gd name="connsiteX45" fmla="*/ 2088108 w 2183642"/>
              <a:gd name="connsiteY45" fmla="*/ 2347415 h 2524836"/>
              <a:gd name="connsiteX46" fmla="*/ 2101756 w 2183642"/>
              <a:gd name="connsiteY46" fmla="*/ 2388358 h 2524836"/>
              <a:gd name="connsiteX47" fmla="*/ 2129051 w 2183642"/>
              <a:gd name="connsiteY47" fmla="*/ 2429301 h 2524836"/>
              <a:gd name="connsiteX48" fmla="*/ 2142699 w 2183642"/>
              <a:gd name="connsiteY48" fmla="*/ 2470245 h 2524836"/>
              <a:gd name="connsiteX49" fmla="*/ 2183642 w 2183642"/>
              <a:gd name="connsiteY49" fmla="*/ 2524836 h 2524836"/>
              <a:gd name="connsiteX50" fmla="*/ 0 w 2183642"/>
              <a:gd name="connsiteY50" fmla="*/ 2524836 h 2524836"/>
              <a:gd name="connsiteX51" fmla="*/ 0 w 2183642"/>
              <a:gd name="connsiteY51"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23833 w 2183642"/>
              <a:gd name="connsiteY20" fmla="*/ 600501 h 2524836"/>
              <a:gd name="connsiteX21" fmla="*/ 1282890 w 2183642"/>
              <a:gd name="connsiteY21" fmla="*/ 627797 h 2524836"/>
              <a:gd name="connsiteX22" fmla="*/ 1282890 w 2183642"/>
              <a:gd name="connsiteY22" fmla="*/ 805218 h 2524836"/>
              <a:gd name="connsiteX23" fmla="*/ 1323833 w 2183642"/>
              <a:gd name="connsiteY23" fmla="*/ 859809 h 2524836"/>
              <a:gd name="connsiteX24" fmla="*/ 1364777 w 2183642"/>
              <a:gd name="connsiteY24" fmla="*/ 941695 h 2524836"/>
              <a:gd name="connsiteX25" fmla="*/ 1378424 w 2183642"/>
              <a:gd name="connsiteY25" fmla="*/ 1105468 h 2524836"/>
              <a:gd name="connsiteX26" fmla="*/ 1392072 w 2183642"/>
              <a:gd name="connsiteY26" fmla="*/ 1146412 h 2524836"/>
              <a:gd name="connsiteX27" fmla="*/ 1473959 w 2183642"/>
              <a:gd name="connsiteY27" fmla="*/ 1201003 h 2524836"/>
              <a:gd name="connsiteX28" fmla="*/ 1501254 w 2183642"/>
              <a:gd name="connsiteY28" fmla="*/ 1241946 h 2524836"/>
              <a:gd name="connsiteX29" fmla="*/ 1542197 w 2183642"/>
              <a:gd name="connsiteY29" fmla="*/ 1255594 h 2524836"/>
              <a:gd name="connsiteX30" fmla="*/ 1583141 w 2183642"/>
              <a:gd name="connsiteY30" fmla="*/ 1282889 h 2524836"/>
              <a:gd name="connsiteX31" fmla="*/ 1637732 w 2183642"/>
              <a:gd name="connsiteY31" fmla="*/ 1351128 h 2524836"/>
              <a:gd name="connsiteX32" fmla="*/ 1665027 w 2183642"/>
              <a:gd name="connsiteY32" fmla="*/ 1446662 h 2524836"/>
              <a:gd name="connsiteX33" fmla="*/ 1692323 w 2183642"/>
              <a:gd name="connsiteY33" fmla="*/ 1487606 h 2524836"/>
              <a:gd name="connsiteX34" fmla="*/ 1719618 w 2183642"/>
              <a:gd name="connsiteY34" fmla="*/ 1569492 h 2524836"/>
              <a:gd name="connsiteX35" fmla="*/ 1774209 w 2183642"/>
              <a:gd name="connsiteY35" fmla="*/ 1651379 h 2524836"/>
              <a:gd name="connsiteX36" fmla="*/ 1828800 w 2183642"/>
              <a:gd name="connsiteY36" fmla="*/ 1815152 h 2524836"/>
              <a:gd name="connsiteX37" fmla="*/ 1842448 w 2183642"/>
              <a:gd name="connsiteY37" fmla="*/ 1856095 h 2524836"/>
              <a:gd name="connsiteX38" fmla="*/ 1869744 w 2183642"/>
              <a:gd name="connsiteY38" fmla="*/ 1897039 h 2524836"/>
              <a:gd name="connsiteX39" fmla="*/ 1910687 w 2183642"/>
              <a:gd name="connsiteY39" fmla="*/ 1978925 h 2524836"/>
              <a:gd name="connsiteX40" fmla="*/ 1937983 w 2183642"/>
              <a:gd name="connsiteY40" fmla="*/ 2060812 h 2524836"/>
              <a:gd name="connsiteX41" fmla="*/ 1978926 w 2183642"/>
              <a:gd name="connsiteY41" fmla="*/ 2197289 h 2524836"/>
              <a:gd name="connsiteX42" fmla="*/ 2006221 w 2183642"/>
              <a:gd name="connsiteY42" fmla="*/ 2238233 h 2524836"/>
              <a:gd name="connsiteX43" fmla="*/ 2047165 w 2183642"/>
              <a:gd name="connsiteY43" fmla="*/ 2265528 h 2524836"/>
              <a:gd name="connsiteX44" fmla="*/ 2088108 w 2183642"/>
              <a:gd name="connsiteY44" fmla="*/ 2347415 h 2524836"/>
              <a:gd name="connsiteX45" fmla="*/ 2101756 w 2183642"/>
              <a:gd name="connsiteY45" fmla="*/ 2388358 h 2524836"/>
              <a:gd name="connsiteX46" fmla="*/ 2129051 w 2183642"/>
              <a:gd name="connsiteY46" fmla="*/ 2429301 h 2524836"/>
              <a:gd name="connsiteX47" fmla="*/ 2142699 w 2183642"/>
              <a:gd name="connsiteY47" fmla="*/ 2470245 h 2524836"/>
              <a:gd name="connsiteX48" fmla="*/ 2183642 w 2183642"/>
              <a:gd name="connsiteY48" fmla="*/ 2524836 h 2524836"/>
              <a:gd name="connsiteX49" fmla="*/ 0 w 2183642"/>
              <a:gd name="connsiteY49" fmla="*/ 2524836 h 2524836"/>
              <a:gd name="connsiteX50" fmla="*/ 0 w 2183642"/>
              <a:gd name="connsiteY50"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282890 w 2183642"/>
              <a:gd name="connsiteY20" fmla="*/ 627797 h 2524836"/>
              <a:gd name="connsiteX21" fmla="*/ 1282890 w 2183642"/>
              <a:gd name="connsiteY21" fmla="*/ 805218 h 2524836"/>
              <a:gd name="connsiteX22" fmla="*/ 1323833 w 2183642"/>
              <a:gd name="connsiteY22" fmla="*/ 859809 h 2524836"/>
              <a:gd name="connsiteX23" fmla="*/ 1364777 w 2183642"/>
              <a:gd name="connsiteY23" fmla="*/ 941695 h 2524836"/>
              <a:gd name="connsiteX24" fmla="*/ 1378424 w 2183642"/>
              <a:gd name="connsiteY24" fmla="*/ 1105468 h 2524836"/>
              <a:gd name="connsiteX25" fmla="*/ 1392072 w 2183642"/>
              <a:gd name="connsiteY25" fmla="*/ 1146412 h 2524836"/>
              <a:gd name="connsiteX26" fmla="*/ 1473959 w 2183642"/>
              <a:gd name="connsiteY26" fmla="*/ 1201003 h 2524836"/>
              <a:gd name="connsiteX27" fmla="*/ 1501254 w 2183642"/>
              <a:gd name="connsiteY27" fmla="*/ 1241946 h 2524836"/>
              <a:gd name="connsiteX28" fmla="*/ 1542197 w 2183642"/>
              <a:gd name="connsiteY28" fmla="*/ 1255594 h 2524836"/>
              <a:gd name="connsiteX29" fmla="*/ 1583141 w 2183642"/>
              <a:gd name="connsiteY29" fmla="*/ 1282889 h 2524836"/>
              <a:gd name="connsiteX30" fmla="*/ 1637732 w 2183642"/>
              <a:gd name="connsiteY30" fmla="*/ 1351128 h 2524836"/>
              <a:gd name="connsiteX31" fmla="*/ 1665027 w 2183642"/>
              <a:gd name="connsiteY31" fmla="*/ 1446662 h 2524836"/>
              <a:gd name="connsiteX32" fmla="*/ 1692323 w 2183642"/>
              <a:gd name="connsiteY32" fmla="*/ 1487606 h 2524836"/>
              <a:gd name="connsiteX33" fmla="*/ 1719618 w 2183642"/>
              <a:gd name="connsiteY33" fmla="*/ 1569492 h 2524836"/>
              <a:gd name="connsiteX34" fmla="*/ 1774209 w 2183642"/>
              <a:gd name="connsiteY34" fmla="*/ 1651379 h 2524836"/>
              <a:gd name="connsiteX35" fmla="*/ 1828800 w 2183642"/>
              <a:gd name="connsiteY35" fmla="*/ 1815152 h 2524836"/>
              <a:gd name="connsiteX36" fmla="*/ 1842448 w 2183642"/>
              <a:gd name="connsiteY36" fmla="*/ 1856095 h 2524836"/>
              <a:gd name="connsiteX37" fmla="*/ 1869744 w 2183642"/>
              <a:gd name="connsiteY37" fmla="*/ 1897039 h 2524836"/>
              <a:gd name="connsiteX38" fmla="*/ 1910687 w 2183642"/>
              <a:gd name="connsiteY38" fmla="*/ 1978925 h 2524836"/>
              <a:gd name="connsiteX39" fmla="*/ 1937983 w 2183642"/>
              <a:gd name="connsiteY39" fmla="*/ 2060812 h 2524836"/>
              <a:gd name="connsiteX40" fmla="*/ 1978926 w 2183642"/>
              <a:gd name="connsiteY40" fmla="*/ 2197289 h 2524836"/>
              <a:gd name="connsiteX41" fmla="*/ 2006221 w 2183642"/>
              <a:gd name="connsiteY41" fmla="*/ 2238233 h 2524836"/>
              <a:gd name="connsiteX42" fmla="*/ 2047165 w 2183642"/>
              <a:gd name="connsiteY42" fmla="*/ 2265528 h 2524836"/>
              <a:gd name="connsiteX43" fmla="*/ 2088108 w 2183642"/>
              <a:gd name="connsiteY43" fmla="*/ 2347415 h 2524836"/>
              <a:gd name="connsiteX44" fmla="*/ 2101756 w 2183642"/>
              <a:gd name="connsiteY44" fmla="*/ 2388358 h 2524836"/>
              <a:gd name="connsiteX45" fmla="*/ 2129051 w 2183642"/>
              <a:gd name="connsiteY45" fmla="*/ 2429301 h 2524836"/>
              <a:gd name="connsiteX46" fmla="*/ 2142699 w 2183642"/>
              <a:gd name="connsiteY46" fmla="*/ 2470245 h 2524836"/>
              <a:gd name="connsiteX47" fmla="*/ 2183642 w 2183642"/>
              <a:gd name="connsiteY47" fmla="*/ 2524836 h 2524836"/>
              <a:gd name="connsiteX48" fmla="*/ 0 w 2183642"/>
              <a:gd name="connsiteY48" fmla="*/ 2524836 h 2524836"/>
              <a:gd name="connsiteX49" fmla="*/ 0 w 2183642"/>
              <a:gd name="connsiteY49"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14060 w 2183642"/>
              <a:gd name="connsiteY19" fmla="*/ 631572 h 2524836"/>
              <a:gd name="connsiteX20" fmla="*/ 1282890 w 2183642"/>
              <a:gd name="connsiteY20" fmla="*/ 627797 h 2524836"/>
              <a:gd name="connsiteX21" fmla="*/ 1282890 w 2183642"/>
              <a:gd name="connsiteY21" fmla="*/ 805218 h 2524836"/>
              <a:gd name="connsiteX22" fmla="*/ 1323833 w 2183642"/>
              <a:gd name="connsiteY22" fmla="*/ 859809 h 2524836"/>
              <a:gd name="connsiteX23" fmla="*/ 1364777 w 2183642"/>
              <a:gd name="connsiteY23" fmla="*/ 941695 h 2524836"/>
              <a:gd name="connsiteX24" fmla="*/ 1378424 w 2183642"/>
              <a:gd name="connsiteY24" fmla="*/ 1105468 h 2524836"/>
              <a:gd name="connsiteX25" fmla="*/ 1392072 w 2183642"/>
              <a:gd name="connsiteY25" fmla="*/ 1146412 h 2524836"/>
              <a:gd name="connsiteX26" fmla="*/ 1473959 w 2183642"/>
              <a:gd name="connsiteY26" fmla="*/ 1201003 h 2524836"/>
              <a:gd name="connsiteX27" fmla="*/ 1501254 w 2183642"/>
              <a:gd name="connsiteY27" fmla="*/ 1241946 h 2524836"/>
              <a:gd name="connsiteX28" fmla="*/ 1542197 w 2183642"/>
              <a:gd name="connsiteY28" fmla="*/ 1255594 h 2524836"/>
              <a:gd name="connsiteX29" fmla="*/ 1583141 w 2183642"/>
              <a:gd name="connsiteY29" fmla="*/ 1282889 h 2524836"/>
              <a:gd name="connsiteX30" fmla="*/ 1637732 w 2183642"/>
              <a:gd name="connsiteY30" fmla="*/ 1351128 h 2524836"/>
              <a:gd name="connsiteX31" fmla="*/ 1665027 w 2183642"/>
              <a:gd name="connsiteY31" fmla="*/ 1446662 h 2524836"/>
              <a:gd name="connsiteX32" fmla="*/ 1692323 w 2183642"/>
              <a:gd name="connsiteY32" fmla="*/ 1487606 h 2524836"/>
              <a:gd name="connsiteX33" fmla="*/ 1719618 w 2183642"/>
              <a:gd name="connsiteY33" fmla="*/ 1569492 h 2524836"/>
              <a:gd name="connsiteX34" fmla="*/ 1774209 w 2183642"/>
              <a:gd name="connsiteY34" fmla="*/ 1651379 h 2524836"/>
              <a:gd name="connsiteX35" fmla="*/ 1828800 w 2183642"/>
              <a:gd name="connsiteY35" fmla="*/ 1815152 h 2524836"/>
              <a:gd name="connsiteX36" fmla="*/ 1842448 w 2183642"/>
              <a:gd name="connsiteY36" fmla="*/ 1856095 h 2524836"/>
              <a:gd name="connsiteX37" fmla="*/ 1869744 w 2183642"/>
              <a:gd name="connsiteY37" fmla="*/ 1897039 h 2524836"/>
              <a:gd name="connsiteX38" fmla="*/ 1910687 w 2183642"/>
              <a:gd name="connsiteY38" fmla="*/ 1978925 h 2524836"/>
              <a:gd name="connsiteX39" fmla="*/ 1937983 w 2183642"/>
              <a:gd name="connsiteY39" fmla="*/ 2060812 h 2524836"/>
              <a:gd name="connsiteX40" fmla="*/ 1978926 w 2183642"/>
              <a:gd name="connsiteY40" fmla="*/ 2197289 h 2524836"/>
              <a:gd name="connsiteX41" fmla="*/ 2006221 w 2183642"/>
              <a:gd name="connsiteY41" fmla="*/ 2238233 h 2524836"/>
              <a:gd name="connsiteX42" fmla="*/ 2047165 w 2183642"/>
              <a:gd name="connsiteY42" fmla="*/ 2265528 h 2524836"/>
              <a:gd name="connsiteX43" fmla="*/ 2088108 w 2183642"/>
              <a:gd name="connsiteY43" fmla="*/ 2347415 h 2524836"/>
              <a:gd name="connsiteX44" fmla="*/ 2101756 w 2183642"/>
              <a:gd name="connsiteY44" fmla="*/ 2388358 h 2524836"/>
              <a:gd name="connsiteX45" fmla="*/ 2129051 w 2183642"/>
              <a:gd name="connsiteY45" fmla="*/ 2429301 h 2524836"/>
              <a:gd name="connsiteX46" fmla="*/ 2142699 w 2183642"/>
              <a:gd name="connsiteY46" fmla="*/ 2470245 h 2524836"/>
              <a:gd name="connsiteX47" fmla="*/ 2183642 w 2183642"/>
              <a:gd name="connsiteY47" fmla="*/ 2524836 h 2524836"/>
              <a:gd name="connsiteX48" fmla="*/ 0 w 2183642"/>
              <a:gd name="connsiteY48" fmla="*/ 2524836 h 2524836"/>
              <a:gd name="connsiteX49" fmla="*/ 0 w 2183642"/>
              <a:gd name="connsiteY49"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4060 w 2183642"/>
              <a:gd name="connsiteY18" fmla="*/ 631572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414060 w 2183642"/>
              <a:gd name="connsiteY16" fmla="*/ 631572 h 2524836"/>
              <a:gd name="connsiteX17" fmla="*/ 1282890 w 2183642"/>
              <a:gd name="connsiteY17" fmla="*/ 627797 h 2524836"/>
              <a:gd name="connsiteX18" fmla="*/ 1282890 w 2183642"/>
              <a:gd name="connsiteY18" fmla="*/ 805218 h 2524836"/>
              <a:gd name="connsiteX19" fmla="*/ 1323833 w 2183642"/>
              <a:gd name="connsiteY19" fmla="*/ 859809 h 2524836"/>
              <a:gd name="connsiteX20" fmla="*/ 1364777 w 2183642"/>
              <a:gd name="connsiteY20" fmla="*/ 941695 h 2524836"/>
              <a:gd name="connsiteX21" fmla="*/ 1378424 w 2183642"/>
              <a:gd name="connsiteY21" fmla="*/ 1105468 h 2524836"/>
              <a:gd name="connsiteX22" fmla="*/ 1392072 w 2183642"/>
              <a:gd name="connsiteY22" fmla="*/ 1146412 h 2524836"/>
              <a:gd name="connsiteX23" fmla="*/ 1473959 w 2183642"/>
              <a:gd name="connsiteY23" fmla="*/ 1201003 h 2524836"/>
              <a:gd name="connsiteX24" fmla="*/ 1501254 w 2183642"/>
              <a:gd name="connsiteY24" fmla="*/ 1241946 h 2524836"/>
              <a:gd name="connsiteX25" fmla="*/ 1542197 w 2183642"/>
              <a:gd name="connsiteY25" fmla="*/ 1255594 h 2524836"/>
              <a:gd name="connsiteX26" fmla="*/ 1583141 w 2183642"/>
              <a:gd name="connsiteY26" fmla="*/ 1282889 h 2524836"/>
              <a:gd name="connsiteX27" fmla="*/ 1637732 w 2183642"/>
              <a:gd name="connsiteY27" fmla="*/ 1351128 h 2524836"/>
              <a:gd name="connsiteX28" fmla="*/ 1665027 w 2183642"/>
              <a:gd name="connsiteY28" fmla="*/ 1446662 h 2524836"/>
              <a:gd name="connsiteX29" fmla="*/ 1692323 w 2183642"/>
              <a:gd name="connsiteY29" fmla="*/ 1487606 h 2524836"/>
              <a:gd name="connsiteX30" fmla="*/ 1719618 w 2183642"/>
              <a:gd name="connsiteY30" fmla="*/ 1569492 h 2524836"/>
              <a:gd name="connsiteX31" fmla="*/ 1774209 w 2183642"/>
              <a:gd name="connsiteY31" fmla="*/ 1651379 h 2524836"/>
              <a:gd name="connsiteX32" fmla="*/ 1828800 w 2183642"/>
              <a:gd name="connsiteY32" fmla="*/ 1815152 h 2524836"/>
              <a:gd name="connsiteX33" fmla="*/ 1842448 w 2183642"/>
              <a:gd name="connsiteY33" fmla="*/ 1856095 h 2524836"/>
              <a:gd name="connsiteX34" fmla="*/ 1869744 w 2183642"/>
              <a:gd name="connsiteY34" fmla="*/ 1897039 h 2524836"/>
              <a:gd name="connsiteX35" fmla="*/ 1910687 w 2183642"/>
              <a:gd name="connsiteY35" fmla="*/ 1978925 h 2524836"/>
              <a:gd name="connsiteX36" fmla="*/ 1937983 w 2183642"/>
              <a:gd name="connsiteY36" fmla="*/ 2060812 h 2524836"/>
              <a:gd name="connsiteX37" fmla="*/ 1978926 w 2183642"/>
              <a:gd name="connsiteY37" fmla="*/ 2197289 h 2524836"/>
              <a:gd name="connsiteX38" fmla="*/ 2006221 w 2183642"/>
              <a:gd name="connsiteY38" fmla="*/ 2238233 h 2524836"/>
              <a:gd name="connsiteX39" fmla="*/ 2047165 w 2183642"/>
              <a:gd name="connsiteY39" fmla="*/ 2265528 h 2524836"/>
              <a:gd name="connsiteX40" fmla="*/ 2088108 w 2183642"/>
              <a:gd name="connsiteY40" fmla="*/ 2347415 h 2524836"/>
              <a:gd name="connsiteX41" fmla="*/ 2101756 w 2183642"/>
              <a:gd name="connsiteY41" fmla="*/ 2388358 h 2524836"/>
              <a:gd name="connsiteX42" fmla="*/ 2129051 w 2183642"/>
              <a:gd name="connsiteY42" fmla="*/ 2429301 h 2524836"/>
              <a:gd name="connsiteX43" fmla="*/ 2142699 w 2183642"/>
              <a:gd name="connsiteY43" fmla="*/ 2470245 h 2524836"/>
              <a:gd name="connsiteX44" fmla="*/ 2183642 w 2183642"/>
              <a:gd name="connsiteY44" fmla="*/ 2524836 h 2524836"/>
              <a:gd name="connsiteX45" fmla="*/ 0 w 2183642"/>
              <a:gd name="connsiteY45" fmla="*/ 2524836 h 2524836"/>
              <a:gd name="connsiteX46" fmla="*/ 0 w 2183642"/>
              <a:gd name="connsiteY46"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14060 w 2183642"/>
              <a:gd name="connsiteY15" fmla="*/ 631572 h 2524836"/>
              <a:gd name="connsiteX16" fmla="*/ 1282890 w 2183642"/>
              <a:gd name="connsiteY16" fmla="*/ 627797 h 2524836"/>
              <a:gd name="connsiteX17" fmla="*/ 1282890 w 2183642"/>
              <a:gd name="connsiteY17" fmla="*/ 805218 h 2524836"/>
              <a:gd name="connsiteX18" fmla="*/ 1323833 w 2183642"/>
              <a:gd name="connsiteY18" fmla="*/ 859809 h 2524836"/>
              <a:gd name="connsiteX19" fmla="*/ 1364777 w 2183642"/>
              <a:gd name="connsiteY19" fmla="*/ 941695 h 2524836"/>
              <a:gd name="connsiteX20" fmla="*/ 1378424 w 2183642"/>
              <a:gd name="connsiteY20" fmla="*/ 1105468 h 2524836"/>
              <a:gd name="connsiteX21" fmla="*/ 1392072 w 2183642"/>
              <a:gd name="connsiteY21" fmla="*/ 1146412 h 2524836"/>
              <a:gd name="connsiteX22" fmla="*/ 1473959 w 2183642"/>
              <a:gd name="connsiteY22" fmla="*/ 1201003 h 2524836"/>
              <a:gd name="connsiteX23" fmla="*/ 1501254 w 2183642"/>
              <a:gd name="connsiteY23" fmla="*/ 1241946 h 2524836"/>
              <a:gd name="connsiteX24" fmla="*/ 1542197 w 2183642"/>
              <a:gd name="connsiteY24" fmla="*/ 1255594 h 2524836"/>
              <a:gd name="connsiteX25" fmla="*/ 1583141 w 2183642"/>
              <a:gd name="connsiteY25" fmla="*/ 1282889 h 2524836"/>
              <a:gd name="connsiteX26" fmla="*/ 1637732 w 2183642"/>
              <a:gd name="connsiteY26" fmla="*/ 1351128 h 2524836"/>
              <a:gd name="connsiteX27" fmla="*/ 1665027 w 2183642"/>
              <a:gd name="connsiteY27" fmla="*/ 1446662 h 2524836"/>
              <a:gd name="connsiteX28" fmla="*/ 1692323 w 2183642"/>
              <a:gd name="connsiteY28" fmla="*/ 1487606 h 2524836"/>
              <a:gd name="connsiteX29" fmla="*/ 1719618 w 2183642"/>
              <a:gd name="connsiteY29" fmla="*/ 1569492 h 2524836"/>
              <a:gd name="connsiteX30" fmla="*/ 1774209 w 2183642"/>
              <a:gd name="connsiteY30" fmla="*/ 1651379 h 2524836"/>
              <a:gd name="connsiteX31" fmla="*/ 1828800 w 2183642"/>
              <a:gd name="connsiteY31" fmla="*/ 1815152 h 2524836"/>
              <a:gd name="connsiteX32" fmla="*/ 1842448 w 2183642"/>
              <a:gd name="connsiteY32" fmla="*/ 1856095 h 2524836"/>
              <a:gd name="connsiteX33" fmla="*/ 1869744 w 2183642"/>
              <a:gd name="connsiteY33" fmla="*/ 1897039 h 2524836"/>
              <a:gd name="connsiteX34" fmla="*/ 1910687 w 2183642"/>
              <a:gd name="connsiteY34" fmla="*/ 1978925 h 2524836"/>
              <a:gd name="connsiteX35" fmla="*/ 1937983 w 2183642"/>
              <a:gd name="connsiteY35" fmla="*/ 2060812 h 2524836"/>
              <a:gd name="connsiteX36" fmla="*/ 1978926 w 2183642"/>
              <a:gd name="connsiteY36" fmla="*/ 2197289 h 2524836"/>
              <a:gd name="connsiteX37" fmla="*/ 2006221 w 2183642"/>
              <a:gd name="connsiteY37" fmla="*/ 2238233 h 2524836"/>
              <a:gd name="connsiteX38" fmla="*/ 2047165 w 2183642"/>
              <a:gd name="connsiteY38" fmla="*/ 2265528 h 2524836"/>
              <a:gd name="connsiteX39" fmla="*/ 2088108 w 2183642"/>
              <a:gd name="connsiteY39" fmla="*/ 2347415 h 2524836"/>
              <a:gd name="connsiteX40" fmla="*/ 2101756 w 2183642"/>
              <a:gd name="connsiteY40" fmla="*/ 2388358 h 2524836"/>
              <a:gd name="connsiteX41" fmla="*/ 2129051 w 2183642"/>
              <a:gd name="connsiteY41" fmla="*/ 2429301 h 2524836"/>
              <a:gd name="connsiteX42" fmla="*/ 2142699 w 2183642"/>
              <a:gd name="connsiteY42" fmla="*/ 2470245 h 2524836"/>
              <a:gd name="connsiteX43" fmla="*/ 2183642 w 2183642"/>
              <a:gd name="connsiteY43" fmla="*/ 2524836 h 2524836"/>
              <a:gd name="connsiteX44" fmla="*/ 0 w 2183642"/>
              <a:gd name="connsiteY44" fmla="*/ 2524836 h 2524836"/>
              <a:gd name="connsiteX45" fmla="*/ 0 w 2183642"/>
              <a:gd name="connsiteY45"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75798 w 2183642"/>
              <a:gd name="connsiteY15" fmla="*/ 188480 h 2524836"/>
              <a:gd name="connsiteX16" fmla="*/ 1414060 w 2183642"/>
              <a:gd name="connsiteY16" fmla="*/ 631572 h 2524836"/>
              <a:gd name="connsiteX17" fmla="*/ 1282890 w 2183642"/>
              <a:gd name="connsiteY17" fmla="*/ 627797 h 2524836"/>
              <a:gd name="connsiteX18" fmla="*/ 1282890 w 2183642"/>
              <a:gd name="connsiteY18" fmla="*/ 805218 h 2524836"/>
              <a:gd name="connsiteX19" fmla="*/ 1323833 w 2183642"/>
              <a:gd name="connsiteY19" fmla="*/ 859809 h 2524836"/>
              <a:gd name="connsiteX20" fmla="*/ 1364777 w 2183642"/>
              <a:gd name="connsiteY20" fmla="*/ 941695 h 2524836"/>
              <a:gd name="connsiteX21" fmla="*/ 1378424 w 2183642"/>
              <a:gd name="connsiteY21" fmla="*/ 1105468 h 2524836"/>
              <a:gd name="connsiteX22" fmla="*/ 1392072 w 2183642"/>
              <a:gd name="connsiteY22" fmla="*/ 1146412 h 2524836"/>
              <a:gd name="connsiteX23" fmla="*/ 1473959 w 2183642"/>
              <a:gd name="connsiteY23" fmla="*/ 1201003 h 2524836"/>
              <a:gd name="connsiteX24" fmla="*/ 1501254 w 2183642"/>
              <a:gd name="connsiteY24" fmla="*/ 1241946 h 2524836"/>
              <a:gd name="connsiteX25" fmla="*/ 1542197 w 2183642"/>
              <a:gd name="connsiteY25" fmla="*/ 1255594 h 2524836"/>
              <a:gd name="connsiteX26" fmla="*/ 1583141 w 2183642"/>
              <a:gd name="connsiteY26" fmla="*/ 1282889 h 2524836"/>
              <a:gd name="connsiteX27" fmla="*/ 1637732 w 2183642"/>
              <a:gd name="connsiteY27" fmla="*/ 1351128 h 2524836"/>
              <a:gd name="connsiteX28" fmla="*/ 1665027 w 2183642"/>
              <a:gd name="connsiteY28" fmla="*/ 1446662 h 2524836"/>
              <a:gd name="connsiteX29" fmla="*/ 1692323 w 2183642"/>
              <a:gd name="connsiteY29" fmla="*/ 1487606 h 2524836"/>
              <a:gd name="connsiteX30" fmla="*/ 1719618 w 2183642"/>
              <a:gd name="connsiteY30" fmla="*/ 1569492 h 2524836"/>
              <a:gd name="connsiteX31" fmla="*/ 1774209 w 2183642"/>
              <a:gd name="connsiteY31" fmla="*/ 1651379 h 2524836"/>
              <a:gd name="connsiteX32" fmla="*/ 1828800 w 2183642"/>
              <a:gd name="connsiteY32" fmla="*/ 1815152 h 2524836"/>
              <a:gd name="connsiteX33" fmla="*/ 1842448 w 2183642"/>
              <a:gd name="connsiteY33" fmla="*/ 1856095 h 2524836"/>
              <a:gd name="connsiteX34" fmla="*/ 1869744 w 2183642"/>
              <a:gd name="connsiteY34" fmla="*/ 1897039 h 2524836"/>
              <a:gd name="connsiteX35" fmla="*/ 1910687 w 2183642"/>
              <a:gd name="connsiteY35" fmla="*/ 1978925 h 2524836"/>
              <a:gd name="connsiteX36" fmla="*/ 1937983 w 2183642"/>
              <a:gd name="connsiteY36" fmla="*/ 2060812 h 2524836"/>
              <a:gd name="connsiteX37" fmla="*/ 1978926 w 2183642"/>
              <a:gd name="connsiteY37" fmla="*/ 2197289 h 2524836"/>
              <a:gd name="connsiteX38" fmla="*/ 2006221 w 2183642"/>
              <a:gd name="connsiteY38" fmla="*/ 2238233 h 2524836"/>
              <a:gd name="connsiteX39" fmla="*/ 2047165 w 2183642"/>
              <a:gd name="connsiteY39" fmla="*/ 2265528 h 2524836"/>
              <a:gd name="connsiteX40" fmla="*/ 2088108 w 2183642"/>
              <a:gd name="connsiteY40" fmla="*/ 2347415 h 2524836"/>
              <a:gd name="connsiteX41" fmla="*/ 2101756 w 2183642"/>
              <a:gd name="connsiteY41" fmla="*/ 2388358 h 2524836"/>
              <a:gd name="connsiteX42" fmla="*/ 2129051 w 2183642"/>
              <a:gd name="connsiteY42" fmla="*/ 2429301 h 2524836"/>
              <a:gd name="connsiteX43" fmla="*/ 2142699 w 2183642"/>
              <a:gd name="connsiteY43" fmla="*/ 2470245 h 2524836"/>
              <a:gd name="connsiteX44" fmla="*/ 2183642 w 2183642"/>
              <a:gd name="connsiteY44" fmla="*/ 2524836 h 2524836"/>
              <a:gd name="connsiteX45" fmla="*/ 0 w 2183642"/>
              <a:gd name="connsiteY45" fmla="*/ 2524836 h 2524836"/>
              <a:gd name="connsiteX46" fmla="*/ 0 w 2183642"/>
              <a:gd name="connsiteY46"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475798 w 2183642"/>
              <a:gd name="connsiteY15" fmla="*/ 188480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414060 w 2183642"/>
              <a:gd name="connsiteY17" fmla="*/ 631572 h 2524836"/>
              <a:gd name="connsiteX18" fmla="*/ 1282890 w 2183642"/>
              <a:gd name="connsiteY18" fmla="*/ 627797 h 2524836"/>
              <a:gd name="connsiteX19" fmla="*/ 1282890 w 2183642"/>
              <a:gd name="connsiteY19" fmla="*/ 805218 h 2524836"/>
              <a:gd name="connsiteX20" fmla="*/ 1323833 w 2183642"/>
              <a:gd name="connsiteY20" fmla="*/ 859809 h 2524836"/>
              <a:gd name="connsiteX21" fmla="*/ 1364777 w 2183642"/>
              <a:gd name="connsiteY21" fmla="*/ 941695 h 2524836"/>
              <a:gd name="connsiteX22" fmla="*/ 1378424 w 2183642"/>
              <a:gd name="connsiteY22" fmla="*/ 1105468 h 2524836"/>
              <a:gd name="connsiteX23" fmla="*/ 1392072 w 2183642"/>
              <a:gd name="connsiteY23" fmla="*/ 1146412 h 2524836"/>
              <a:gd name="connsiteX24" fmla="*/ 1473959 w 2183642"/>
              <a:gd name="connsiteY24" fmla="*/ 1201003 h 2524836"/>
              <a:gd name="connsiteX25" fmla="*/ 1501254 w 2183642"/>
              <a:gd name="connsiteY25" fmla="*/ 1241946 h 2524836"/>
              <a:gd name="connsiteX26" fmla="*/ 1542197 w 2183642"/>
              <a:gd name="connsiteY26" fmla="*/ 1255594 h 2524836"/>
              <a:gd name="connsiteX27" fmla="*/ 1583141 w 2183642"/>
              <a:gd name="connsiteY27" fmla="*/ 1282889 h 2524836"/>
              <a:gd name="connsiteX28" fmla="*/ 1637732 w 2183642"/>
              <a:gd name="connsiteY28" fmla="*/ 1351128 h 2524836"/>
              <a:gd name="connsiteX29" fmla="*/ 1665027 w 2183642"/>
              <a:gd name="connsiteY29" fmla="*/ 1446662 h 2524836"/>
              <a:gd name="connsiteX30" fmla="*/ 1692323 w 2183642"/>
              <a:gd name="connsiteY30" fmla="*/ 1487606 h 2524836"/>
              <a:gd name="connsiteX31" fmla="*/ 1719618 w 2183642"/>
              <a:gd name="connsiteY31" fmla="*/ 1569492 h 2524836"/>
              <a:gd name="connsiteX32" fmla="*/ 1774209 w 2183642"/>
              <a:gd name="connsiteY32" fmla="*/ 1651379 h 2524836"/>
              <a:gd name="connsiteX33" fmla="*/ 1828800 w 2183642"/>
              <a:gd name="connsiteY33" fmla="*/ 1815152 h 2524836"/>
              <a:gd name="connsiteX34" fmla="*/ 1842448 w 2183642"/>
              <a:gd name="connsiteY34" fmla="*/ 1856095 h 2524836"/>
              <a:gd name="connsiteX35" fmla="*/ 1869744 w 2183642"/>
              <a:gd name="connsiteY35" fmla="*/ 1897039 h 2524836"/>
              <a:gd name="connsiteX36" fmla="*/ 1910687 w 2183642"/>
              <a:gd name="connsiteY36" fmla="*/ 1978925 h 2524836"/>
              <a:gd name="connsiteX37" fmla="*/ 1937983 w 2183642"/>
              <a:gd name="connsiteY37" fmla="*/ 2060812 h 2524836"/>
              <a:gd name="connsiteX38" fmla="*/ 1978926 w 2183642"/>
              <a:gd name="connsiteY38" fmla="*/ 2197289 h 2524836"/>
              <a:gd name="connsiteX39" fmla="*/ 2006221 w 2183642"/>
              <a:gd name="connsiteY39" fmla="*/ 2238233 h 2524836"/>
              <a:gd name="connsiteX40" fmla="*/ 2047165 w 2183642"/>
              <a:gd name="connsiteY40" fmla="*/ 2265528 h 2524836"/>
              <a:gd name="connsiteX41" fmla="*/ 2088108 w 2183642"/>
              <a:gd name="connsiteY41" fmla="*/ 2347415 h 2524836"/>
              <a:gd name="connsiteX42" fmla="*/ 2101756 w 2183642"/>
              <a:gd name="connsiteY42" fmla="*/ 2388358 h 2524836"/>
              <a:gd name="connsiteX43" fmla="*/ 2129051 w 2183642"/>
              <a:gd name="connsiteY43" fmla="*/ 2429301 h 2524836"/>
              <a:gd name="connsiteX44" fmla="*/ 2142699 w 2183642"/>
              <a:gd name="connsiteY44" fmla="*/ 2470245 h 2524836"/>
              <a:gd name="connsiteX45" fmla="*/ 2183642 w 2183642"/>
              <a:gd name="connsiteY45" fmla="*/ 2524836 h 2524836"/>
              <a:gd name="connsiteX46" fmla="*/ 0 w 2183642"/>
              <a:gd name="connsiteY46" fmla="*/ 2524836 h 2524836"/>
              <a:gd name="connsiteX47" fmla="*/ 0 w 2183642"/>
              <a:gd name="connsiteY47" fmla="*/ 204716 h 2524836"/>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560687 w 2183642"/>
              <a:gd name="connsiteY15" fmla="*/ 141485 h 2524836"/>
              <a:gd name="connsiteX16" fmla="*/ 1915678 w 2183642"/>
              <a:gd name="connsiteY16" fmla="*/ 101204 h 2524836"/>
              <a:gd name="connsiteX17" fmla="*/ 1923395 w 2183642"/>
              <a:gd name="connsiteY17" fmla="*/ 1262643 h 2524836"/>
              <a:gd name="connsiteX18" fmla="*/ 1414060 w 2183642"/>
              <a:gd name="connsiteY18" fmla="*/ 631572 h 2524836"/>
              <a:gd name="connsiteX19" fmla="*/ 1282890 w 2183642"/>
              <a:gd name="connsiteY19" fmla="*/ 627797 h 2524836"/>
              <a:gd name="connsiteX20" fmla="*/ 1282890 w 2183642"/>
              <a:gd name="connsiteY20" fmla="*/ 805218 h 2524836"/>
              <a:gd name="connsiteX21" fmla="*/ 1323833 w 2183642"/>
              <a:gd name="connsiteY21" fmla="*/ 859809 h 2524836"/>
              <a:gd name="connsiteX22" fmla="*/ 1364777 w 2183642"/>
              <a:gd name="connsiteY22" fmla="*/ 941695 h 2524836"/>
              <a:gd name="connsiteX23" fmla="*/ 1378424 w 2183642"/>
              <a:gd name="connsiteY23" fmla="*/ 1105468 h 2524836"/>
              <a:gd name="connsiteX24" fmla="*/ 1392072 w 2183642"/>
              <a:gd name="connsiteY24" fmla="*/ 1146412 h 2524836"/>
              <a:gd name="connsiteX25" fmla="*/ 1473959 w 2183642"/>
              <a:gd name="connsiteY25" fmla="*/ 1201003 h 2524836"/>
              <a:gd name="connsiteX26" fmla="*/ 1501254 w 2183642"/>
              <a:gd name="connsiteY26" fmla="*/ 1241946 h 2524836"/>
              <a:gd name="connsiteX27" fmla="*/ 1542197 w 2183642"/>
              <a:gd name="connsiteY27" fmla="*/ 1255594 h 2524836"/>
              <a:gd name="connsiteX28" fmla="*/ 1583141 w 2183642"/>
              <a:gd name="connsiteY28" fmla="*/ 1282889 h 2524836"/>
              <a:gd name="connsiteX29" fmla="*/ 1637732 w 2183642"/>
              <a:gd name="connsiteY29" fmla="*/ 1351128 h 2524836"/>
              <a:gd name="connsiteX30" fmla="*/ 1665027 w 2183642"/>
              <a:gd name="connsiteY30" fmla="*/ 1446662 h 2524836"/>
              <a:gd name="connsiteX31" fmla="*/ 1692323 w 2183642"/>
              <a:gd name="connsiteY31" fmla="*/ 1487606 h 2524836"/>
              <a:gd name="connsiteX32" fmla="*/ 1719618 w 2183642"/>
              <a:gd name="connsiteY32" fmla="*/ 1569492 h 2524836"/>
              <a:gd name="connsiteX33" fmla="*/ 1774209 w 2183642"/>
              <a:gd name="connsiteY33" fmla="*/ 1651379 h 2524836"/>
              <a:gd name="connsiteX34" fmla="*/ 1828800 w 2183642"/>
              <a:gd name="connsiteY34" fmla="*/ 1815152 h 2524836"/>
              <a:gd name="connsiteX35" fmla="*/ 1842448 w 2183642"/>
              <a:gd name="connsiteY35" fmla="*/ 1856095 h 2524836"/>
              <a:gd name="connsiteX36" fmla="*/ 1869744 w 2183642"/>
              <a:gd name="connsiteY36" fmla="*/ 1897039 h 2524836"/>
              <a:gd name="connsiteX37" fmla="*/ 1910687 w 2183642"/>
              <a:gd name="connsiteY37" fmla="*/ 1978925 h 2524836"/>
              <a:gd name="connsiteX38" fmla="*/ 1937983 w 2183642"/>
              <a:gd name="connsiteY38" fmla="*/ 2060812 h 2524836"/>
              <a:gd name="connsiteX39" fmla="*/ 1978926 w 2183642"/>
              <a:gd name="connsiteY39" fmla="*/ 2197289 h 2524836"/>
              <a:gd name="connsiteX40" fmla="*/ 2006221 w 2183642"/>
              <a:gd name="connsiteY40" fmla="*/ 2238233 h 2524836"/>
              <a:gd name="connsiteX41" fmla="*/ 2047165 w 2183642"/>
              <a:gd name="connsiteY41" fmla="*/ 2265528 h 2524836"/>
              <a:gd name="connsiteX42" fmla="*/ 2088108 w 2183642"/>
              <a:gd name="connsiteY42" fmla="*/ 2347415 h 2524836"/>
              <a:gd name="connsiteX43" fmla="*/ 2101756 w 2183642"/>
              <a:gd name="connsiteY43" fmla="*/ 2388358 h 2524836"/>
              <a:gd name="connsiteX44" fmla="*/ 2129051 w 2183642"/>
              <a:gd name="connsiteY44" fmla="*/ 2429301 h 2524836"/>
              <a:gd name="connsiteX45" fmla="*/ 2142699 w 2183642"/>
              <a:gd name="connsiteY45" fmla="*/ 2470245 h 2524836"/>
              <a:gd name="connsiteX46" fmla="*/ 2183642 w 2183642"/>
              <a:gd name="connsiteY46" fmla="*/ 2524836 h 2524836"/>
              <a:gd name="connsiteX47" fmla="*/ 0 w 2183642"/>
              <a:gd name="connsiteY47" fmla="*/ 2524836 h 2524836"/>
              <a:gd name="connsiteX48" fmla="*/ 0 w 2183642"/>
              <a:gd name="connsiteY48" fmla="*/ 204716 h 2524836"/>
              <a:gd name="connsiteX0" fmla="*/ 68239 w 2556207"/>
              <a:gd name="connsiteY0" fmla="*/ 259307 h 2524836"/>
              <a:gd name="connsiteX1" fmla="*/ 68239 w 2556207"/>
              <a:gd name="connsiteY1" fmla="*/ 259307 h 2524836"/>
              <a:gd name="connsiteX2" fmla="*/ 191069 w 2556207"/>
              <a:gd name="connsiteY2" fmla="*/ 245659 h 2524836"/>
              <a:gd name="connsiteX3" fmla="*/ 272956 w 2556207"/>
              <a:gd name="connsiteY3" fmla="*/ 218364 h 2524836"/>
              <a:gd name="connsiteX4" fmla="*/ 313899 w 2556207"/>
              <a:gd name="connsiteY4" fmla="*/ 204716 h 2524836"/>
              <a:gd name="connsiteX5" fmla="*/ 327547 w 2556207"/>
              <a:gd name="connsiteY5" fmla="*/ 163773 h 2524836"/>
              <a:gd name="connsiteX6" fmla="*/ 409433 w 2556207"/>
              <a:gd name="connsiteY6" fmla="*/ 109182 h 2524836"/>
              <a:gd name="connsiteX7" fmla="*/ 532263 w 2556207"/>
              <a:gd name="connsiteY7" fmla="*/ 68239 h 2524836"/>
              <a:gd name="connsiteX8" fmla="*/ 709684 w 2556207"/>
              <a:gd name="connsiteY8" fmla="*/ 27295 h 2524836"/>
              <a:gd name="connsiteX9" fmla="*/ 791571 w 2556207"/>
              <a:gd name="connsiteY9" fmla="*/ 0 h 2524836"/>
              <a:gd name="connsiteX10" fmla="*/ 1009935 w 2556207"/>
              <a:gd name="connsiteY10" fmla="*/ 27295 h 2524836"/>
              <a:gd name="connsiteX11" fmla="*/ 1091821 w 2556207"/>
              <a:gd name="connsiteY11" fmla="*/ 81886 h 2524836"/>
              <a:gd name="connsiteX12" fmla="*/ 1132765 w 2556207"/>
              <a:gd name="connsiteY12" fmla="*/ 109182 h 2524836"/>
              <a:gd name="connsiteX13" fmla="*/ 1173708 w 2556207"/>
              <a:gd name="connsiteY13" fmla="*/ 122830 h 2524836"/>
              <a:gd name="connsiteX14" fmla="*/ 1214651 w 2556207"/>
              <a:gd name="connsiteY14" fmla="*/ 109182 h 2524836"/>
              <a:gd name="connsiteX15" fmla="*/ 1560687 w 2556207"/>
              <a:gd name="connsiteY15" fmla="*/ 141485 h 2524836"/>
              <a:gd name="connsiteX16" fmla="*/ 1915678 w 2556207"/>
              <a:gd name="connsiteY16" fmla="*/ 101204 h 2524836"/>
              <a:gd name="connsiteX17" fmla="*/ 2556205 w 2556207"/>
              <a:gd name="connsiteY17" fmla="*/ 181766 h 2524836"/>
              <a:gd name="connsiteX18" fmla="*/ 1923395 w 2556207"/>
              <a:gd name="connsiteY18" fmla="*/ 1262643 h 2524836"/>
              <a:gd name="connsiteX19" fmla="*/ 1414060 w 2556207"/>
              <a:gd name="connsiteY19" fmla="*/ 631572 h 2524836"/>
              <a:gd name="connsiteX20" fmla="*/ 1282890 w 2556207"/>
              <a:gd name="connsiteY20" fmla="*/ 627797 h 2524836"/>
              <a:gd name="connsiteX21" fmla="*/ 1282890 w 2556207"/>
              <a:gd name="connsiteY21" fmla="*/ 805218 h 2524836"/>
              <a:gd name="connsiteX22" fmla="*/ 1323833 w 2556207"/>
              <a:gd name="connsiteY22" fmla="*/ 859809 h 2524836"/>
              <a:gd name="connsiteX23" fmla="*/ 1364777 w 2556207"/>
              <a:gd name="connsiteY23" fmla="*/ 941695 h 2524836"/>
              <a:gd name="connsiteX24" fmla="*/ 1378424 w 2556207"/>
              <a:gd name="connsiteY24" fmla="*/ 1105468 h 2524836"/>
              <a:gd name="connsiteX25" fmla="*/ 1392072 w 2556207"/>
              <a:gd name="connsiteY25" fmla="*/ 1146412 h 2524836"/>
              <a:gd name="connsiteX26" fmla="*/ 1473959 w 2556207"/>
              <a:gd name="connsiteY26" fmla="*/ 1201003 h 2524836"/>
              <a:gd name="connsiteX27" fmla="*/ 1501254 w 2556207"/>
              <a:gd name="connsiteY27" fmla="*/ 1241946 h 2524836"/>
              <a:gd name="connsiteX28" fmla="*/ 1542197 w 2556207"/>
              <a:gd name="connsiteY28" fmla="*/ 1255594 h 2524836"/>
              <a:gd name="connsiteX29" fmla="*/ 1583141 w 2556207"/>
              <a:gd name="connsiteY29" fmla="*/ 1282889 h 2524836"/>
              <a:gd name="connsiteX30" fmla="*/ 1637732 w 2556207"/>
              <a:gd name="connsiteY30" fmla="*/ 1351128 h 2524836"/>
              <a:gd name="connsiteX31" fmla="*/ 1665027 w 2556207"/>
              <a:gd name="connsiteY31" fmla="*/ 1446662 h 2524836"/>
              <a:gd name="connsiteX32" fmla="*/ 1692323 w 2556207"/>
              <a:gd name="connsiteY32" fmla="*/ 1487606 h 2524836"/>
              <a:gd name="connsiteX33" fmla="*/ 1719618 w 2556207"/>
              <a:gd name="connsiteY33" fmla="*/ 1569492 h 2524836"/>
              <a:gd name="connsiteX34" fmla="*/ 1774209 w 2556207"/>
              <a:gd name="connsiteY34" fmla="*/ 1651379 h 2524836"/>
              <a:gd name="connsiteX35" fmla="*/ 1828800 w 2556207"/>
              <a:gd name="connsiteY35" fmla="*/ 1815152 h 2524836"/>
              <a:gd name="connsiteX36" fmla="*/ 1842448 w 2556207"/>
              <a:gd name="connsiteY36" fmla="*/ 1856095 h 2524836"/>
              <a:gd name="connsiteX37" fmla="*/ 1869744 w 2556207"/>
              <a:gd name="connsiteY37" fmla="*/ 1897039 h 2524836"/>
              <a:gd name="connsiteX38" fmla="*/ 1910687 w 2556207"/>
              <a:gd name="connsiteY38" fmla="*/ 1978925 h 2524836"/>
              <a:gd name="connsiteX39" fmla="*/ 1937983 w 2556207"/>
              <a:gd name="connsiteY39" fmla="*/ 2060812 h 2524836"/>
              <a:gd name="connsiteX40" fmla="*/ 1978926 w 2556207"/>
              <a:gd name="connsiteY40" fmla="*/ 2197289 h 2524836"/>
              <a:gd name="connsiteX41" fmla="*/ 2006221 w 2556207"/>
              <a:gd name="connsiteY41" fmla="*/ 2238233 h 2524836"/>
              <a:gd name="connsiteX42" fmla="*/ 2047165 w 2556207"/>
              <a:gd name="connsiteY42" fmla="*/ 2265528 h 2524836"/>
              <a:gd name="connsiteX43" fmla="*/ 2088108 w 2556207"/>
              <a:gd name="connsiteY43" fmla="*/ 2347415 h 2524836"/>
              <a:gd name="connsiteX44" fmla="*/ 2101756 w 2556207"/>
              <a:gd name="connsiteY44" fmla="*/ 2388358 h 2524836"/>
              <a:gd name="connsiteX45" fmla="*/ 2129051 w 2556207"/>
              <a:gd name="connsiteY45" fmla="*/ 2429301 h 2524836"/>
              <a:gd name="connsiteX46" fmla="*/ 2142699 w 2556207"/>
              <a:gd name="connsiteY46" fmla="*/ 2470245 h 2524836"/>
              <a:gd name="connsiteX47" fmla="*/ 2183642 w 2556207"/>
              <a:gd name="connsiteY47" fmla="*/ 2524836 h 2524836"/>
              <a:gd name="connsiteX48" fmla="*/ 0 w 2556207"/>
              <a:gd name="connsiteY48" fmla="*/ 2524836 h 2524836"/>
              <a:gd name="connsiteX49" fmla="*/ 0 w 2556207"/>
              <a:gd name="connsiteY49" fmla="*/ 204716 h 2524836"/>
              <a:gd name="connsiteX0" fmla="*/ 68239 w 2825672"/>
              <a:gd name="connsiteY0" fmla="*/ 1239103 h 3504632"/>
              <a:gd name="connsiteX1" fmla="*/ 68239 w 2825672"/>
              <a:gd name="connsiteY1" fmla="*/ 1239103 h 3504632"/>
              <a:gd name="connsiteX2" fmla="*/ 191069 w 2825672"/>
              <a:gd name="connsiteY2" fmla="*/ 1225455 h 3504632"/>
              <a:gd name="connsiteX3" fmla="*/ 272956 w 2825672"/>
              <a:gd name="connsiteY3" fmla="*/ 1198160 h 3504632"/>
              <a:gd name="connsiteX4" fmla="*/ 313899 w 2825672"/>
              <a:gd name="connsiteY4" fmla="*/ 1184512 h 3504632"/>
              <a:gd name="connsiteX5" fmla="*/ 327547 w 2825672"/>
              <a:gd name="connsiteY5" fmla="*/ 1143569 h 3504632"/>
              <a:gd name="connsiteX6" fmla="*/ 409433 w 2825672"/>
              <a:gd name="connsiteY6" fmla="*/ 1088978 h 3504632"/>
              <a:gd name="connsiteX7" fmla="*/ 532263 w 2825672"/>
              <a:gd name="connsiteY7" fmla="*/ 1048035 h 3504632"/>
              <a:gd name="connsiteX8" fmla="*/ 709684 w 2825672"/>
              <a:gd name="connsiteY8" fmla="*/ 1007091 h 3504632"/>
              <a:gd name="connsiteX9" fmla="*/ 791571 w 2825672"/>
              <a:gd name="connsiteY9" fmla="*/ 979796 h 3504632"/>
              <a:gd name="connsiteX10" fmla="*/ 1009935 w 2825672"/>
              <a:gd name="connsiteY10" fmla="*/ 1007091 h 3504632"/>
              <a:gd name="connsiteX11" fmla="*/ 1091821 w 2825672"/>
              <a:gd name="connsiteY11" fmla="*/ 1061682 h 3504632"/>
              <a:gd name="connsiteX12" fmla="*/ 1132765 w 2825672"/>
              <a:gd name="connsiteY12" fmla="*/ 1088978 h 3504632"/>
              <a:gd name="connsiteX13" fmla="*/ 1173708 w 2825672"/>
              <a:gd name="connsiteY13" fmla="*/ 1102626 h 3504632"/>
              <a:gd name="connsiteX14" fmla="*/ 1214651 w 2825672"/>
              <a:gd name="connsiteY14" fmla="*/ 1088978 h 3504632"/>
              <a:gd name="connsiteX15" fmla="*/ 1560687 w 2825672"/>
              <a:gd name="connsiteY15" fmla="*/ 1121281 h 3504632"/>
              <a:gd name="connsiteX16" fmla="*/ 1915678 w 2825672"/>
              <a:gd name="connsiteY16" fmla="*/ 1081000 h 3504632"/>
              <a:gd name="connsiteX17" fmla="*/ 2803155 w 2825672"/>
              <a:gd name="connsiteY17" fmla="*/ 123 h 3504632"/>
              <a:gd name="connsiteX18" fmla="*/ 2556205 w 2825672"/>
              <a:gd name="connsiteY18" fmla="*/ 1161562 h 3504632"/>
              <a:gd name="connsiteX19" fmla="*/ 1923395 w 2825672"/>
              <a:gd name="connsiteY19" fmla="*/ 2242439 h 3504632"/>
              <a:gd name="connsiteX20" fmla="*/ 1414060 w 2825672"/>
              <a:gd name="connsiteY20" fmla="*/ 1611368 h 3504632"/>
              <a:gd name="connsiteX21" fmla="*/ 1282890 w 2825672"/>
              <a:gd name="connsiteY21" fmla="*/ 1607593 h 3504632"/>
              <a:gd name="connsiteX22" fmla="*/ 1282890 w 2825672"/>
              <a:gd name="connsiteY22" fmla="*/ 1785014 h 3504632"/>
              <a:gd name="connsiteX23" fmla="*/ 1323833 w 2825672"/>
              <a:gd name="connsiteY23" fmla="*/ 1839605 h 3504632"/>
              <a:gd name="connsiteX24" fmla="*/ 1364777 w 2825672"/>
              <a:gd name="connsiteY24" fmla="*/ 1921491 h 3504632"/>
              <a:gd name="connsiteX25" fmla="*/ 1378424 w 2825672"/>
              <a:gd name="connsiteY25" fmla="*/ 2085264 h 3504632"/>
              <a:gd name="connsiteX26" fmla="*/ 1392072 w 2825672"/>
              <a:gd name="connsiteY26" fmla="*/ 2126208 h 3504632"/>
              <a:gd name="connsiteX27" fmla="*/ 1473959 w 2825672"/>
              <a:gd name="connsiteY27" fmla="*/ 2180799 h 3504632"/>
              <a:gd name="connsiteX28" fmla="*/ 1501254 w 2825672"/>
              <a:gd name="connsiteY28" fmla="*/ 2221742 h 3504632"/>
              <a:gd name="connsiteX29" fmla="*/ 1542197 w 2825672"/>
              <a:gd name="connsiteY29" fmla="*/ 2235390 h 3504632"/>
              <a:gd name="connsiteX30" fmla="*/ 1583141 w 2825672"/>
              <a:gd name="connsiteY30" fmla="*/ 2262685 h 3504632"/>
              <a:gd name="connsiteX31" fmla="*/ 1637732 w 2825672"/>
              <a:gd name="connsiteY31" fmla="*/ 2330924 h 3504632"/>
              <a:gd name="connsiteX32" fmla="*/ 1665027 w 2825672"/>
              <a:gd name="connsiteY32" fmla="*/ 2426458 h 3504632"/>
              <a:gd name="connsiteX33" fmla="*/ 1692323 w 2825672"/>
              <a:gd name="connsiteY33" fmla="*/ 2467402 h 3504632"/>
              <a:gd name="connsiteX34" fmla="*/ 1719618 w 2825672"/>
              <a:gd name="connsiteY34" fmla="*/ 2549288 h 3504632"/>
              <a:gd name="connsiteX35" fmla="*/ 1774209 w 2825672"/>
              <a:gd name="connsiteY35" fmla="*/ 2631175 h 3504632"/>
              <a:gd name="connsiteX36" fmla="*/ 1828800 w 2825672"/>
              <a:gd name="connsiteY36" fmla="*/ 2794948 h 3504632"/>
              <a:gd name="connsiteX37" fmla="*/ 1842448 w 2825672"/>
              <a:gd name="connsiteY37" fmla="*/ 2835891 h 3504632"/>
              <a:gd name="connsiteX38" fmla="*/ 1869744 w 2825672"/>
              <a:gd name="connsiteY38" fmla="*/ 2876835 h 3504632"/>
              <a:gd name="connsiteX39" fmla="*/ 1910687 w 2825672"/>
              <a:gd name="connsiteY39" fmla="*/ 2958721 h 3504632"/>
              <a:gd name="connsiteX40" fmla="*/ 1937983 w 2825672"/>
              <a:gd name="connsiteY40" fmla="*/ 3040608 h 3504632"/>
              <a:gd name="connsiteX41" fmla="*/ 1978926 w 2825672"/>
              <a:gd name="connsiteY41" fmla="*/ 3177085 h 3504632"/>
              <a:gd name="connsiteX42" fmla="*/ 2006221 w 2825672"/>
              <a:gd name="connsiteY42" fmla="*/ 3218029 h 3504632"/>
              <a:gd name="connsiteX43" fmla="*/ 2047165 w 2825672"/>
              <a:gd name="connsiteY43" fmla="*/ 3245324 h 3504632"/>
              <a:gd name="connsiteX44" fmla="*/ 2088108 w 2825672"/>
              <a:gd name="connsiteY44" fmla="*/ 3327211 h 3504632"/>
              <a:gd name="connsiteX45" fmla="*/ 2101756 w 2825672"/>
              <a:gd name="connsiteY45" fmla="*/ 3368154 h 3504632"/>
              <a:gd name="connsiteX46" fmla="*/ 2129051 w 2825672"/>
              <a:gd name="connsiteY46" fmla="*/ 3409097 h 3504632"/>
              <a:gd name="connsiteX47" fmla="*/ 2142699 w 2825672"/>
              <a:gd name="connsiteY47" fmla="*/ 3450041 h 3504632"/>
              <a:gd name="connsiteX48" fmla="*/ 2183642 w 2825672"/>
              <a:gd name="connsiteY48" fmla="*/ 3504632 h 3504632"/>
              <a:gd name="connsiteX49" fmla="*/ 0 w 2825672"/>
              <a:gd name="connsiteY49" fmla="*/ 3504632 h 3504632"/>
              <a:gd name="connsiteX50" fmla="*/ 0 w 2825672"/>
              <a:gd name="connsiteY50" fmla="*/ 1184512 h 3504632"/>
              <a:gd name="connsiteX0" fmla="*/ 68239 w 2808152"/>
              <a:gd name="connsiteY0" fmla="*/ 1284270 h 3549799"/>
              <a:gd name="connsiteX1" fmla="*/ 68239 w 2808152"/>
              <a:gd name="connsiteY1" fmla="*/ 1284270 h 3549799"/>
              <a:gd name="connsiteX2" fmla="*/ 191069 w 2808152"/>
              <a:gd name="connsiteY2" fmla="*/ 1270622 h 3549799"/>
              <a:gd name="connsiteX3" fmla="*/ 272956 w 2808152"/>
              <a:gd name="connsiteY3" fmla="*/ 1243327 h 3549799"/>
              <a:gd name="connsiteX4" fmla="*/ 313899 w 2808152"/>
              <a:gd name="connsiteY4" fmla="*/ 1229679 h 3549799"/>
              <a:gd name="connsiteX5" fmla="*/ 327547 w 2808152"/>
              <a:gd name="connsiteY5" fmla="*/ 1188736 h 3549799"/>
              <a:gd name="connsiteX6" fmla="*/ 409433 w 2808152"/>
              <a:gd name="connsiteY6" fmla="*/ 1134145 h 3549799"/>
              <a:gd name="connsiteX7" fmla="*/ 532263 w 2808152"/>
              <a:gd name="connsiteY7" fmla="*/ 1093202 h 3549799"/>
              <a:gd name="connsiteX8" fmla="*/ 709684 w 2808152"/>
              <a:gd name="connsiteY8" fmla="*/ 1052258 h 3549799"/>
              <a:gd name="connsiteX9" fmla="*/ 791571 w 2808152"/>
              <a:gd name="connsiteY9" fmla="*/ 1024963 h 3549799"/>
              <a:gd name="connsiteX10" fmla="*/ 1009935 w 2808152"/>
              <a:gd name="connsiteY10" fmla="*/ 1052258 h 3549799"/>
              <a:gd name="connsiteX11" fmla="*/ 1091821 w 2808152"/>
              <a:gd name="connsiteY11" fmla="*/ 1106849 h 3549799"/>
              <a:gd name="connsiteX12" fmla="*/ 1132765 w 2808152"/>
              <a:gd name="connsiteY12" fmla="*/ 1134145 h 3549799"/>
              <a:gd name="connsiteX13" fmla="*/ 1173708 w 2808152"/>
              <a:gd name="connsiteY13" fmla="*/ 1147793 h 3549799"/>
              <a:gd name="connsiteX14" fmla="*/ 1214651 w 2808152"/>
              <a:gd name="connsiteY14" fmla="*/ 1134145 h 3549799"/>
              <a:gd name="connsiteX15" fmla="*/ 1560687 w 2808152"/>
              <a:gd name="connsiteY15" fmla="*/ 1166448 h 3549799"/>
              <a:gd name="connsiteX16" fmla="*/ 1915678 w 2808152"/>
              <a:gd name="connsiteY16" fmla="*/ 1126167 h 3549799"/>
              <a:gd name="connsiteX17" fmla="*/ 2324688 w 2808152"/>
              <a:gd name="connsiteY17" fmla="*/ 186274 h 3549799"/>
              <a:gd name="connsiteX18" fmla="*/ 2803155 w 2808152"/>
              <a:gd name="connsiteY18" fmla="*/ 45290 h 3549799"/>
              <a:gd name="connsiteX19" fmla="*/ 2556205 w 2808152"/>
              <a:gd name="connsiteY19" fmla="*/ 1206729 h 3549799"/>
              <a:gd name="connsiteX20" fmla="*/ 1923395 w 2808152"/>
              <a:gd name="connsiteY20" fmla="*/ 2287606 h 3549799"/>
              <a:gd name="connsiteX21" fmla="*/ 1414060 w 2808152"/>
              <a:gd name="connsiteY21" fmla="*/ 1656535 h 3549799"/>
              <a:gd name="connsiteX22" fmla="*/ 1282890 w 2808152"/>
              <a:gd name="connsiteY22" fmla="*/ 1652760 h 3549799"/>
              <a:gd name="connsiteX23" fmla="*/ 1282890 w 2808152"/>
              <a:gd name="connsiteY23" fmla="*/ 1830181 h 3549799"/>
              <a:gd name="connsiteX24" fmla="*/ 1323833 w 2808152"/>
              <a:gd name="connsiteY24" fmla="*/ 1884772 h 3549799"/>
              <a:gd name="connsiteX25" fmla="*/ 1364777 w 2808152"/>
              <a:gd name="connsiteY25" fmla="*/ 1966658 h 3549799"/>
              <a:gd name="connsiteX26" fmla="*/ 1378424 w 2808152"/>
              <a:gd name="connsiteY26" fmla="*/ 2130431 h 3549799"/>
              <a:gd name="connsiteX27" fmla="*/ 1392072 w 2808152"/>
              <a:gd name="connsiteY27" fmla="*/ 2171375 h 3549799"/>
              <a:gd name="connsiteX28" fmla="*/ 1473959 w 2808152"/>
              <a:gd name="connsiteY28" fmla="*/ 2225966 h 3549799"/>
              <a:gd name="connsiteX29" fmla="*/ 1501254 w 2808152"/>
              <a:gd name="connsiteY29" fmla="*/ 2266909 h 3549799"/>
              <a:gd name="connsiteX30" fmla="*/ 1542197 w 2808152"/>
              <a:gd name="connsiteY30" fmla="*/ 2280557 h 3549799"/>
              <a:gd name="connsiteX31" fmla="*/ 1583141 w 2808152"/>
              <a:gd name="connsiteY31" fmla="*/ 2307852 h 3549799"/>
              <a:gd name="connsiteX32" fmla="*/ 1637732 w 2808152"/>
              <a:gd name="connsiteY32" fmla="*/ 2376091 h 3549799"/>
              <a:gd name="connsiteX33" fmla="*/ 1665027 w 2808152"/>
              <a:gd name="connsiteY33" fmla="*/ 2471625 h 3549799"/>
              <a:gd name="connsiteX34" fmla="*/ 1692323 w 2808152"/>
              <a:gd name="connsiteY34" fmla="*/ 2512569 h 3549799"/>
              <a:gd name="connsiteX35" fmla="*/ 1719618 w 2808152"/>
              <a:gd name="connsiteY35" fmla="*/ 2594455 h 3549799"/>
              <a:gd name="connsiteX36" fmla="*/ 1774209 w 2808152"/>
              <a:gd name="connsiteY36" fmla="*/ 2676342 h 3549799"/>
              <a:gd name="connsiteX37" fmla="*/ 1828800 w 2808152"/>
              <a:gd name="connsiteY37" fmla="*/ 2840115 h 3549799"/>
              <a:gd name="connsiteX38" fmla="*/ 1842448 w 2808152"/>
              <a:gd name="connsiteY38" fmla="*/ 2881058 h 3549799"/>
              <a:gd name="connsiteX39" fmla="*/ 1869744 w 2808152"/>
              <a:gd name="connsiteY39" fmla="*/ 2922002 h 3549799"/>
              <a:gd name="connsiteX40" fmla="*/ 1910687 w 2808152"/>
              <a:gd name="connsiteY40" fmla="*/ 3003888 h 3549799"/>
              <a:gd name="connsiteX41" fmla="*/ 1937983 w 2808152"/>
              <a:gd name="connsiteY41" fmla="*/ 3085775 h 3549799"/>
              <a:gd name="connsiteX42" fmla="*/ 1978926 w 2808152"/>
              <a:gd name="connsiteY42" fmla="*/ 3222252 h 3549799"/>
              <a:gd name="connsiteX43" fmla="*/ 2006221 w 2808152"/>
              <a:gd name="connsiteY43" fmla="*/ 3263196 h 3549799"/>
              <a:gd name="connsiteX44" fmla="*/ 2047165 w 2808152"/>
              <a:gd name="connsiteY44" fmla="*/ 3290491 h 3549799"/>
              <a:gd name="connsiteX45" fmla="*/ 2088108 w 2808152"/>
              <a:gd name="connsiteY45" fmla="*/ 3372378 h 3549799"/>
              <a:gd name="connsiteX46" fmla="*/ 2101756 w 2808152"/>
              <a:gd name="connsiteY46" fmla="*/ 3413321 h 3549799"/>
              <a:gd name="connsiteX47" fmla="*/ 2129051 w 2808152"/>
              <a:gd name="connsiteY47" fmla="*/ 3454264 h 3549799"/>
              <a:gd name="connsiteX48" fmla="*/ 2142699 w 2808152"/>
              <a:gd name="connsiteY48" fmla="*/ 3495208 h 3549799"/>
              <a:gd name="connsiteX49" fmla="*/ 2183642 w 2808152"/>
              <a:gd name="connsiteY49" fmla="*/ 3549799 h 3549799"/>
              <a:gd name="connsiteX50" fmla="*/ 0 w 2808152"/>
              <a:gd name="connsiteY50" fmla="*/ 3549799 h 3549799"/>
              <a:gd name="connsiteX51" fmla="*/ 0 w 2808152"/>
              <a:gd name="connsiteY51" fmla="*/ 1229679 h 35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08152" h="3549799">
                <a:moveTo>
                  <a:pt x="68239" y="1284270"/>
                </a:moveTo>
                <a:lnTo>
                  <a:pt x="68239" y="1284270"/>
                </a:lnTo>
                <a:cubicBezTo>
                  <a:pt x="109182" y="1279721"/>
                  <a:pt x="150674" y="1278701"/>
                  <a:pt x="191069" y="1270622"/>
                </a:cubicBezTo>
                <a:cubicBezTo>
                  <a:pt x="219282" y="1264979"/>
                  <a:pt x="245660" y="1252425"/>
                  <a:pt x="272956" y="1243327"/>
                </a:cubicBezTo>
                <a:lnTo>
                  <a:pt x="313899" y="1229679"/>
                </a:lnTo>
                <a:cubicBezTo>
                  <a:pt x="318448" y="1216031"/>
                  <a:pt x="317375" y="1198908"/>
                  <a:pt x="327547" y="1188736"/>
                </a:cubicBezTo>
                <a:cubicBezTo>
                  <a:pt x="350744" y="1165539"/>
                  <a:pt x="382138" y="1152342"/>
                  <a:pt x="409433" y="1134145"/>
                </a:cubicBezTo>
                <a:cubicBezTo>
                  <a:pt x="473401" y="1091500"/>
                  <a:pt x="434198" y="1109545"/>
                  <a:pt x="532263" y="1093202"/>
                </a:cubicBezTo>
                <a:cubicBezTo>
                  <a:pt x="621256" y="1033872"/>
                  <a:pt x="528985" y="1086139"/>
                  <a:pt x="709684" y="1052258"/>
                </a:cubicBezTo>
                <a:cubicBezTo>
                  <a:pt x="737963" y="1046956"/>
                  <a:pt x="791571" y="1024963"/>
                  <a:pt x="791571" y="1024963"/>
                </a:cubicBezTo>
                <a:cubicBezTo>
                  <a:pt x="797221" y="1025398"/>
                  <a:pt x="957860" y="1023328"/>
                  <a:pt x="1009935" y="1052258"/>
                </a:cubicBezTo>
                <a:cubicBezTo>
                  <a:pt x="1038612" y="1068189"/>
                  <a:pt x="1064526" y="1088652"/>
                  <a:pt x="1091821" y="1106849"/>
                </a:cubicBezTo>
                <a:cubicBezTo>
                  <a:pt x="1105469" y="1115948"/>
                  <a:pt x="1117204" y="1128958"/>
                  <a:pt x="1132765" y="1134145"/>
                </a:cubicBezTo>
                <a:lnTo>
                  <a:pt x="1173708" y="1147793"/>
                </a:lnTo>
                <a:cubicBezTo>
                  <a:pt x="1187356" y="1143244"/>
                  <a:pt x="1150155" y="1131036"/>
                  <a:pt x="1214651" y="1134145"/>
                </a:cubicBezTo>
                <a:cubicBezTo>
                  <a:pt x="1279148" y="1137254"/>
                  <a:pt x="1460570" y="1157707"/>
                  <a:pt x="1560687" y="1166448"/>
                </a:cubicBezTo>
                <a:cubicBezTo>
                  <a:pt x="1737976" y="1175189"/>
                  <a:pt x="1925968" y="1052318"/>
                  <a:pt x="1915678" y="1126167"/>
                </a:cubicBezTo>
                <a:cubicBezTo>
                  <a:pt x="2039153" y="1038891"/>
                  <a:pt x="2176775" y="366420"/>
                  <a:pt x="2324688" y="186274"/>
                </a:cubicBezTo>
                <a:cubicBezTo>
                  <a:pt x="2472601" y="6128"/>
                  <a:pt x="2760710" y="-48699"/>
                  <a:pt x="2803155" y="45290"/>
                </a:cubicBezTo>
                <a:cubicBezTo>
                  <a:pt x="2845600" y="139279"/>
                  <a:pt x="2605081" y="1013156"/>
                  <a:pt x="2556205" y="1206729"/>
                </a:cubicBezTo>
                <a:cubicBezTo>
                  <a:pt x="2507329" y="1400302"/>
                  <a:pt x="2010856" y="2267466"/>
                  <a:pt x="1923395" y="2287606"/>
                </a:cubicBezTo>
                <a:cubicBezTo>
                  <a:pt x="1835934" y="2307746"/>
                  <a:pt x="1453929" y="1640380"/>
                  <a:pt x="1414060" y="1656535"/>
                </a:cubicBezTo>
                <a:cubicBezTo>
                  <a:pt x="1374192" y="1672690"/>
                  <a:pt x="1304752" y="1623819"/>
                  <a:pt x="1282890" y="1652760"/>
                </a:cubicBezTo>
                <a:cubicBezTo>
                  <a:pt x="1261028" y="1681701"/>
                  <a:pt x="1280083" y="1820357"/>
                  <a:pt x="1282890" y="1830181"/>
                </a:cubicBezTo>
                <a:cubicBezTo>
                  <a:pt x="1289139" y="1852052"/>
                  <a:pt x="1310612" y="1866263"/>
                  <a:pt x="1323833" y="1884772"/>
                </a:cubicBezTo>
                <a:cubicBezTo>
                  <a:pt x="1356905" y="1931072"/>
                  <a:pt x="1347875" y="1915954"/>
                  <a:pt x="1364777" y="1966658"/>
                </a:cubicBezTo>
                <a:cubicBezTo>
                  <a:pt x="1369326" y="2021249"/>
                  <a:pt x="1371184" y="2076131"/>
                  <a:pt x="1378424" y="2130431"/>
                </a:cubicBezTo>
                <a:cubicBezTo>
                  <a:pt x="1380325" y="2144691"/>
                  <a:pt x="1381899" y="2161202"/>
                  <a:pt x="1392072" y="2171375"/>
                </a:cubicBezTo>
                <a:cubicBezTo>
                  <a:pt x="1415269" y="2194572"/>
                  <a:pt x="1473959" y="2225966"/>
                  <a:pt x="1473959" y="2225966"/>
                </a:cubicBezTo>
                <a:cubicBezTo>
                  <a:pt x="1483057" y="2239614"/>
                  <a:pt x="1488446" y="2256662"/>
                  <a:pt x="1501254" y="2266909"/>
                </a:cubicBezTo>
                <a:cubicBezTo>
                  <a:pt x="1512487" y="2275896"/>
                  <a:pt x="1529330" y="2274123"/>
                  <a:pt x="1542197" y="2280557"/>
                </a:cubicBezTo>
                <a:cubicBezTo>
                  <a:pt x="1556868" y="2287892"/>
                  <a:pt x="1569493" y="2298754"/>
                  <a:pt x="1583141" y="2307852"/>
                </a:cubicBezTo>
                <a:cubicBezTo>
                  <a:pt x="1617445" y="2410765"/>
                  <a:pt x="1567181" y="2287904"/>
                  <a:pt x="1637732" y="2376091"/>
                </a:cubicBezTo>
                <a:cubicBezTo>
                  <a:pt x="1645906" y="2386309"/>
                  <a:pt x="1662762" y="2466339"/>
                  <a:pt x="1665027" y="2471625"/>
                </a:cubicBezTo>
                <a:cubicBezTo>
                  <a:pt x="1671488" y="2486702"/>
                  <a:pt x="1685661" y="2497580"/>
                  <a:pt x="1692323" y="2512569"/>
                </a:cubicBezTo>
                <a:cubicBezTo>
                  <a:pt x="1704008" y="2538861"/>
                  <a:pt x="1703658" y="2570515"/>
                  <a:pt x="1719618" y="2594455"/>
                </a:cubicBezTo>
                <a:cubicBezTo>
                  <a:pt x="1737815" y="2621751"/>
                  <a:pt x="1763835" y="2645220"/>
                  <a:pt x="1774209" y="2676342"/>
                </a:cubicBezTo>
                <a:lnTo>
                  <a:pt x="1828800" y="2840115"/>
                </a:lnTo>
                <a:cubicBezTo>
                  <a:pt x="1833349" y="2853763"/>
                  <a:pt x="1834468" y="2869088"/>
                  <a:pt x="1842448" y="2881058"/>
                </a:cubicBezTo>
                <a:lnTo>
                  <a:pt x="1869744" y="2922002"/>
                </a:lnTo>
                <a:cubicBezTo>
                  <a:pt x="1919509" y="3071304"/>
                  <a:pt x="1840144" y="2845168"/>
                  <a:pt x="1910687" y="3003888"/>
                </a:cubicBezTo>
                <a:cubicBezTo>
                  <a:pt x="1922373" y="3030180"/>
                  <a:pt x="1931005" y="3057862"/>
                  <a:pt x="1937983" y="3085775"/>
                </a:cubicBezTo>
                <a:cubicBezTo>
                  <a:pt x="1945613" y="3116296"/>
                  <a:pt x="1965632" y="3202310"/>
                  <a:pt x="1978926" y="3222252"/>
                </a:cubicBezTo>
                <a:cubicBezTo>
                  <a:pt x="1988024" y="3235900"/>
                  <a:pt x="1994623" y="3251598"/>
                  <a:pt x="2006221" y="3263196"/>
                </a:cubicBezTo>
                <a:cubicBezTo>
                  <a:pt x="2017819" y="3274794"/>
                  <a:pt x="2033517" y="3281393"/>
                  <a:pt x="2047165" y="3290491"/>
                </a:cubicBezTo>
                <a:cubicBezTo>
                  <a:pt x="2081464" y="3393394"/>
                  <a:pt x="2035198" y="3266560"/>
                  <a:pt x="2088108" y="3372378"/>
                </a:cubicBezTo>
                <a:cubicBezTo>
                  <a:pt x="2094542" y="3385245"/>
                  <a:pt x="2095322" y="3400454"/>
                  <a:pt x="2101756" y="3413321"/>
                </a:cubicBezTo>
                <a:cubicBezTo>
                  <a:pt x="2109091" y="3427992"/>
                  <a:pt x="2121716" y="3439593"/>
                  <a:pt x="2129051" y="3454264"/>
                </a:cubicBezTo>
                <a:cubicBezTo>
                  <a:pt x="2135485" y="3467131"/>
                  <a:pt x="2136265" y="3482341"/>
                  <a:pt x="2142699" y="3495208"/>
                </a:cubicBezTo>
                <a:cubicBezTo>
                  <a:pt x="2158131" y="3526073"/>
                  <a:pt x="2164449" y="3530606"/>
                  <a:pt x="2183642" y="3549799"/>
                </a:cubicBezTo>
                <a:lnTo>
                  <a:pt x="0" y="3549799"/>
                </a:lnTo>
                <a:lnTo>
                  <a:pt x="0" y="1229679"/>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3101530" y="532399"/>
            <a:ext cx="1184299" cy="2584546"/>
          </a:xfrm>
          <a:custGeom>
            <a:avLst/>
            <a:gdLst>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257300 w 6858000"/>
              <a:gd name="connsiteY128" fmla="*/ 4572000 h 5924550"/>
              <a:gd name="connsiteX129" fmla="*/ 1390650 w 6858000"/>
              <a:gd name="connsiteY129" fmla="*/ 4610100 h 5924550"/>
              <a:gd name="connsiteX130" fmla="*/ 1466850 w 6858000"/>
              <a:gd name="connsiteY130" fmla="*/ 4724400 h 5924550"/>
              <a:gd name="connsiteX131" fmla="*/ 1504950 w 6858000"/>
              <a:gd name="connsiteY131" fmla="*/ 4781550 h 5924550"/>
              <a:gd name="connsiteX132" fmla="*/ 1581150 w 6858000"/>
              <a:gd name="connsiteY132" fmla="*/ 4953000 h 5924550"/>
              <a:gd name="connsiteX133" fmla="*/ 1600200 w 6858000"/>
              <a:gd name="connsiteY133" fmla="*/ 5010150 h 5924550"/>
              <a:gd name="connsiteX134" fmla="*/ 1638300 w 6858000"/>
              <a:gd name="connsiteY134" fmla="*/ 5162550 h 5924550"/>
              <a:gd name="connsiteX135" fmla="*/ 1695450 w 6858000"/>
              <a:gd name="connsiteY135" fmla="*/ 5334000 h 5924550"/>
              <a:gd name="connsiteX136" fmla="*/ 1714500 w 6858000"/>
              <a:gd name="connsiteY136" fmla="*/ 5391150 h 5924550"/>
              <a:gd name="connsiteX137" fmla="*/ 1752600 w 6858000"/>
              <a:gd name="connsiteY137" fmla="*/ 5448300 h 5924550"/>
              <a:gd name="connsiteX138" fmla="*/ 1790700 w 6858000"/>
              <a:gd name="connsiteY138" fmla="*/ 5562600 h 5924550"/>
              <a:gd name="connsiteX139" fmla="*/ 1866900 w 6858000"/>
              <a:gd name="connsiteY139" fmla="*/ 5676900 h 5924550"/>
              <a:gd name="connsiteX140" fmla="*/ 1924050 w 6858000"/>
              <a:gd name="connsiteY140" fmla="*/ 5734050 h 5924550"/>
              <a:gd name="connsiteX141" fmla="*/ 2057400 w 6858000"/>
              <a:gd name="connsiteY141" fmla="*/ 5867400 h 5924550"/>
              <a:gd name="connsiteX142" fmla="*/ 2133600 w 6858000"/>
              <a:gd name="connsiteY14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219200 w 6858000"/>
              <a:gd name="connsiteY127" fmla="*/ 4495800 h 5924550"/>
              <a:gd name="connsiteX128" fmla="*/ 1390650 w 6858000"/>
              <a:gd name="connsiteY128" fmla="*/ 4610100 h 5924550"/>
              <a:gd name="connsiteX129" fmla="*/ 1466850 w 6858000"/>
              <a:gd name="connsiteY129" fmla="*/ 4724400 h 5924550"/>
              <a:gd name="connsiteX130" fmla="*/ 1504950 w 6858000"/>
              <a:gd name="connsiteY130" fmla="*/ 4781550 h 5924550"/>
              <a:gd name="connsiteX131" fmla="*/ 1581150 w 6858000"/>
              <a:gd name="connsiteY131" fmla="*/ 4953000 h 5924550"/>
              <a:gd name="connsiteX132" fmla="*/ 1600200 w 6858000"/>
              <a:gd name="connsiteY132" fmla="*/ 5010150 h 5924550"/>
              <a:gd name="connsiteX133" fmla="*/ 1638300 w 6858000"/>
              <a:gd name="connsiteY133" fmla="*/ 5162550 h 5924550"/>
              <a:gd name="connsiteX134" fmla="*/ 1695450 w 6858000"/>
              <a:gd name="connsiteY134" fmla="*/ 5334000 h 5924550"/>
              <a:gd name="connsiteX135" fmla="*/ 1714500 w 6858000"/>
              <a:gd name="connsiteY135" fmla="*/ 5391150 h 5924550"/>
              <a:gd name="connsiteX136" fmla="*/ 1752600 w 6858000"/>
              <a:gd name="connsiteY136" fmla="*/ 5448300 h 5924550"/>
              <a:gd name="connsiteX137" fmla="*/ 1790700 w 6858000"/>
              <a:gd name="connsiteY137" fmla="*/ 5562600 h 5924550"/>
              <a:gd name="connsiteX138" fmla="*/ 1866900 w 6858000"/>
              <a:gd name="connsiteY138" fmla="*/ 5676900 h 5924550"/>
              <a:gd name="connsiteX139" fmla="*/ 1924050 w 6858000"/>
              <a:gd name="connsiteY139" fmla="*/ 5734050 h 5924550"/>
              <a:gd name="connsiteX140" fmla="*/ 2057400 w 6858000"/>
              <a:gd name="connsiteY140" fmla="*/ 5867400 h 5924550"/>
              <a:gd name="connsiteX141" fmla="*/ 2133600 w 6858000"/>
              <a:gd name="connsiteY14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200150 w 6858000"/>
              <a:gd name="connsiteY126" fmla="*/ 4419600 h 5924550"/>
              <a:gd name="connsiteX127" fmla="*/ 1390650 w 6858000"/>
              <a:gd name="connsiteY127" fmla="*/ 4610100 h 5924550"/>
              <a:gd name="connsiteX128" fmla="*/ 1466850 w 6858000"/>
              <a:gd name="connsiteY128" fmla="*/ 4724400 h 5924550"/>
              <a:gd name="connsiteX129" fmla="*/ 1504950 w 6858000"/>
              <a:gd name="connsiteY129" fmla="*/ 4781550 h 5924550"/>
              <a:gd name="connsiteX130" fmla="*/ 1581150 w 6858000"/>
              <a:gd name="connsiteY130" fmla="*/ 4953000 h 5924550"/>
              <a:gd name="connsiteX131" fmla="*/ 1600200 w 6858000"/>
              <a:gd name="connsiteY131" fmla="*/ 5010150 h 5924550"/>
              <a:gd name="connsiteX132" fmla="*/ 1638300 w 6858000"/>
              <a:gd name="connsiteY132" fmla="*/ 5162550 h 5924550"/>
              <a:gd name="connsiteX133" fmla="*/ 1695450 w 6858000"/>
              <a:gd name="connsiteY133" fmla="*/ 5334000 h 5924550"/>
              <a:gd name="connsiteX134" fmla="*/ 1714500 w 6858000"/>
              <a:gd name="connsiteY134" fmla="*/ 5391150 h 5924550"/>
              <a:gd name="connsiteX135" fmla="*/ 1752600 w 6858000"/>
              <a:gd name="connsiteY135" fmla="*/ 5448300 h 5924550"/>
              <a:gd name="connsiteX136" fmla="*/ 1790700 w 6858000"/>
              <a:gd name="connsiteY136" fmla="*/ 5562600 h 5924550"/>
              <a:gd name="connsiteX137" fmla="*/ 1866900 w 6858000"/>
              <a:gd name="connsiteY137" fmla="*/ 5676900 h 5924550"/>
              <a:gd name="connsiteX138" fmla="*/ 1924050 w 6858000"/>
              <a:gd name="connsiteY138" fmla="*/ 5734050 h 5924550"/>
              <a:gd name="connsiteX139" fmla="*/ 2057400 w 6858000"/>
              <a:gd name="connsiteY139" fmla="*/ 5867400 h 5924550"/>
              <a:gd name="connsiteX140" fmla="*/ 2133600 w 6858000"/>
              <a:gd name="connsiteY14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162050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390650 w 6858000"/>
              <a:gd name="connsiteY126" fmla="*/ 4610100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04950 w 6858000"/>
              <a:gd name="connsiteY128" fmla="*/ 4781550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00200 w 6858000"/>
              <a:gd name="connsiteY130" fmla="*/ 5010150 h 5924550"/>
              <a:gd name="connsiteX131" fmla="*/ 1638300 w 6858000"/>
              <a:gd name="connsiteY131" fmla="*/ 5162550 h 5924550"/>
              <a:gd name="connsiteX132" fmla="*/ 1695450 w 6858000"/>
              <a:gd name="connsiteY132" fmla="*/ 5334000 h 5924550"/>
              <a:gd name="connsiteX133" fmla="*/ 1714500 w 6858000"/>
              <a:gd name="connsiteY133" fmla="*/ 5391150 h 5924550"/>
              <a:gd name="connsiteX134" fmla="*/ 1752600 w 6858000"/>
              <a:gd name="connsiteY134" fmla="*/ 5448300 h 5924550"/>
              <a:gd name="connsiteX135" fmla="*/ 1790700 w 6858000"/>
              <a:gd name="connsiteY135" fmla="*/ 5562600 h 5924550"/>
              <a:gd name="connsiteX136" fmla="*/ 1866900 w 6858000"/>
              <a:gd name="connsiteY136" fmla="*/ 5676900 h 5924550"/>
              <a:gd name="connsiteX137" fmla="*/ 1924050 w 6858000"/>
              <a:gd name="connsiteY137" fmla="*/ 5734050 h 5924550"/>
              <a:gd name="connsiteX138" fmla="*/ 2057400 w 6858000"/>
              <a:gd name="connsiteY138" fmla="*/ 5867400 h 5924550"/>
              <a:gd name="connsiteX139" fmla="*/ 2133600 w 6858000"/>
              <a:gd name="connsiteY13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38300 w 6858000"/>
              <a:gd name="connsiteY130" fmla="*/ 5162550 h 5924550"/>
              <a:gd name="connsiteX131" fmla="*/ 1695450 w 6858000"/>
              <a:gd name="connsiteY131" fmla="*/ 5334000 h 5924550"/>
              <a:gd name="connsiteX132" fmla="*/ 1714500 w 6858000"/>
              <a:gd name="connsiteY132" fmla="*/ 5391150 h 5924550"/>
              <a:gd name="connsiteX133" fmla="*/ 1752600 w 6858000"/>
              <a:gd name="connsiteY133" fmla="*/ 5448300 h 5924550"/>
              <a:gd name="connsiteX134" fmla="*/ 1790700 w 6858000"/>
              <a:gd name="connsiteY134" fmla="*/ 5562600 h 5924550"/>
              <a:gd name="connsiteX135" fmla="*/ 1866900 w 6858000"/>
              <a:gd name="connsiteY135" fmla="*/ 5676900 h 5924550"/>
              <a:gd name="connsiteX136" fmla="*/ 1924050 w 6858000"/>
              <a:gd name="connsiteY136" fmla="*/ 5734050 h 5924550"/>
              <a:gd name="connsiteX137" fmla="*/ 2057400 w 6858000"/>
              <a:gd name="connsiteY137" fmla="*/ 5867400 h 5924550"/>
              <a:gd name="connsiteX138" fmla="*/ 2133600 w 6858000"/>
              <a:gd name="connsiteY138"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581150 w 6858000"/>
              <a:gd name="connsiteY129" fmla="*/ 4953000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790700 w 6858000"/>
              <a:gd name="connsiteY133" fmla="*/ 5562600 h 5924550"/>
              <a:gd name="connsiteX134" fmla="*/ 1866900 w 6858000"/>
              <a:gd name="connsiteY134" fmla="*/ 5676900 h 5924550"/>
              <a:gd name="connsiteX135" fmla="*/ 1924050 w 6858000"/>
              <a:gd name="connsiteY135" fmla="*/ 5734050 h 5924550"/>
              <a:gd name="connsiteX136" fmla="*/ 2057400 w 6858000"/>
              <a:gd name="connsiteY136" fmla="*/ 5867400 h 5924550"/>
              <a:gd name="connsiteX137" fmla="*/ 2133600 w 6858000"/>
              <a:gd name="connsiteY137"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752600 w 6858000"/>
              <a:gd name="connsiteY132" fmla="*/ 5448300 h 5924550"/>
              <a:gd name="connsiteX133" fmla="*/ 1866900 w 6858000"/>
              <a:gd name="connsiteY133" fmla="*/ 5676900 h 5924550"/>
              <a:gd name="connsiteX134" fmla="*/ 1924050 w 6858000"/>
              <a:gd name="connsiteY134" fmla="*/ 5734050 h 5924550"/>
              <a:gd name="connsiteX135" fmla="*/ 2057400 w 6858000"/>
              <a:gd name="connsiteY135" fmla="*/ 5867400 h 5924550"/>
              <a:gd name="connsiteX136" fmla="*/ 2133600 w 6858000"/>
              <a:gd name="connsiteY136"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1924050 w 6858000"/>
              <a:gd name="connsiteY133" fmla="*/ 5734050 h 5924550"/>
              <a:gd name="connsiteX134" fmla="*/ 2057400 w 6858000"/>
              <a:gd name="connsiteY134" fmla="*/ 5867400 h 5924550"/>
              <a:gd name="connsiteX135" fmla="*/ 2133600 w 6858000"/>
              <a:gd name="connsiteY135"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1866900 w 6858000"/>
              <a:gd name="connsiteY132" fmla="*/ 5676900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714500 w 6858000"/>
              <a:gd name="connsiteY131" fmla="*/ 5391150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695450 w 6858000"/>
              <a:gd name="connsiteY130" fmla="*/ 5334000 h 5924550"/>
              <a:gd name="connsiteX131" fmla="*/ 1891921 w 6858000"/>
              <a:gd name="connsiteY131" fmla="*/ 5459389 h 5924550"/>
              <a:gd name="connsiteX132" fmla="*/ 2003377 w 6858000"/>
              <a:gd name="connsiteY132" fmla="*/ 5649604 h 5924550"/>
              <a:gd name="connsiteX133" fmla="*/ 2057400 w 6858000"/>
              <a:gd name="connsiteY133" fmla="*/ 5867400 h 5924550"/>
              <a:gd name="connsiteX134" fmla="*/ 2133600 w 6858000"/>
              <a:gd name="connsiteY134"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466850 w 6858000"/>
              <a:gd name="connsiteY127" fmla="*/ 4724400 h 5924550"/>
              <a:gd name="connsiteX128" fmla="*/ 1586837 w 6858000"/>
              <a:gd name="connsiteY128" fmla="*/ 4822493 h 5924550"/>
              <a:gd name="connsiteX129" fmla="*/ 1799514 w 6858000"/>
              <a:gd name="connsiteY129" fmla="*/ 5321489 h 5924550"/>
              <a:gd name="connsiteX130" fmla="*/ 1891921 w 6858000"/>
              <a:gd name="connsiteY130" fmla="*/ 5459389 h 5924550"/>
              <a:gd name="connsiteX131" fmla="*/ 2003377 w 6858000"/>
              <a:gd name="connsiteY131" fmla="*/ 5649604 h 5924550"/>
              <a:gd name="connsiteX132" fmla="*/ 2057400 w 6858000"/>
              <a:gd name="connsiteY132" fmla="*/ 5867400 h 5924550"/>
              <a:gd name="connsiteX133" fmla="*/ 2133600 w 6858000"/>
              <a:gd name="connsiteY133"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143000 w 6858000"/>
              <a:gd name="connsiteY124" fmla="*/ 403860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828800 w 6858000"/>
              <a:gd name="connsiteY115" fmla="*/ 459105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24000 w 6858000"/>
              <a:gd name="connsiteY119" fmla="*/ 4305300 h 5924550"/>
              <a:gd name="connsiteX120" fmla="*/ 1504950 w 6858000"/>
              <a:gd name="connsiteY120" fmla="*/ 4248150 h 5924550"/>
              <a:gd name="connsiteX121" fmla="*/ 1390650 w 6858000"/>
              <a:gd name="connsiteY121" fmla="*/ 4171950 h 5924550"/>
              <a:gd name="connsiteX122" fmla="*/ 1371600 w 6858000"/>
              <a:gd name="connsiteY122" fmla="*/ 4114800 h 5924550"/>
              <a:gd name="connsiteX123" fmla="*/ 1257300 w 6858000"/>
              <a:gd name="connsiteY123" fmla="*/ 4019550 h 5924550"/>
              <a:gd name="connsiteX124" fmla="*/ 1238534 w 6858000"/>
              <a:gd name="connsiteY124" fmla="*/ 4161430 h 5924550"/>
              <a:gd name="connsiteX125" fmla="*/ 1257584 w 6858000"/>
              <a:gd name="connsiteY125" fmla="*/ 4305300 h 5924550"/>
              <a:gd name="connsiteX126" fmla="*/ 1540775 w 6858000"/>
              <a:gd name="connsiteY126" fmla="*/ 4651043 h 5924550"/>
              <a:gd name="connsiteX127" fmla="*/ 1586837 w 6858000"/>
              <a:gd name="connsiteY127" fmla="*/ 4822493 h 5924550"/>
              <a:gd name="connsiteX128" fmla="*/ 1799514 w 6858000"/>
              <a:gd name="connsiteY128" fmla="*/ 5321489 h 5924550"/>
              <a:gd name="connsiteX129" fmla="*/ 1891921 w 6858000"/>
              <a:gd name="connsiteY129" fmla="*/ 5459389 h 5924550"/>
              <a:gd name="connsiteX130" fmla="*/ 2003377 w 6858000"/>
              <a:gd name="connsiteY130" fmla="*/ 5649604 h 5924550"/>
              <a:gd name="connsiteX131" fmla="*/ 2057400 w 6858000"/>
              <a:gd name="connsiteY131" fmla="*/ 5867400 h 5924550"/>
              <a:gd name="connsiteX132" fmla="*/ 2133600 w 6858000"/>
              <a:gd name="connsiteY132"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62100 w 6858000"/>
              <a:gd name="connsiteY118" fmla="*/ 4362450 h 5924550"/>
              <a:gd name="connsiteX119" fmla="*/ 1504950 w 6858000"/>
              <a:gd name="connsiteY119" fmla="*/ 4248150 h 5924550"/>
              <a:gd name="connsiteX120" fmla="*/ 1390650 w 6858000"/>
              <a:gd name="connsiteY120" fmla="*/ 4171950 h 5924550"/>
              <a:gd name="connsiteX121" fmla="*/ 1371600 w 6858000"/>
              <a:gd name="connsiteY121" fmla="*/ 4114800 h 5924550"/>
              <a:gd name="connsiteX122" fmla="*/ 1257300 w 6858000"/>
              <a:gd name="connsiteY122" fmla="*/ 4019550 h 5924550"/>
              <a:gd name="connsiteX123" fmla="*/ 1238534 w 6858000"/>
              <a:gd name="connsiteY123" fmla="*/ 4161430 h 5924550"/>
              <a:gd name="connsiteX124" fmla="*/ 1257584 w 6858000"/>
              <a:gd name="connsiteY124" fmla="*/ 4305300 h 5924550"/>
              <a:gd name="connsiteX125" fmla="*/ 1540775 w 6858000"/>
              <a:gd name="connsiteY125" fmla="*/ 4651043 h 5924550"/>
              <a:gd name="connsiteX126" fmla="*/ 1586837 w 6858000"/>
              <a:gd name="connsiteY126" fmla="*/ 4822493 h 5924550"/>
              <a:gd name="connsiteX127" fmla="*/ 1799514 w 6858000"/>
              <a:gd name="connsiteY127" fmla="*/ 5321489 h 5924550"/>
              <a:gd name="connsiteX128" fmla="*/ 1891921 w 6858000"/>
              <a:gd name="connsiteY128" fmla="*/ 5459389 h 5924550"/>
              <a:gd name="connsiteX129" fmla="*/ 2003377 w 6858000"/>
              <a:gd name="connsiteY129" fmla="*/ 5649604 h 5924550"/>
              <a:gd name="connsiteX130" fmla="*/ 2057400 w 6858000"/>
              <a:gd name="connsiteY130" fmla="*/ 5867400 h 5924550"/>
              <a:gd name="connsiteX131" fmla="*/ 2133600 w 6858000"/>
              <a:gd name="connsiteY131"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600200 w 6858000"/>
              <a:gd name="connsiteY117" fmla="*/ 4438650 h 5924550"/>
              <a:gd name="connsiteX118" fmla="*/ 1504950 w 6858000"/>
              <a:gd name="connsiteY118" fmla="*/ 4248150 h 5924550"/>
              <a:gd name="connsiteX119" fmla="*/ 1390650 w 6858000"/>
              <a:gd name="connsiteY119" fmla="*/ 4171950 h 5924550"/>
              <a:gd name="connsiteX120" fmla="*/ 1371600 w 6858000"/>
              <a:gd name="connsiteY120" fmla="*/ 4114800 h 5924550"/>
              <a:gd name="connsiteX121" fmla="*/ 1257300 w 6858000"/>
              <a:gd name="connsiteY121" fmla="*/ 4019550 h 5924550"/>
              <a:gd name="connsiteX122" fmla="*/ 1238534 w 6858000"/>
              <a:gd name="connsiteY122" fmla="*/ 4161430 h 5924550"/>
              <a:gd name="connsiteX123" fmla="*/ 1257584 w 6858000"/>
              <a:gd name="connsiteY123" fmla="*/ 4305300 h 5924550"/>
              <a:gd name="connsiteX124" fmla="*/ 1540775 w 6858000"/>
              <a:gd name="connsiteY124" fmla="*/ 4651043 h 5924550"/>
              <a:gd name="connsiteX125" fmla="*/ 1586837 w 6858000"/>
              <a:gd name="connsiteY125" fmla="*/ 4822493 h 5924550"/>
              <a:gd name="connsiteX126" fmla="*/ 1799514 w 6858000"/>
              <a:gd name="connsiteY126" fmla="*/ 5321489 h 5924550"/>
              <a:gd name="connsiteX127" fmla="*/ 1891921 w 6858000"/>
              <a:gd name="connsiteY127" fmla="*/ 5459389 h 5924550"/>
              <a:gd name="connsiteX128" fmla="*/ 2003377 w 6858000"/>
              <a:gd name="connsiteY128" fmla="*/ 5649604 h 5924550"/>
              <a:gd name="connsiteX129" fmla="*/ 2057400 w 6858000"/>
              <a:gd name="connsiteY129" fmla="*/ 5867400 h 5924550"/>
              <a:gd name="connsiteX130" fmla="*/ 2133600 w 6858000"/>
              <a:gd name="connsiteY130"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04950 w 6858000"/>
              <a:gd name="connsiteY117" fmla="*/ 4248150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76400 w 6858000"/>
              <a:gd name="connsiteY116" fmla="*/ 4533900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133600 w 6858000"/>
              <a:gd name="connsiteY0" fmla="*/ 5924550 h 5924550"/>
              <a:gd name="connsiteX1" fmla="*/ 0 w 6858000"/>
              <a:gd name="connsiteY1" fmla="*/ 5924550 h 5924550"/>
              <a:gd name="connsiteX2" fmla="*/ 0 w 6858000"/>
              <a:gd name="connsiteY2" fmla="*/ 3524250 h 5924550"/>
              <a:gd name="connsiteX3" fmla="*/ 114300 w 6858000"/>
              <a:gd name="connsiteY3" fmla="*/ 3505200 h 5924550"/>
              <a:gd name="connsiteX4" fmla="*/ 266700 w 6858000"/>
              <a:gd name="connsiteY4" fmla="*/ 3409950 h 5924550"/>
              <a:gd name="connsiteX5" fmla="*/ 400050 w 6858000"/>
              <a:gd name="connsiteY5" fmla="*/ 3371850 h 5924550"/>
              <a:gd name="connsiteX6" fmla="*/ 685800 w 6858000"/>
              <a:gd name="connsiteY6" fmla="*/ 3295650 h 5924550"/>
              <a:gd name="connsiteX7" fmla="*/ 857250 w 6858000"/>
              <a:gd name="connsiteY7" fmla="*/ 3295650 h 5924550"/>
              <a:gd name="connsiteX8" fmla="*/ 1009650 w 6858000"/>
              <a:gd name="connsiteY8" fmla="*/ 3371850 h 5924550"/>
              <a:gd name="connsiteX9" fmla="*/ 1162050 w 6858000"/>
              <a:gd name="connsiteY9" fmla="*/ 3429000 h 5924550"/>
              <a:gd name="connsiteX10" fmla="*/ 1352550 w 6858000"/>
              <a:gd name="connsiteY10" fmla="*/ 3467100 h 5924550"/>
              <a:gd name="connsiteX11" fmla="*/ 1504950 w 6858000"/>
              <a:gd name="connsiteY11" fmla="*/ 3448050 h 5924550"/>
              <a:gd name="connsiteX12" fmla="*/ 1695450 w 6858000"/>
              <a:gd name="connsiteY12" fmla="*/ 3390900 h 5924550"/>
              <a:gd name="connsiteX13" fmla="*/ 1905000 w 6858000"/>
              <a:gd name="connsiteY13" fmla="*/ 3314700 h 5924550"/>
              <a:gd name="connsiteX14" fmla="*/ 2000250 w 6858000"/>
              <a:gd name="connsiteY14" fmla="*/ 3105150 h 5924550"/>
              <a:gd name="connsiteX15" fmla="*/ 2095500 w 6858000"/>
              <a:gd name="connsiteY15" fmla="*/ 2857500 h 5924550"/>
              <a:gd name="connsiteX16" fmla="*/ 2228850 w 6858000"/>
              <a:gd name="connsiteY16" fmla="*/ 2495550 h 5924550"/>
              <a:gd name="connsiteX17" fmla="*/ 2266950 w 6858000"/>
              <a:gd name="connsiteY17" fmla="*/ 2362200 h 5924550"/>
              <a:gd name="connsiteX18" fmla="*/ 2343150 w 6858000"/>
              <a:gd name="connsiteY18" fmla="*/ 2171700 h 5924550"/>
              <a:gd name="connsiteX19" fmla="*/ 2381250 w 6858000"/>
              <a:gd name="connsiteY19" fmla="*/ 2019300 h 5924550"/>
              <a:gd name="connsiteX20" fmla="*/ 2362200 w 6858000"/>
              <a:gd name="connsiteY20" fmla="*/ 1771650 h 5924550"/>
              <a:gd name="connsiteX21" fmla="*/ 2362200 w 6858000"/>
              <a:gd name="connsiteY21" fmla="*/ 1543050 h 5924550"/>
              <a:gd name="connsiteX22" fmla="*/ 2400300 w 6858000"/>
              <a:gd name="connsiteY22" fmla="*/ 1390650 h 5924550"/>
              <a:gd name="connsiteX23" fmla="*/ 2400300 w 6858000"/>
              <a:gd name="connsiteY23" fmla="*/ 1390650 h 5924550"/>
              <a:gd name="connsiteX24" fmla="*/ 2438400 w 6858000"/>
              <a:gd name="connsiteY24" fmla="*/ 1181100 h 5924550"/>
              <a:gd name="connsiteX25" fmla="*/ 2438400 w 6858000"/>
              <a:gd name="connsiteY25" fmla="*/ 1181100 h 5924550"/>
              <a:gd name="connsiteX26" fmla="*/ 2228850 w 6858000"/>
              <a:gd name="connsiteY26" fmla="*/ 1295400 h 5924550"/>
              <a:gd name="connsiteX27" fmla="*/ 2076450 w 6858000"/>
              <a:gd name="connsiteY27" fmla="*/ 1238250 h 5924550"/>
              <a:gd name="connsiteX28" fmla="*/ 1924050 w 6858000"/>
              <a:gd name="connsiteY28" fmla="*/ 1238250 h 5924550"/>
              <a:gd name="connsiteX29" fmla="*/ 1885950 w 6858000"/>
              <a:gd name="connsiteY29" fmla="*/ 1257300 h 5924550"/>
              <a:gd name="connsiteX30" fmla="*/ 1790700 w 6858000"/>
              <a:gd name="connsiteY30" fmla="*/ 762000 h 5924550"/>
              <a:gd name="connsiteX31" fmla="*/ 1771650 w 6858000"/>
              <a:gd name="connsiteY31" fmla="*/ 476250 h 5924550"/>
              <a:gd name="connsiteX32" fmla="*/ 1771650 w 6858000"/>
              <a:gd name="connsiteY32" fmla="*/ 247650 h 5924550"/>
              <a:gd name="connsiteX33" fmla="*/ 1943100 w 6858000"/>
              <a:gd name="connsiteY33" fmla="*/ 95250 h 5924550"/>
              <a:gd name="connsiteX34" fmla="*/ 2247900 w 6858000"/>
              <a:gd name="connsiteY34" fmla="*/ 0 h 5924550"/>
              <a:gd name="connsiteX35" fmla="*/ 2495550 w 6858000"/>
              <a:gd name="connsiteY35" fmla="*/ 0 h 5924550"/>
              <a:gd name="connsiteX36" fmla="*/ 2743200 w 6858000"/>
              <a:gd name="connsiteY36" fmla="*/ 0 h 5924550"/>
              <a:gd name="connsiteX37" fmla="*/ 2971800 w 6858000"/>
              <a:gd name="connsiteY37" fmla="*/ 19050 h 5924550"/>
              <a:gd name="connsiteX38" fmla="*/ 3238500 w 6858000"/>
              <a:gd name="connsiteY38" fmla="*/ 19050 h 5924550"/>
              <a:gd name="connsiteX39" fmla="*/ 3409950 w 6858000"/>
              <a:gd name="connsiteY39" fmla="*/ 19050 h 5924550"/>
              <a:gd name="connsiteX40" fmla="*/ 3790950 w 6858000"/>
              <a:gd name="connsiteY40" fmla="*/ 76200 h 5924550"/>
              <a:gd name="connsiteX41" fmla="*/ 4000500 w 6858000"/>
              <a:gd name="connsiteY41" fmla="*/ 76200 h 5924550"/>
              <a:gd name="connsiteX42" fmla="*/ 4248150 w 6858000"/>
              <a:gd name="connsiteY42" fmla="*/ 57150 h 5924550"/>
              <a:gd name="connsiteX43" fmla="*/ 4629150 w 6858000"/>
              <a:gd name="connsiteY43" fmla="*/ 0 h 5924550"/>
              <a:gd name="connsiteX44" fmla="*/ 5029200 w 6858000"/>
              <a:gd name="connsiteY44" fmla="*/ 76200 h 5924550"/>
              <a:gd name="connsiteX45" fmla="*/ 5200650 w 6858000"/>
              <a:gd name="connsiteY45" fmla="*/ 152400 h 5924550"/>
              <a:gd name="connsiteX46" fmla="*/ 5276850 w 6858000"/>
              <a:gd name="connsiteY46" fmla="*/ 495300 h 5924550"/>
              <a:gd name="connsiteX47" fmla="*/ 5353050 w 6858000"/>
              <a:gd name="connsiteY47" fmla="*/ 876300 h 5924550"/>
              <a:gd name="connsiteX48" fmla="*/ 5353050 w 6858000"/>
              <a:gd name="connsiteY48" fmla="*/ 876300 h 5924550"/>
              <a:gd name="connsiteX49" fmla="*/ 5391150 w 6858000"/>
              <a:gd name="connsiteY49" fmla="*/ 1238250 h 5924550"/>
              <a:gd name="connsiteX50" fmla="*/ 5429250 w 6858000"/>
              <a:gd name="connsiteY50" fmla="*/ 1352550 h 5924550"/>
              <a:gd name="connsiteX51" fmla="*/ 5486400 w 6858000"/>
              <a:gd name="connsiteY51" fmla="*/ 1390650 h 5924550"/>
              <a:gd name="connsiteX52" fmla="*/ 5524500 w 6858000"/>
              <a:gd name="connsiteY52" fmla="*/ 1447800 h 5924550"/>
              <a:gd name="connsiteX53" fmla="*/ 5581650 w 6858000"/>
              <a:gd name="connsiteY53" fmla="*/ 1485900 h 5924550"/>
              <a:gd name="connsiteX54" fmla="*/ 5600700 w 6858000"/>
              <a:gd name="connsiteY54" fmla="*/ 1543050 h 5924550"/>
              <a:gd name="connsiteX55" fmla="*/ 5715000 w 6858000"/>
              <a:gd name="connsiteY55" fmla="*/ 1581150 h 5924550"/>
              <a:gd name="connsiteX56" fmla="*/ 5829300 w 6858000"/>
              <a:gd name="connsiteY56" fmla="*/ 1657350 h 5924550"/>
              <a:gd name="connsiteX57" fmla="*/ 5886450 w 6858000"/>
              <a:gd name="connsiteY57" fmla="*/ 1695450 h 5924550"/>
              <a:gd name="connsiteX58" fmla="*/ 5943600 w 6858000"/>
              <a:gd name="connsiteY58" fmla="*/ 1714500 h 5924550"/>
              <a:gd name="connsiteX59" fmla="*/ 6057900 w 6858000"/>
              <a:gd name="connsiteY59" fmla="*/ 1771650 h 5924550"/>
              <a:gd name="connsiteX60" fmla="*/ 6248400 w 6858000"/>
              <a:gd name="connsiteY60" fmla="*/ 1790700 h 5924550"/>
              <a:gd name="connsiteX61" fmla="*/ 6419850 w 6858000"/>
              <a:gd name="connsiteY61" fmla="*/ 1885950 h 5924550"/>
              <a:gd name="connsiteX62" fmla="*/ 6477000 w 6858000"/>
              <a:gd name="connsiteY62" fmla="*/ 1924050 h 5924550"/>
              <a:gd name="connsiteX63" fmla="*/ 6515100 w 6858000"/>
              <a:gd name="connsiteY63" fmla="*/ 2038350 h 5924550"/>
              <a:gd name="connsiteX64" fmla="*/ 6553200 w 6858000"/>
              <a:gd name="connsiteY64" fmla="*/ 2114550 h 5924550"/>
              <a:gd name="connsiteX65" fmla="*/ 6610350 w 6858000"/>
              <a:gd name="connsiteY65" fmla="*/ 2247900 h 5924550"/>
              <a:gd name="connsiteX66" fmla="*/ 6648450 w 6858000"/>
              <a:gd name="connsiteY66" fmla="*/ 2400300 h 5924550"/>
              <a:gd name="connsiteX67" fmla="*/ 6667500 w 6858000"/>
              <a:gd name="connsiteY67" fmla="*/ 2476500 h 5924550"/>
              <a:gd name="connsiteX68" fmla="*/ 6705600 w 6858000"/>
              <a:gd name="connsiteY68" fmla="*/ 2590800 h 5924550"/>
              <a:gd name="connsiteX69" fmla="*/ 6743700 w 6858000"/>
              <a:gd name="connsiteY69" fmla="*/ 2647950 h 5924550"/>
              <a:gd name="connsiteX70" fmla="*/ 6781800 w 6858000"/>
              <a:gd name="connsiteY70" fmla="*/ 2762250 h 5924550"/>
              <a:gd name="connsiteX71" fmla="*/ 6800850 w 6858000"/>
              <a:gd name="connsiteY71" fmla="*/ 2819400 h 5924550"/>
              <a:gd name="connsiteX72" fmla="*/ 6838950 w 6858000"/>
              <a:gd name="connsiteY72" fmla="*/ 2990850 h 5924550"/>
              <a:gd name="connsiteX73" fmla="*/ 6858000 w 6858000"/>
              <a:gd name="connsiteY73" fmla="*/ 3067050 h 5924550"/>
              <a:gd name="connsiteX74" fmla="*/ 6838950 w 6858000"/>
              <a:gd name="connsiteY74" fmla="*/ 3638550 h 5924550"/>
              <a:gd name="connsiteX75" fmla="*/ 6819900 w 6858000"/>
              <a:gd name="connsiteY75" fmla="*/ 3695700 h 5924550"/>
              <a:gd name="connsiteX76" fmla="*/ 6762750 w 6858000"/>
              <a:gd name="connsiteY76" fmla="*/ 3752850 h 5924550"/>
              <a:gd name="connsiteX77" fmla="*/ 6705600 w 6858000"/>
              <a:gd name="connsiteY77" fmla="*/ 3771900 h 5924550"/>
              <a:gd name="connsiteX78" fmla="*/ 6629400 w 6858000"/>
              <a:gd name="connsiteY78" fmla="*/ 3886200 h 5924550"/>
              <a:gd name="connsiteX79" fmla="*/ 6610350 w 6858000"/>
              <a:gd name="connsiteY79" fmla="*/ 3943350 h 5924550"/>
              <a:gd name="connsiteX80" fmla="*/ 6572250 w 6858000"/>
              <a:gd name="connsiteY80" fmla="*/ 4000500 h 5924550"/>
              <a:gd name="connsiteX81" fmla="*/ 6534150 w 6858000"/>
              <a:gd name="connsiteY81" fmla="*/ 4114800 h 5924550"/>
              <a:gd name="connsiteX82" fmla="*/ 6515100 w 6858000"/>
              <a:gd name="connsiteY82" fmla="*/ 4171950 h 5924550"/>
              <a:gd name="connsiteX83" fmla="*/ 6400800 w 6858000"/>
              <a:gd name="connsiteY83" fmla="*/ 4229100 h 5924550"/>
              <a:gd name="connsiteX84" fmla="*/ 6343650 w 6858000"/>
              <a:gd name="connsiteY84" fmla="*/ 4267200 h 5924550"/>
              <a:gd name="connsiteX85" fmla="*/ 6286500 w 6858000"/>
              <a:gd name="connsiteY85" fmla="*/ 4286250 h 5924550"/>
              <a:gd name="connsiteX86" fmla="*/ 6134100 w 6858000"/>
              <a:gd name="connsiteY86" fmla="*/ 4324350 h 5924550"/>
              <a:gd name="connsiteX87" fmla="*/ 5791200 w 6858000"/>
              <a:gd name="connsiteY87" fmla="*/ 4343400 h 5924550"/>
              <a:gd name="connsiteX88" fmla="*/ 5772150 w 6858000"/>
              <a:gd name="connsiteY88" fmla="*/ 4419600 h 5924550"/>
              <a:gd name="connsiteX89" fmla="*/ 5600700 w 6858000"/>
              <a:gd name="connsiteY89" fmla="*/ 4438650 h 5924550"/>
              <a:gd name="connsiteX90" fmla="*/ 5543550 w 6858000"/>
              <a:gd name="connsiteY90" fmla="*/ 4419600 h 5924550"/>
              <a:gd name="connsiteX91" fmla="*/ 5295900 w 6858000"/>
              <a:gd name="connsiteY91" fmla="*/ 4210050 h 5924550"/>
              <a:gd name="connsiteX92" fmla="*/ 5219700 w 6858000"/>
              <a:gd name="connsiteY92" fmla="*/ 4191000 h 5924550"/>
              <a:gd name="connsiteX93" fmla="*/ 5143500 w 6858000"/>
              <a:gd name="connsiteY93" fmla="*/ 4133850 h 5924550"/>
              <a:gd name="connsiteX94" fmla="*/ 5029200 w 6858000"/>
              <a:gd name="connsiteY94" fmla="*/ 4114800 h 5924550"/>
              <a:gd name="connsiteX95" fmla="*/ 4514850 w 6858000"/>
              <a:gd name="connsiteY95" fmla="*/ 4171950 h 5924550"/>
              <a:gd name="connsiteX96" fmla="*/ 4457700 w 6858000"/>
              <a:gd name="connsiteY96" fmla="*/ 4191000 h 5924550"/>
              <a:gd name="connsiteX97" fmla="*/ 4286250 w 6858000"/>
              <a:gd name="connsiteY97" fmla="*/ 4229100 h 5924550"/>
              <a:gd name="connsiteX98" fmla="*/ 4210050 w 6858000"/>
              <a:gd name="connsiteY98" fmla="*/ 4267200 h 5924550"/>
              <a:gd name="connsiteX99" fmla="*/ 4114800 w 6858000"/>
              <a:gd name="connsiteY99" fmla="*/ 4286250 h 5924550"/>
              <a:gd name="connsiteX100" fmla="*/ 4038600 w 6858000"/>
              <a:gd name="connsiteY100" fmla="*/ 4305300 h 5924550"/>
              <a:gd name="connsiteX101" fmla="*/ 3829050 w 6858000"/>
              <a:gd name="connsiteY101" fmla="*/ 4381500 h 5924550"/>
              <a:gd name="connsiteX102" fmla="*/ 3409950 w 6858000"/>
              <a:gd name="connsiteY102" fmla="*/ 4362450 h 5924550"/>
              <a:gd name="connsiteX103" fmla="*/ 3352800 w 6858000"/>
              <a:gd name="connsiteY103" fmla="*/ 4305300 h 5924550"/>
              <a:gd name="connsiteX104" fmla="*/ 3238500 w 6858000"/>
              <a:gd name="connsiteY104" fmla="*/ 4267200 h 5924550"/>
              <a:gd name="connsiteX105" fmla="*/ 3181350 w 6858000"/>
              <a:gd name="connsiteY105" fmla="*/ 4248150 h 5924550"/>
              <a:gd name="connsiteX106" fmla="*/ 2838450 w 6858000"/>
              <a:gd name="connsiteY106" fmla="*/ 4324350 h 5924550"/>
              <a:gd name="connsiteX107" fmla="*/ 2647950 w 6858000"/>
              <a:gd name="connsiteY107" fmla="*/ 4438650 h 5924550"/>
              <a:gd name="connsiteX108" fmla="*/ 2590800 w 6858000"/>
              <a:gd name="connsiteY108" fmla="*/ 4476750 h 5924550"/>
              <a:gd name="connsiteX109" fmla="*/ 2419350 w 6858000"/>
              <a:gd name="connsiteY109" fmla="*/ 4533900 h 5924550"/>
              <a:gd name="connsiteX110" fmla="*/ 2362200 w 6858000"/>
              <a:gd name="connsiteY110" fmla="*/ 4552950 h 5924550"/>
              <a:gd name="connsiteX111" fmla="*/ 2305050 w 6858000"/>
              <a:gd name="connsiteY111" fmla="*/ 4572000 h 5924550"/>
              <a:gd name="connsiteX112" fmla="*/ 2190750 w 6858000"/>
              <a:gd name="connsiteY112" fmla="*/ 4591050 h 5924550"/>
              <a:gd name="connsiteX113" fmla="*/ 2057400 w 6858000"/>
              <a:gd name="connsiteY113" fmla="*/ 4572000 h 5924550"/>
              <a:gd name="connsiteX114" fmla="*/ 2000250 w 6858000"/>
              <a:gd name="connsiteY114" fmla="*/ 4552950 h 5924550"/>
              <a:gd name="connsiteX115" fmla="*/ 1787857 w 6858000"/>
              <a:gd name="connsiteY115" fmla="*/ 4713880 h 5924550"/>
              <a:gd name="connsiteX116" fmla="*/ 1635457 w 6858000"/>
              <a:gd name="connsiteY116" fmla="*/ 4615787 h 5924550"/>
              <a:gd name="connsiteX117" fmla="*/ 1518598 w 6858000"/>
              <a:gd name="connsiteY117" fmla="*/ 4439218 h 5924550"/>
              <a:gd name="connsiteX118" fmla="*/ 1390650 w 6858000"/>
              <a:gd name="connsiteY118" fmla="*/ 4171950 h 5924550"/>
              <a:gd name="connsiteX119" fmla="*/ 1371600 w 6858000"/>
              <a:gd name="connsiteY119" fmla="*/ 4114800 h 5924550"/>
              <a:gd name="connsiteX120" fmla="*/ 1257300 w 6858000"/>
              <a:gd name="connsiteY120" fmla="*/ 4019550 h 5924550"/>
              <a:gd name="connsiteX121" fmla="*/ 1238534 w 6858000"/>
              <a:gd name="connsiteY121" fmla="*/ 4161430 h 5924550"/>
              <a:gd name="connsiteX122" fmla="*/ 1257584 w 6858000"/>
              <a:gd name="connsiteY122" fmla="*/ 4305300 h 5924550"/>
              <a:gd name="connsiteX123" fmla="*/ 1540775 w 6858000"/>
              <a:gd name="connsiteY123" fmla="*/ 4651043 h 5924550"/>
              <a:gd name="connsiteX124" fmla="*/ 1586837 w 6858000"/>
              <a:gd name="connsiteY124" fmla="*/ 4822493 h 5924550"/>
              <a:gd name="connsiteX125" fmla="*/ 1799514 w 6858000"/>
              <a:gd name="connsiteY125" fmla="*/ 5321489 h 5924550"/>
              <a:gd name="connsiteX126" fmla="*/ 1891921 w 6858000"/>
              <a:gd name="connsiteY126" fmla="*/ 5459389 h 5924550"/>
              <a:gd name="connsiteX127" fmla="*/ 2003377 w 6858000"/>
              <a:gd name="connsiteY127" fmla="*/ 5649604 h 5924550"/>
              <a:gd name="connsiteX128" fmla="*/ 2057400 w 6858000"/>
              <a:gd name="connsiteY128" fmla="*/ 5867400 h 5924550"/>
              <a:gd name="connsiteX129" fmla="*/ 2133600 w 6858000"/>
              <a:gd name="connsiteY129" fmla="*/ 5924550 h 5924550"/>
              <a:gd name="connsiteX0" fmla="*/ 2057400 w 6858000"/>
              <a:gd name="connsiteY0" fmla="*/ 5867400 h 6093668"/>
              <a:gd name="connsiteX1" fmla="*/ 0 w 6858000"/>
              <a:gd name="connsiteY1" fmla="*/ 5924550 h 6093668"/>
              <a:gd name="connsiteX2" fmla="*/ 0 w 6858000"/>
              <a:gd name="connsiteY2" fmla="*/ 3524250 h 6093668"/>
              <a:gd name="connsiteX3" fmla="*/ 114300 w 6858000"/>
              <a:gd name="connsiteY3" fmla="*/ 3505200 h 6093668"/>
              <a:gd name="connsiteX4" fmla="*/ 266700 w 6858000"/>
              <a:gd name="connsiteY4" fmla="*/ 3409950 h 6093668"/>
              <a:gd name="connsiteX5" fmla="*/ 400050 w 6858000"/>
              <a:gd name="connsiteY5" fmla="*/ 3371850 h 6093668"/>
              <a:gd name="connsiteX6" fmla="*/ 685800 w 6858000"/>
              <a:gd name="connsiteY6" fmla="*/ 3295650 h 6093668"/>
              <a:gd name="connsiteX7" fmla="*/ 857250 w 6858000"/>
              <a:gd name="connsiteY7" fmla="*/ 3295650 h 6093668"/>
              <a:gd name="connsiteX8" fmla="*/ 1009650 w 6858000"/>
              <a:gd name="connsiteY8" fmla="*/ 3371850 h 6093668"/>
              <a:gd name="connsiteX9" fmla="*/ 1162050 w 6858000"/>
              <a:gd name="connsiteY9" fmla="*/ 3429000 h 6093668"/>
              <a:gd name="connsiteX10" fmla="*/ 1352550 w 6858000"/>
              <a:gd name="connsiteY10" fmla="*/ 3467100 h 6093668"/>
              <a:gd name="connsiteX11" fmla="*/ 1504950 w 6858000"/>
              <a:gd name="connsiteY11" fmla="*/ 3448050 h 6093668"/>
              <a:gd name="connsiteX12" fmla="*/ 1695450 w 6858000"/>
              <a:gd name="connsiteY12" fmla="*/ 3390900 h 6093668"/>
              <a:gd name="connsiteX13" fmla="*/ 1905000 w 6858000"/>
              <a:gd name="connsiteY13" fmla="*/ 3314700 h 6093668"/>
              <a:gd name="connsiteX14" fmla="*/ 2000250 w 6858000"/>
              <a:gd name="connsiteY14" fmla="*/ 3105150 h 6093668"/>
              <a:gd name="connsiteX15" fmla="*/ 2095500 w 6858000"/>
              <a:gd name="connsiteY15" fmla="*/ 2857500 h 6093668"/>
              <a:gd name="connsiteX16" fmla="*/ 2228850 w 6858000"/>
              <a:gd name="connsiteY16" fmla="*/ 2495550 h 6093668"/>
              <a:gd name="connsiteX17" fmla="*/ 2266950 w 6858000"/>
              <a:gd name="connsiteY17" fmla="*/ 2362200 h 6093668"/>
              <a:gd name="connsiteX18" fmla="*/ 2343150 w 6858000"/>
              <a:gd name="connsiteY18" fmla="*/ 2171700 h 6093668"/>
              <a:gd name="connsiteX19" fmla="*/ 2381250 w 6858000"/>
              <a:gd name="connsiteY19" fmla="*/ 2019300 h 6093668"/>
              <a:gd name="connsiteX20" fmla="*/ 2362200 w 6858000"/>
              <a:gd name="connsiteY20" fmla="*/ 1771650 h 6093668"/>
              <a:gd name="connsiteX21" fmla="*/ 2362200 w 6858000"/>
              <a:gd name="connsiteY21" fmla="*/ 1543050 h 6093668"/>
              <a:gd name="connsiteX22" fmla="*/ 2400300 w 6858000"/>
              <a:gd name="connsiteY22" fmla="*/ 1390650 h 6093668"/>
              <a:gd name="connsiteX23" fmla="*/ 2400300 w 6858000"/>
              <a:gd name="connsiteY23" fmla="*/ 1390650 h 6093668"/>
              <a:gd name="connsiteX24" fmla="*/ 2438400 w 6858000"/>
              <a:gd name="connsiteY24" fmla="*/ 1181100 h 6093668"/>
              <a:gd name="connsiteX25" fmla="*/ 2438400 w 6858000"/>
              <a:gd name="connsiteY25" fmla="*/ 1181100 h 6093668"/>
              <a:gd name="connsiteX26" fmla="*/ 2228850 w 6858000"/>
              <a:gd name="connsiteY26" fmla="*/ 1295400 h 6093668"/>
              <a:gd name="connsiteX27" fmla="*/ 2076450 w 6858000"/>
              <a:gd name="connsiteY27" fmla="*/ 1238250 h 6093668"/>
              <a:gd name="connsiteX28" fmla="*/ 1924050 w 6858000"/>
              <a:gd name="connsiteY28" fmla="*/ 1238250 h 6093668"/>
              <a:gd name="connsiteX29" fmla="*/ 1885950 w 6858000"/>
              <a:gd name="connsiteY29" fmla="*/ 1257300 h 6093668"/>
              <a:gd name="connsiteX30" fmla="*/ 1790700 w 6858000"/>
              <a:gd name="connsiteY30" fmla="*/ 762000 h 6093668"/>
              <a:gd name="connsiteX31" fmla="*/ 1771650 w 6858000"/>
              <a:gd name="connsiteY31" fmla="*/ 476250 h 6093668"/>
              <a:gd name="connsiteX32" fmla="*/ 1771650 w 6858000"/>
              <a:gd name="connsiteY32" fmla="*/ 247650 h 6093668"/>
              <a:gd name="connsiteX33" fmla="*/ 1943100 w 6858000"/>
              <a:gd name="connsiteY33" fmla="*/ 95250 h 6093668"/>
              <a:gd name="connsiteX34" fmla="*/ 2247900 w 6858000"/>
              <a:gd name="connsiteY34" fmla="*/ 0 h 6093668"/>
              <a:gd name="connsiteX35" fmla="*/ 2495550 w 6858000"/>
              <a:gd name="connsiteY35" fmla="*/ 0 h 6093668"/>
              <a:gd name="connsiteX36" fmla="*/ 2743200 w 6858000"/>
              <a:gd name="connsiteY36" fmla="*/ 0 h 6093668"/>
              <a:gd name="connsiteX37" fmla="*/ 2971800 w 6858000"/>
              <a:gd name="connsiteY37" fmla="*/ 19050 h 6093668"/>
              <a:gd name="connsiteX38" fmla="*/ 3238500 w 6858000"/>
              <a:gd name="connsiteY38" fmla="*/ 19050 h 6093668"/>
              <a:gd name="connsiteX39" fmla="*/ 3409950 w 6858000"/>
              <a:gd name="connsiteY39" fmla="*/ 19050 h 6093668"/>
              <a:gd name="connsiteX40" fmla="*/ 3790950 w 6858000"/>
              <a:gd name="connsiteY40" fmla="*/ 76200 h 6093668"/>
              <a:gd name="connsiteX41" fmla="*/ 4000500 w 6858000"/>
              <a:gd name="connsiteY41" fmla="*/ 76200 h 6093668"/>
              <a:gd name="connsiteX42" fmla="*/ 4248150 w 6858000"/>
              <a:gd name="connsiteY42" fmla="*/ 57150 h 6093668"/>
              <a:gd name="connsiteX43" fmla="*/ 4629150 w 6858000"/>
              <a:gd name="connsiteY43" fmla="*/ 0 h 6093668"/>
              <a:gd name="connsiteX44" fmla="*/ 5029200 w 6858000"/>
              <a:gd name="connsiteY44" fmla="*/ 76200 h 6093668"/>
              <a:gd name="connsiteX45" fmla="*/ 5200650 w 6858000"/>
              <a:gd name="connsiteY45" fmla="*/ 152400 h 6093668"/>
              <a:gd name="connsiteX46" fmla="*/ 5276850 w 6858000"/>
              <a:gd name="connsiteY46" fmla="*/ 495300 h 6093668"/>
              <a:gd name="connsiteX47" fmla="*/ 5353050 w 6858000"/>
              <a:gd name="connsiteY47" fmla="*/ 876300 h 6093668"/>
              <a:gd name="connsiteX48" fmla="*/ 5353050 w 6858000"/>
              <a:gd name="connsiteY48" fmla="*/ 876300 h 6093668"/>
              <a:gd name="connsiteX49" fmla="*/ 5391150 w 6858000"/>
              <a:gd name="connsiteY49" fmla="*/ 1238250 h 6093668"/>
              <a:gd name="connsiteX50" fmla="*/ 5429250 w 6858000"/>
              <a:gd name="connsiteY50" fmla="*/ 1352550 h 6093668"/>
              <a:gd name="connsiteX51" fmla="*/ 5486400 w 6858000"/>
              <a:gd name="connsiteY51" fmla="*/ 1390650 h 6093668"/>
              <a:gd name="connsiteX52" fmla="*/ 5524500 w 6858000"/>
              <a:gd name="connsiteY52" fmla="*/ 1447800 h 6093668"/>
              <a:gd name="connsiteX53" fmla="*/ 5581650 w 6858000"/>
              <a:gd name="connsiteY53" fmla="*/ 1485900 h 6093668"/>
              <a:gd name="connsiteX54" fmla="*/ 5600700 w 6858000"/>
              <a:gd name="connsiteY54" fmla="*/ 1543050 h 6093668"/>
              <a:gd name="connsiteX55" fmla="*/ 5715000 w 6858000"/>
              <a:gd name="connsiteY55" fmla="*/ 1581150 h 6093668"/>
              <a:gd name="connsiteX56" fmla="*/ 5829300 w 6858000"/>
              <a:gd name="connsiteY56" fmla="*/ 1657350 h 6093668"/>
              <a:gd name="connsiteX57" fmla="*/ 5886450 w 6858000"/>
              <a:gd name="connsiteY57" fmla="*/ 1695450 h 6093668"/>
              <a:gd name="connsiteX58" fmla="*/ 5943600 w 6858000"/>
              <a:gd name="connsiteY58" fmla="*/ 1714500 h 6093668"/>
              <a:gd name="connsiteX59" fmla="*/ 6057900 w 6858000"/>
              <a:gd name="connsiteY59" fmla="*/ 1771650 h 6093668"/>
              <a:gd name="connsiteX60" fmla="*/ 6248400 w 6858000"/>
              <a:gd name="connsiteY60" fmla="*/ 1790700 h 6093668"/>
              <a:gd name="connsiteX61" fmla="*/ 6419850 w 6858000"/>
              <a:gd name="connsiteY61" fmla="*/ 1885950 h 6093668"/>
              <a:gd name="connsiteX62" fmla="*/ 6477000 w 6858000"/>
              <a:gd name="connsiteY62" fmla="*/ 1924050 h 6093668"/>
              <a:gd name="connsiteX63" fmla="*/ 6515100 w 6858000"/>
              <a:gd name="connsiteY63" fmla="*/ 2038350 h 6093668"/>
              <a:gd name="connsiteX64" fmla="*/ 6553200 w 6858000"/>
              <a:gd name="connsiteY64" fmla="*/ 2114550 h 6093668"/>
              <a:gd name="connsiteX65" fmla="*/ 6610350 w 6858000"/>
              <a:gd name="connsiteY65" fmla="*/ 2247900 h 6093668"/>
              <a:gd name="connsiteX66" fmla="*/ 6648450 w 6858000"/>
              <a:gd name="connsiteY66" fmla="*/ 2400300 h 6093668"/>
              <a:gd name="connsiteX67" fmla="*/ 6667500 w 6858000"/>
              <a:gd name="connsiteY67" fmla="*/ 2476500 h 6093668"/>
              <a:gd name="connsiteX68" fmla="*/ 6705600 w 6858000"/>
              <a:gd name="connsiteY68" fmla="*/ 2590800 h 6093668"/>
              <a:gd name="connsiteX69" fmla="*/ 6743700 w 6858000"/>
              <a:gd name="connsiteY69" fmla="*/ 2647950 h 6093668"/>
              <a:gd name="connsiteX70" fmla="*/ 6781800 w 6858000"/>
              <a:gd name="connsiteY70" fmla="*/ 2762250 h 6093668"/>
              <a:gd name="connsiteX71" fmla="*/ 6800850 w 6858000"/>
              <a:gd name="connsiteY71" fmla="*/ 2819400 h 6093668"/>
              <a:gd name="connsiteX72" fmla="*/ 6838950 w 6858000"/>
              <a:gd name="connsiteY72" fmla="*/ 2990850 h 6093668"/>
              <a:gd name="connsiteX73" fmla="*/ 6858000 w 6858000"/>
              <a:gd name="connsiteY73" fmla="*/ 3067050 h 6093668"/>
              <a:gd name="connsiteX74" fmla="*/ 6838950 w 6858000"/>
              <a:gd name="connsiteY74" fmla="*/ 3638550 h 6093668"/>
              <a:gd name="connsiteX75" fmla="*/ 6819900 w 6858000"/>
              <a:gd name="connsiteY75" fmla="*/ 3695700 h 6093668"/>
              <a:gd name="connsiteX76" fmla="*/ 6762750 w 6858000"/>
              <a:gd name="connsiteY76" fmla="*/ 3752850 h 6093668"/>
              <a:gd name="connsiteX77" fmla="*/ 6705600 w 6858000"/>
              <a:gd name="connsiteY77" fmla="*/ 3771900 h 6093668"/>
              <a:gd name="connsiteX78" fmla="*/ 6629400 w 6858000"/>
              <a:gd name="connsiteY78" fmla="*/ 3886200 h 6093668"/>
              <a:gd name="connsiteX79" fmla="*/ 6610350 w 6858000"/>
              <a:gd name="connsiteY79" fmla="*/ 3943350 h 6093668"/>
              <a:gd name="connsiteX80" fmla="*/ 6572250 w 6858000"/>
              <a:gd name="connsiteY80" fmla="*/ 4000500 h 6093668"/>
              <a:gd name="connsiteX81" fmla="*/ 6534150 w 6858000"/>
              <a:gd name="connsiteY81" fmla="*/ 4114800 h 6093668"/>
              <a:gd name="connsiteX82" fmla="*/ 6515100 w 6858000"/>
              <a:gd name="connsiteY82" fmla="*/ 4171950 h 6093668"/>
              <a:gd name="connsiteX83" fmla="*/ 6400800 w 6858000"/>
              <a:gd name="connsiteY83" fmla="*/ 4229100 h 6093668"/>
              <a:gd name="connsiteX84" fmla="*/ 6343650 w 6858000"/>
              <a:gd name="connsiteY84" fmla="*/ 4267200 h 6093668"/>
              <a:gd name="connsiteX85" fmla="*/ 6286500 w 6858000"/>
              <a:gd name="connsiteY85" fmla="*/ 4286250 h 6093668"/>
              <a:gd name="connsiteX86" fmla="*/ 6134100 w 6858000"/>
              <a:gd name="connsiteY86" fmla="*/ 4324350 h 6093668"/>
              <a:gd name="connsiteX87" fmla="*/ 5791200 w 6858000"/>
              <a:gd name="connsiteY87" fmla="*/ 4343400 h 6093668"/>
              <a:gd name="connsiteX88" fmla="*/ 5772150 w 6858000"/>
              <a:gd name="connsiteY88" fmla="*/ 4419600 h 6093668"/>
              <a:gd name="connsiteX89" fmla="*/ 5600700 w 6858000"/>
              <a:gd name="connsiteY89" fmla="*/ 4438650 h 6093668"/>
              <a:gd name="connsiteX90" fmla="*/ 5543550 w 6858000"/>
              <a:gd name="connsiteY90" fmla="*/ 4419600 h 6093668"/>
              <a:gd name="connsiteX91" fmla="*/ 5295900 w 6858000"/>
              <a:gd name="connsiteY91" fmla="*/ 4210050 h 6093668"/>
              <a:gd name="connsiteX92" fmla="*/ 5219700 w 6858000"/>
              <a:gd name="connsiteY92" fmla="*/ 4191000 h 6093668"/>
              <a:gd name="connsiteX93" fmla="*/ 5143500 w 6858000"/>
              <a:gd name="connsiteY93" fmla="*/ 4133850 h 6093668"/>
              <a:gd name="connsiteX94" fmla="*/ 5029200 w 6858000"/>
              <a:gd name="connsiteY94" fmla="*/ 4114800 h 6093668"/>
              <a:gd name="connsiteX95" fmla="*/ 4514850 w 6858000"/>
              <a:gd name="connsiteY95" fmla="*/ 4171950 h 6093668"/>
              <a:gd name="connsiteX96" fmla="*/ 4457700 w 6858000"/>
              <a:gd name="connsiteY96" fmla="*/ 4191000 h 6093668"/>
              <a:gd name="connsiteX97" fmla="*/ 4286250 w 6858000"/>
              <a:gd name="connsiteY97" fmla="*/ 4229100 h 6093668"/>
              <a:gd name="connsiteX98" fmla="*/ 4210050 w 6858000"/>
              <a:gd name="connsiteY98" fmla="*/ 4267200 h 6093668"/>
              <a:gd name="connsiteX99" fmla="*/ 4114800 w 6858000"/>
              <a:gd name="connsiteY99" fmla="*/ 4286250 h 6093668"/>
              <a:gd name="connsiteX100" fmla="*/ 4038600 w 6858000"/>
              <a:gd name="connsiteY100" fmla="*/ 4305300 h 6093668"/>
              <a:gd name="connsiteX101" fmla="*/ 3829050 w 6858000"/>
              <a:gd name="connsiteY101" fmla="*/ 4381500 h 6093668"/>
              <a:gd name="connsiteX102" fmla="*/ 3409950 w 6858000"/>
              <a:gd name="connsiteY102" fmla="*/ 4362450 h 6093668"/>
              <a:gd name="connsiteX103" fmla="*/ 3352800 w 6858000"/>
              <a:gd name="connsiteY103" fmla="*/ 4305300 h 6093668"/>
              <a:gd name="connsiteX104" fmla="*/ 3238500 w 6858000"/>
              <a:gd name="connsiteY104" fmla="*/ 4267200 h 6093668"/>
              <a:gd name="connsiteX105" fmla="*/ 3181350 w 6858000"/>
              <a:gd name="connsiteY105" fmla="*/ 4248150 h 6093668"/>
              <a:gd name="connsiteX106" fmla="*/ 2838450 w 6858000"/>
              <a:gd name="connsiteY106" fmla="*/ 4324350 h 6093668"/>
              <a:gd name="connsiteX107" fmla="*/ 2647950 w 6858000"/>
              <a:gd name="connsiteY107" fmla="*/ 4438650 h 6093668"/>
              <a:gd name="connsiteX108" fmla="*/ 2590800 w 6858000"/>
              <a:gd name="connsiteY108" fmla="*/ 4476750 h 6093668"/>
              <a:gd name="connsiteX109" fmla="*/ 2419350 w 6858000"/>
              <a:gd name="connsiteY109" fmla="*/ 4533900 h 6093668"/>
              <a:gd name="connsiteX110" fmla="*/ 2362200 w 6858000"/>
              <a:gd name="connsiteY110" fmla="*/ 4552950 h 6093668"/>
              <a:gd name="connsiteX111" fmla="*/ 2305050 w 6858000"/>
              <a:gd name="connsiteY111" fmla="*/ 4572000 h 6093668"/>
              <a:gd name="connsiteX112" fmla="*/ 2190750 w 6858000"/>
              <a:gd name="connsiteY112" fmla="*/ 4591050 h 6093668"/>
              <a:gd name="connsiteX113" fmla="*/ 2057400 w 6858000"/>
              <a:gd name="connsiteY113" fmla="*/ 4572000 h 6093668"/>
              <a:gd name="connsiteX114" fmla="*/ 2000250 w 6858000"/>
              <a:gd name="connsiteY114" fmla="*/ 4552950 h 6093668"/>
              <a:gd name="connsiteX115" fmla="*/ 1787857 w 6858000"/>
              <a:gd name="connsiteY115" fmla="*/ 4713880 h 6093668"/>
              <a:gd name="connsiteX116" fmla="*/ 1635457 w 6858000"/>
              <a:gd name="connsiteY116" fmla="*/ 4615787 h 6093668"/>
              <a:gd name="connsiteX117" fmla="*/ 1518598 w 6858000"/>
              <a:gd name="connsiteY117" fmla="*/ 4439218 h 6093668"/>
              <a:gd name="connsiteX118" fmla="*/ 1390650 w 6858000"/>
              <a:gd name="connsiteY118" fmla="*/ 4171950 h 6093668"/>
              <a:gd name="connsiteX119" fmla="*/ 1371600 w 6858000"/>
              <a:gd name="connsiteY119" fmla="*/ 4114800 h 6093668"/>
              <a:gd name="connsiteX120" fmla="*/ 1257300 w 6858000"/>
              <a:gd name="connsiteY120" fmla="*/ 4019550 h 6093668"/>
              <a:gd name="connsiteX121" fmla="*/ 1238534 w 6858000"/>
              <a:gd name="connsiteY121" fmla="*/ 4161430 h 6093668"/>
              <a:gd name="connsiteX122" fmla="*/ 1257584 w 6858000"/>
              <a:gd name="connsiteY122" fmla="*/ 4305300 h 6093668"/>
              <a:gd name="connsiteX123" fmla="*/ 1540775 w 6858000"/>
              <a:gd name="connsiteY123" fmla="*/ 4651043 h 6093668"/>
              <a:gd name="connsiteX124" fmla="*/ 1586837 w 6858000"/>
              <a:gd name="connsiteY124" fmla="*/ 4822493 h 6093668"/>
              <a:gd name="connsiteX125" fmla="*/ 1799514 w 6858000"/>
              <a:gd name="connsiteY125" fmla="*/ 5321489 h 6093668"/>
              <a:gd name="connsiteX126" fmla="*/ 1891921 w 6858000"/>
              <a:gd name="connsiteY126" fmla="*/ 5459389 h 6093668"/>
              <a:gd name="connsiteX127" fmla="*/ 2003377 w 6858000"/>
              <a:gd name="connsiteY127" fmla="*/ 5649604 h 6093668"/>
              <a:gd name="connsiteX128" fmla="*/ 2057400 w 6858000"/>
              <a:gd name="connsiteY128" fmla="*/ 5867400 h 6093668"/>
              <a:gd name="connsiteX0" fmla="*/ 2003377 w 6858000"/>
              <a:gd name="connsiteY0" fmla="*/ 5649604 h 6042136"/>
              <a:gd name="connsiteX1" fmla="*/ 0 w 6858000"/>
              <a:gd name="connsiteY1" fmla="*/ 5924550 h 6042136"/>
              <a:gd name="connsiteX2" fmla="*/ 0 w 6858000"/>
              <a:gd name="connsiteY2" fmla="*/ 3524250 h 6042136"/>
              <a:gd name="connsiteX3" fmla="*/ 114300 w 6858000"/>
              <a:gd name="connsiteY3" fmla="*/ 3505200 h 6042136"/>
              <a:gd name="connsiteX4" fmla="*/ 266700 w 6858000"/>
              <a:gd name="connsiteY4" fmla="*/ 3409950 h 6042136"/>
              <a:gd name="connsiteX5" fmla="*/ 400050 w 6858000"/>
              <a:gd name="connsiteY5" fmla="*/ 3371850 h 6042136"/>
              <a:gd name="connsiteX6" fmla="*/ 685800 w 6858000"/>
              <a:gd name="connsiteY6" fmla="*/ 3295650 h 6042136"/>
              <a:gd name="connsiteX7" fmla="*/ 857250 w 6858000"/>
              <a:gd name="connsiteY7" fmla="*/ 3295650 h 6042136"/>
              <a:gd name="connsiteX8" fmla="*/ 1009650 w 6858000"/>
              <a:gd name="connsiteY8" fmla="*/ 3371850 h 6042136"/>
              <a:gd name="connsiteX9" fmla="*/ 1162050 w 6858000"/>
              <a:gd name="connsiteY9" fmla="*/ 3429000 h 6042136"/>
              <a:gd name="connsiteX10" fmla="*/ 1352550 w 6858000"/>
              <a:gd name="connsiteY10" fmla="*/ 3467100 h 6042136"/>
              <a:gd name="connsiteX11" fmla="*/ 1504950 w 6858000"/>
              <a:gd name="connsiteY11" fmla="*/ 3448050 h 6042136"/>
              <a:gd name="connsiteX12" fmla="*/ 1695450 w 6858000"/>
              <a:gd name="connsiteY12" fmla="*/ 3390900 h 6042136"/>
              <a:gd name="connsiteX13" fmla="*/ 1905000 w 6858000"/>
              <a:gd name="connsiteY13" fmla="*/ 3314700 h 6042136"/>
              <a:gd name="connsiteX14" fmla="*/ 2000250 w 6858000"/>
              <a:gd name="connsiteY14" fmla="*/ 3105150 h 6042136"/>
              <a:gd name="connsiteX15" fmla="*/ 2095500 w 6858000"/>
              <a:gd name="connsiteY15" fmla="*/ 2857500 h 6042136"/>
              <a:gd name="connsiteX16" fmla="*/ 2228850 w 6858000"/>
              <a:gd name="connsiteY16" fmla="*/ 2495550 h 6042136"/>
              <a:gd name="connsiteX17" fmla="*/ 2266950 w 6858000"/>
              <a:gd name="connsiteY17" fmla="*/ 2362200 h 6042136"/>
              <a:gd name="connsiteX18" fmla="*/ 2343150 w 6858000"/>
              <a:gd name="connsiteY18" fmla="*/ 2171700 h 6042136"/>
              <a:gd name="connsiteX19" fmla="*/ 2381250 w 6858000"/>
              <a:gd name="connsiteY19" fmla="*/ 2019300 h 6042136"/>
              <a:gd name="connsiteX20" fmla="*/ 2362200 w 6858000"/>
              <a:gd name="connsiteY20" fmla="*/ 1771650 h 6042136"/>
              <a:gd name="connsiteX21" fmla="*/ 2362200 w 6858000"/>
              <a:gd name="connsiteY21" fmla="*/ 1543050 h 6042136"/>
              <a:gd name="connsiteX22" fmla="*/ 2400300 w 6858000"/>
              <a:gd name="connsiteY22" fmla="*/ 1390650 h 6042136"/>
              <a:gd name="connsiteX23" fmla="*/ 2400300 w 6858000"/>
              <a:gd name="connsiteY23" fmla="*/ 1390650 h 6042136"/>
              <a:gd name="connsiteX24" fmla="*/ 2438400 w 6858000"/>
              <a:gd name="connsiteY24" fmla="*/ 1181100 h 6042136"/>
              <a:gd name="connsiteX25" fmla="*/ 2438400 w 6858000"/>
              <a:gd name="connsiteY25" fmla="*/ 1181100 h 6042136"/>
              <a:gd name="connsiteX26" fmla="*/ 2228850 w 6858000"/>
              <a:gd name="connsiteY26" fmla="*/ 1295400 h 6042136"/>
              <a:gd name="connsiteX27" fmla="*/ 2076450 w 6858000"/>
              <a:gd name="connsiteY27" fmla="*/ 1238250 h 6042136"/>
              <a:gd name="connsiteX28" fmla="*/ 1924050 w 6858000"/>
              <a:gd name="connsiteY28" fmla="*/ 1238250 h 6042136"/>
              <a:gd name="connsiteX29" fmla="*/ 1885950 w 6858000"/>
              <a:gd name="connsiteY29" fmla="*/ 1257300 h 6042136"/>
              <a:gd name="connsiteX30" fmla="*/ 1790700 w 6858000"/>
              <a:gd name="connsiteY30" fmla="*/ 762000 h 6042136"/>
              <a:gd name="connsiteX31" fmla="*/ 1771650 w 6858000"/>
              <a:gd name="connsiteY31" fmla="*/ 476250 h 6042136"/>
              <a:gd name="connsiteX32" fmla="*/ 1771650 w 6858000"/>
              <a:gd name="connsiteY32" fmla="*/ 247650 h 6042136"/>
              <a:gd name="connsiteX33" fmla="*/ 1943100 w 6858000"/>
              <a:gd name="connsiteY33" fmla="*/ 95250 h 6042136"/>
              <a:gd name="connsiteX34" fmla="*/ 2247900 w 6858000"/>
              <a:gd name="connsiteY34" fmla="*/ 0 h 6042136"/>
              <a:gd name="connsiteX35" fmla="*/ 2495550 w 6858000"/>
              <a:gd name="connsiteY35" fmla="*/ 0 h 6042136"/>
              <a:gd name="connsiteX36" fmla="*/ 2743200 w 6858000"/>
              <a:gd name="connsiteY36" fmla="*/ 0 h 6042136"/>
              <a:gd name="connsiteX37" fmla="*/ 2971800 w 6858000"/>
              <a:gd name="connsiteY37" fmla="*/ 19050 h 6042136"/>
              <a:gd name="connsiteX38" fmla="*/ 3238500 w 6858000"/>
              <a:gd name="connsiteY38" fmla="*/ 19050 h 6042136"/>
              <a:gd name="connsiteX39" fmla="*/ 3409950 w 6858000"/>
              <a:gd name="connsiteY39" fmla="*/ 19050 h 6042136"/>
              <a:gd name="connsiteX40" fmla="*/ 3790950 w 6858000"/>
              <a:gd name="connsiteY40" fmla="*/ 76200 h 6042136"/>
              <a:gd name="connsiteX41" fmla="*/ 4000500 w 6858000"/>
              <a:gd name="connsiteY41" fmla="*/ 76200 h 6042136"/>
              <a:gd name="connsiteX42" fmla="*/ 4248150 w 6858000"/>
              <a:gd name="connsiteY42" fmla="*/ 57150 h 6042136"/>
              <a:gd name="connsiteX43" fmla="*/ 4629150 w 6858000"/>
              <a:gd name="connsiteY43" fmla="*/ 0 h 6042136"/>
              <a:gd name="connsiteX44" fmla="*/ 5029200 w 6858000"/>
              <a:gd name="connsiteY44" fmla="*/ 76200 h 6042136"/>
              <a:gd name="connsiteX45" fmla="*/ 5200650 w 6858000"/>
              <a:gd name="connsiteY45" fmla="*/ 152400 h 6042136"/>
              <a:gd name="connsiteX46" fmla="*/ 5276850 w 6858000"/>
              <a:gd name="connsiteY46" fmla="*/ 495300 h 6042136"/>
              <a:gd name="connsiteX47" fmla="*/ 5353050 w 6858000"/>
              <a:gd name="connsiteY47" fmla="*/ 876300 h 6042136"/>
              <a:gd name="connsiteX48" fmla="*/ 5353050 w 6858000"/>
              <a:gd name="connsiteY48" fmla="*/ 876300 h 6042136"/>
              <a:gd name="connsiteX49" fmla="*/ 5391150 w 6858000"/>
              <a:gd name="connsiteY49" fmla="*/ 1238250 h 6042136"/>
              <a:gd name="connsiteX50" fmla="*/ 5429250 w 6858000"/>
              <a:gd name="connsiteY50" fmla="*/ 1352550 h 6042136"/>
              <a:gd name="connsiteX51" fmla="*/ 5486400 w 6858000"/>
              <a:gd name="connsiteY51" fmla="*/ 1390650 h 6042136"/>
              <a:gd name="connsiteX52" fmla="*/ 5524500 w 6858000"/>
              <a:gd name="connsiteY52" fmla="*/ 1447800 h 6042136"/>
              <a:gd name="connsiteX53" fmla="*/ 5581650 w 6858000"/>
              <a:gd name="connsiteY53" fmla="*/ 1485900 h 6042136"/>
              <a:gd name="connsiteX54" fmla="*/ 5600700 w 6858000"/>
              <a:gd name="connsiteY54" fmla="*/ 1543050 h 6042136"/>
              <a:gd name="connsiteX55" fmla="*/ 5715000 w 6858000"/>
              <a:gd name="connsiteY55" fmla="*/ 1581150 h 6042136"/>
              <a:gd name="connsiteX56" fmla="*/ 5829300 w 6858000"/>
              <a:gd name="connsiteY56" fmla="*/ 1657350 h 6042136"/>
              <a:gd name="connsiteX57" fmla="*/ 5886450 w 6858000"/>
              <a:gd name="connsiteY57" fmla="*/ 1695450 h 6042136"/>
              <a:gd name="connsiteX58" fmla="*/ 5943600 w 6858000"/>
              <a:gd name="connsiteY58" fmla="*/ 1714500 h 6042136"/>
              <a:gd name="connsiteX59" fmla="*/ 6057900 w 6858000"/>
              <a:gd name="connsiteY59" fmla="*/ 1771650 h 6042136"/>
              <a:gd name="connsiteX60" fmla="*/ 6248400 w 6858000"/>
              <a:gd name="connsiteY60" fmla="*/ 1790700 h 6042136"/>
              <a:gd name="connsiteX61" fmla="*/ 6419850 w 6858000"/>
              <a:gd name="connsiteY61" fmla="*/ 1885950 h 6042136"/>
              <a:gd name="connsiteX62" fmla="*/ 6477000 w 6858000"/>
              <a:gd name="connsiteY62" fmla="*/ 1924050 h 6042136"/>
              <a:gd name="connsiteX63" fmla="*/ 6515100 w 6858000"/>
              <a:gd name="connsiteY63" fmla="*/ 2038350 h 6042136"/>
              <a:gd name="connsiteX64" fmla="*/ 6553200 w 6858000"/>
              <a:gd name="connsiteY64" fmla="*/ 2114550 h 6042136"/>
              <a:gd name="connsiteX65" fmla="*/ 6610350 w 6858000"/>
              <a:gd name="connsiteY65" fmla="*/ 2247900 h 6042136"/>
              <a:gd name="connsiteX66" fmla="*/ 6648450 w 6858000"/>
              <a:gd name="connsiteY66" fmla="*/ 2400300 h 6042136"/>
              <a:gd name="connsiteX67" fmla="*/ 6667500 w 6858000"/>
              <a:gd name="connsiteY67" fmla="*/ 2476500 h 6042136"/>
              <a:gd name="connsiteX68" fmla="*/ 6705600 w 6858000"/>
              <a:gd name="connsiteY68" fmla="*/ 2590800 h 6042136"/>
              <a:gd name="connsiteX69" fmla="*/ 6743700 w 6858000"/>
              <a:gd name="connsiteY69" fmla="*/ 2647950 h 6042136"/>
              <a:gd name="connsiteX70" fmla="*/ 6781800 w 6858000"/>
              <a:gd name="connsiteY70" fmla="*/ 2762250 h 6042136"/>
              <a:gd name="connsiteX71" fmla="*/ 6800850 w 6858000"/>
              <a:gd name="connsiteY71" fmla="*/ 2819400 h 6042136"/>
              <a:gd name="connsiteX72" fmla="*/ 6838950 w 6858000"/>
              <a:gd name="connsiteY72" fmla="*/ 2990850 h 6042136"/>
              <a:gd name="connsiteX73" fmla="*/ 6858000 w 6858000"/>
              <a:gd name="connsiteY73" fmla="*/ 3067050 h 6042136"/>
              <a:gd name="connsiteX74" fmla="*/ 6838950 w 6858000"/>
              <a:gd name="connsiteY74" fmla="*/ 3638550 h 6042136"/>
              <a:gd name="connsiteX75" fmla="*/ 6819900 w 6858000"/>
              <a:gd name="connsiteY75" fmla="*/ 3695700 h 6042136"/>
              <a:gd name="connsiteX76" fmla="*/ 6762750 w 6858000"/>
              <a:gd name="connsiteY76" fmla="*/ 3752850 h 6042136"/>
              <a:gd name="connsiteX77" fmla="*/ 6705600 w 6858000"/>
              <a:gd name="connsiteY77" fmla="*/ 3771900 h 6042136"/>
              <a:gd name="connsiteX78" fmla="*/ 6629400 w 6858000"/>
              <a:gd name="connsiteY78" fmla="*/ 3886200 h 6042136"/>
              <a:gd name="connsiteX79" fmla="*/ 6610350 w 6858000"/>
              <a:gd name="connsiteY79" fmla="*/ 3943350 h 6042136"/>
              <a:gd name="connsiteX80" fmla="*/ 6572250 w 6858000"/>
              <a:gd name="connsiteY80" fmla="*/ 4000500 h 6042136"/>
              <a:gd name="connsiteX81" fmla="*/ 6534150 w 6858000"/>
              <a:gd name="connsiteY81" fmla="*/ 4114800 h 6042136"/>
              <a:gd name="connsiteX82" fmla="*/ 6515100 w 6858000"/>
              <a:gd name="connsiteY82" fmla="*/ 4171950 h 6042136"/>
              <a:gd name="connsiteX83" fmla="*/ 6400800 w 6858000"/>
              <a:gd name="connsiteY83" fmla="*/ 4229100 h 6042136"/>
              <a:gd name="connsiteX84" fmla="*/ 6343650 w 6858000"/>
              <a:gd name="connsiteY84" fmla="*/ 4267200 h 6042136"/>
              <a:gd name="connsiteX85" fmla="*/ 6286500 w 6858000"/>
              <a:gd name="connsiteY85" fmla="*/ 4286250 h 6042136"/>
              <a:gd name="connsiteX86" fmla="*/ 6134100 w 6858000"/>
              <a:gd name="connsiteY86" fmla="*/ 4324350 h 6042136"/>
              <a:gd name="connsiteX87" fmla="*/ 5791200 w 6858000"/>
              <a:gd name="connsiteY87" fmla="*/ 4343400 h 6042136"/>
              <a:gd name="connsiteX88" fmla="*/ 5772150 w 6858000"/>
              <a:gd name="connsiteY88" fmla="*/ 4419600 h 6042136"/>
              <a:gd name="connsiteX89" fmla="*/ 5600700 w 6858000"/>
              <a:gd name="connsiteY89" fmla="*/ 4438650 h 6042136"/>
              <a:gd name="connsiteX90" fmla="*/ 5543550 w 6858000"/>
              <a:gd name="connsiteY90" fmla="*/ 4419600 h 6042136"/>
              <a:gd name="connsiteX91" fmla="*/ 5295900 w 6858000"/>
              <a:gd name="connsiteY91" fmla="*/ 4210050 h 6042136"/>
              <a:gd name="connsiteX92" fmla="*/ 5219700 w 6858000"/>
              <a:gd name="connsiteY92" fmla="*/ 4191000 h 6042136"/>
              <a:gd name="connsiteX93" fmla="*/ 5143500 w 6858000"/>
              <a:gd name="connsiteY93" fmla="*/ 4133850 h 6042136"/>
              <a:gd name="connsiteX94" fmla="*/ 5029200 w 6858000"/>
              <a:gd name="connsiteY94" fmla="*/ 4114800 h 6042136"/>
              <a:gd name="connsiteX95" fmla="*/ 4514850 w 6858000"/>
              <a:gd name="connsiteY95" fmla="*/ 4171950 h 6042136"/>
              <a:gd name="connsiteX96" fmla="*/ 4457700 w 6858000"/>
              <a:gd name="connsiteY96" fmla="*/ 4191000 h 6042136"/>
              <a:gd name="connsiteX97" fmla="*/ 4286250 w 6858000"/>
              <a:gd name="connsiteY97" fmla="*/ 4229100 h 6042136"/>
              <a:gd name="connsiteX98" fmla="*/ 4210050 w 6858000"/>
              <a:gd name="connsiteY98" fmla="*/ 4267200 h 6042136"/>
              <a:gd name="connsiteX99" fmla="*/ 4114800 w 6858000"/>
              <a:gd name="connsiteY99" fmla="*/ 4286250 h 6042136"/>
              <a:gd name="connsiteX100" fmla="*/ 4038600 w 6858000"/>
              <a:gd name="connsiteY100" fmla="*/ 4305300 h 6042136"/>
              <a:gd name="connsiteX101" fmla="*/ 3829050 w 6858000"/>
              <a:gd name="connsiteY101" fmla="*/ 4381500 h 6042136"/>
              <a:gd name="connsiteX102" fmla="*/ 3409950 w 6858000"/>
              <a:gd name="connsiteY102" fmla="*/ 4362450 h 6042136"/>
              <a:gd name="connsiteX103" fmla="*/ 3352800 w 6858000"/>
              <a:gd name="connsiteY103" fmla="*/ 4305300 h 6042136"/>
              <a:gd name="connsiteX104" fmla="*/ 3238500 w 6858000"/>
              <a:gd name="connsiteY104" fmla="*/ 4267200 h 6042136"/>
              <a:gd name="connsiteX105" fmla="*/ 3181350 w 6858000"/>
              <a:gd name="connsiteY105" fmla="*/ 4248150 h 6042136"/>
              <a:gd name="connsiteX106" fmla="*/ 2838450 w 6858000"/>
              <a:gd name="connsiteY106" fmla="*/ 4324350 h 6042136"/>
              <a:gd name="connsiteX107" fmla="*/ 2647950 w 6858000"/>
              <a:gd name="connsiteY107" fmla="*/ 4438650 h 6042136"/>
              <a:gd name="connsiteX108" fmla="*/ 2590800 w 6858000"/>
              <a:gd name="connsiteY108" fmla="*/ 4476750 h 6042136"/>
              <a:gd name="connsiteX109" fmla="*/ 2419350 w 6858000"/>
              <a:gd name="connsiteY109" fmla="*/ 4533900 h 6042136"/>
              <a:gd name="connsiteX110" fmla="*/ 2362200 w 6858000"/>
              <a:gd name="connsiteY110" fmla="*/ 4552950 h 6042136"/>
              <a:gd name="connsiteX111" fmla="*/ 2305050 w 6858000"/>
              <a:gd name="connsiteY111" fmla="*/ 4572000 h 6042136"/>
              <a:gd name="connsiteX112" fmla="*/ 2190750 w 6858000"/>
              <a:gd name="connsiteY112" fmla="*/ 4591050 h 6042136"/>
              <a:gd name="connsiteX113" fmla="*/ 2057400 w 6858000"/>
              <a:gd name="connsiteY113" fmla="*/ 4572000 h 6042136"/>
              <a:gd name="connsiteX114" fmla="*/ 2000250 w 6858000"/>
              <a:gd name="connsiteY114" fmla="*/ 4552950 h 6042136"/>
              <a:gd name="connsiteX115" fmla="*/ 1787857 w 6858000"/>
              <a:gd name="connsiteY115" fmla="*/ 4713880 h 6042136"/>
              <a:gd name="connsiteX116" fmla="*/ 1635457 w 6858000"/>
              <a:gd name="connsiteY116" fmla="*/ 4615787 h 6042136"/>
              <a:gd name="connsiteX117" fmla="*/ 1518598 w 6858000"/>
              <a:gd name="connsiteY117" fmla="*/ 4439218 h 6042136"/>
              <a:gd name="connsiteX118" fmla="*/ 1390650 w 6858000"/>
              <a:gd name="connsiteY118" fmla="*/ 4171950 h 6042136"/>
              <a:gd name="connsiteX119" fmla="*/ 1371600 w 6858000"/>
              <a:gd name="connsiteY119" fmla="*/ 4114800 h 6042136"/>
              <a:gd name="connsiteX120" fmla="*/ 1257300 w 6858000"/>
              <a:gd name="connsiteY120" fmla="*/ 4019550 h 6042136"/>
              <a:gd name="connsiteX121" fmla="*/ 1238534 w 6858000"/>
              <a:gd name="connsiteY121" fmla="*/ 4161430 h 6042136"/>
              <a:gd name="connsiteX122" fmla="*/ 1257584 w 6858000"/>
              <a:gd name="connsiteY122" fmla="*/ 4305300 h 6042136"/>
              <a:gd name="connsiteX123" fmla="*/ 1540775 w 6858000"/>
              <a:gd name="connsiteY123" fmla="*/ 4651043 h 6042136"/>
              <a:gd name="connsiteX124" fmla="*/ 1586837 w 6858000"/>
              <a:gd name="connsiteY124" fmla="*/ 4822493 h 6042136"/>
              <a:gd name="connsiteX125" fmla="*/ 1799514 w 6858000"/>
              <a:gd name="connsiteY125" fmla="*/ 5321489 h 6042136"/>
              <a:gd name="connsiteX126" fmla="*/ 1891921 w 6858000"/>
              <a:gd name="connsiteY126" fmla="*/ 5459389 h 6042136"/>
              <a:gd name="connsiteX127" fmla="*/ 2003377 w 6858000"/>
              <a:gd name="connsiteY127" fmla="*/ 5649604 h 6042136"/>
              <a:gd name="connsiteX0" fmla="*/ 1891921 w 6858000"/>
              <a:gd name="connsiteY0" fmla="*/ 5459389 h 6010000"/>
              <a:gd name="connsiteX1" fmla="*/ 0 w 6858000"/>
              <a:gd name="connsiteY1" fmla="*/ 5924550 h 6010000"/>
              <a:gd name="connsiteX2" fmla="*/ 0 w 6858000"/>
              <a:gd name="connsiteY2" fmla="*/ 3524250 h 6010000"/>
              <a:gd name="connsiteX3" fmla="*/ 114300 w 6858000"/>
              <a:gd name="connsiteY3" fmla="*/ 3505200 h 6010000"/>
              <a:gd name="connsiteX4" fmla="*/ 266700 w 6858000"/>
              <a:gd name="connsiteY4" fmla="*/ 3409950 h 6010000"/>
              <a:gd name="connsiteX5" fmla="*/ 400050 w 6858000"/>
              <a:gd name="connsiteY5" fmla="*/ 3371850 h 6010000"/>
              <a:gd name="connsiteX6" fmla="*/ 685800 w 6858000"/>
              <a:gd name="connsiteY6" fmla="*/ 3295650 h 6010000"/>
              <a:gd name="connsiteX7" fmla="*/ 857250 w 6858000"/>
              <a:gd name="connsiteY7" fmla="*/ 3295650 h 6010000"/>
              <a:gd name="connsiteX8" fmla="*/ 1009650 w 6858000"/>
              <a:gd name="connsiteY8" fmla="*/ 3371850 h 6010000"/>
              <a:gd name="connsiteX9" fmla="*/ 1162050 w 6858000"/>
              <a:gd name="connsiteY9" fmla="*/ 3429000 h 6010000"/>
              <a:gd name="connsiteX10" fmla="*/ 1352550 w 6858000"/>
              <a:gd name="connsiteY10" fmla="*/ 3467100 h 6010000"/>
              <a:gd name="connsiteX11" fmla="*/ 1504950 w 6858000"/>
              <a:gd name="connsiteY11" fmla="*/ 3448050 h 6010000"/>
              <a:gd name="connsiteX12" fmla="*/ 1695450 w 6858000"/>
              <a:gd name="connsiteY12" fmla="*/ 3390900 h 6010000"/>
              <a:gd name="connsiteX13" fmla="*/ 1905000 w 6858000"/>
              <a:gd name="connsiteY13" fmla="*/ 3314700 h 6010000"/>
              <a:gd name="connsiteX14" fmla="*/ 2000250 w 6858000"/>
              <a:gd name="connsiteY14" fmla="*/ 3105150 h 6010000"/>
              <a:gd name="connsiteX15" fmla="*/ 2095500 w 6858000"/>
              <a:gd name="connsiteY15" fmla="*/ 2857500 h 6010000"/>
              <a:gd name="connsiteX16" fmla="*/ 2228850 w 6858000"/>
              <a:gd name="connsiteY16" fmla="*/ 2495550 h 6010000"/>
              <a:gd name="connsiteX17" fmla="*/ 2266950 w 6858000"/>
              <a:gd name="connsiteY17" fmla="*/ 2362200 h 6010000"/>
              <a:gd name="connsiteX18" fmla="*/ 2343150 w 6858000"/>
              <a:gd name="connsiteY18" fmla="*/ 2171700 h 6010000"/>
              <a:gd name="connsiteX19" fmla="*/ 2381250 w 6858000"/>
              <a:gd name="connsiteY19" fmla="*/ 2019300 h 6010000"/>
              <a:gd name="connsiteX20" fmla="*/ 2362200 w 6858000"/>
              <a:gd name="connsiteY20" fmla="*/ 1771650 h 6010000"/>
              <a:gd name="connsiteX21" fmla="*/ 2362200 w 6858000"/>
              <a:gd name="connsiteY21" fmla="*/ 1543050 h 6010000"/>
              <a:gd name="connsiteX22" fmla="*/ 2400300 w 6858000"/>
              <a:gd name="connsiteY22" fmla="*/ 1390650 h 6010000"/>
              <a:gd name="connsiteX23" fmla="*/ 2400300 w 6858000"/>
              <a:gd name="connsiteY23" fmla="*/ 1390650 h 6010000"/>
              <a:gd name="connsiteX24" fmla="*/ 2438400 w 6858000"/>
              <a:gd name="connsiteY24" fmla="*/ 1181100 h 6010000"/>
              <a:gd name="connsiteX25" fmla="*/ 2438400 w 6858000"/>
              <a:gd name="connsiteY25" fmla="*/ 1181100 h 6010000"/>
              <a:gd name="connsiteX26" fmla="*/ 2228850 w 6858000"/>
              <a:gd name="connsiteY26" fmla="*/ 1295400 h 6010000"/>
              <a:gd name="connsiteX27" fmla="*/ 2076450 w 6858000"/>
              <a:gd name="connsiteY27" fmla="*/ 1238250 h 6010000"/>
              <a:gd name="connsiteX28" fmla="*/ 1924050 w 6858000"/>
              <a:gd name="connsiteY28" fmla="*/ 1238250 h 6010000"/>
              <a:gd name="connsiteX29" fmla="*/ 1885950 w 6858000"/>
              <a:gd name="connsiteY29" fmla="*/ 1257300 h 6010000"/>
              <a:gd name="connsiteX30" fmla="*/ 1790700 w 6858000"/>
              <a:gd name="connsiteY30" fmla="*/ 762000 h 6010000"/>
              <a:gd name="connsiteX31" fmla="*/ 1771650 w 6858000"/>
              <a:gd name="connsiteY31" fmla="*/ 476250 h 6010000"/>
              <a:gd name="connsiteX32" fmla="*/ 1771650 w 6858000"/>
              <a:gd name="connsiteY32" fmla="*/ 247650 h 6010000"/>
              <a:gd name="connsiteX33" fmla="*/ 1943100 w 6858000"/>
              <a:gd name="connsiteY33" fmla="*/ 95250 h 6010000"/>
              <a:gd name="connsiteX34" fmla="*/ 2247900 w 6858000"/>
              <a:gd name="connsiteY34" fmla="*/ 0 h 6010000"/>
              <a:gd name="connsiteX35" fmla="*/ 2495550 w 6858000"/>
              <a:gd name="connsiteY35" fmla="*/ 0 h 6010000"/>
              <a:gd name="connsiteX36" fmla="*/ 2743200 w 6858000"/>
              <a:gd name="connsiteY36" fmla="*/ 0 h 6010000"/>
              <a:gd name="connsiteX37" fmla="*/ 2971800 w 6858000"/>
              <a:gd name="connsiteY37" fmla="*/ 19050 h 6010000"/>
              <a:gd name="connsiteX38" fmla="*/ 3238500 w 6858000"/>
              <a:gd name="connsiteY38" fmla="*/ 19050 h 6010000"/>
              <a:gd name="connsiteX39" fmla="*/ 3409950 w 6858000"/>
              <a:gd name="connsiteY39" fmla="*/ 19050 h 6010000"/>
              <a:gd name="connsiteX40" fmla="*/ 3790950 w 6858000"/>
              <a:gd name="connsiteY40" fmla="*/ 76200 h 6010000"/>
              <a:gd name="connsiteX41" fmla="*/ 4000500 w 6858000"/>
              <a:gd name="connsiteY41" fmla="*/ 76200 h 6010000"/>
              <a:gd name="connsiteX42" fmla="*/ 4248150 w 6858000"/>
              <a:gd name="connsiteY42" fmla="*/ 57150 h 6010000"/>
              <a:gd name="connsiteX43" fmla="*/ 4629150 w 6858000"/>
              <a:gd name="connsiteY43" fmla="*/ 0 h 6010000"/>
              <a:gd name="connsiteX44" fmla="*/ 5029200 w 6858000"/>
              <a:gd name="connsiteY44" fmla="*/ 76200 h 6010000"/>
              <a:gd name="connsiteX45" fmla="*/ 5200650 w 6858000"/>
              <a:gd name="connsiteY45" fmla="*/ 152400 h 6010000"/>
              <a:gd name="connsiteX46" fmla="*/ 5276850 w 6858000"/>
              <a:gd name="connsiteY46" fmla="*/ 495300 h 6010000"/>
              <a:gd name="connsiteX47" fmla="*/ 5353050 w 6858000"/>
              <a:gd name="connsiteY47" fmla="*/ 876300 h 6010000"/>
              <a:gd name="connsiteX48" fmla="*/ 5353050 w 6858000"/>
              <a:gd name="connsiteY48" fmla="*/ 876300 h 6010000"/>
              <a:gd name="connsiteX49" fmla="*/ 5391150 w 6858000"/>
              <a:gd name="connsiteY49" fmla="*/ 1238250 h 6010000"/>
              <a:gd name="connsiteX50" fmla="*/ 5429250 w 6858000"/>
              <a:gd name="connsiteY50" fmla="*/ 1352550 h 6010000"/>
              <a:gd name="connsiteX51" fmla="*/ 5486400 w 6858000"/>
              <a:gd name="connsiteY51" fmla="*/ 1390650 h 6010000"/>
              <a:gd name="connsiteX52" fmla="*/ 5524500 w 6858000"/>
              <a:gd name="connsiteY52" fmla="*/ 1447800 h 6010000"/>
              <a:gd name="connsiteX53" fmla="*/ 5581650 w 6858000"/>
              <a:gd name="connsiteY53" fmla="*/ 1485900 h 6010000"/>
              <a:gd name="connsiteX54" fmla="*/ 5600700 w 6858000"/>
              <a:gd name="connsiteY54" fmla="*/ 1543050 h 6010000"/>
              <a:gd name="connsiteX55" fmla="*/ 5715000 w 6858000"/>
              <a:gd name="connsiteY55" fmla="*/ 1581150 h 6010000"/>
              <a:gd name="connsiteX56" fmla="*/ 5829300 w 6858000"/>
              <a:gd name="connsiteY56" fmla="*/ 1657350 h 6010000"/>
              <a:gd name="connsiteX57" fmla="*/ 5886450 w 6858000"/>
              <a:gd name="connsiteY57" fmla="*/ 1695450 h 6010000"/>
              <a:gd name="connsiteX58" fmla="*/ 5943600 w 6858000"/>
              <a:gd name="connsiteY58" fmla="*/ 1714500 h 6010000"/>
              <a:gd name="connsiteX59" fmla="*/ 6057900 w 6858000"/>
              <a:gd name="connsiteY59" fmla="*/ 1771650 h 6010000"/>
              <a:gd name="connsiteX60" fmla="*/ 6248400 w 6858000"/>
              <a:gd name="connsiteY60" fmla="*/ 1790700 h 6010000"/>
              <a:gd name="connsiteX61" fmla="*/ 6419850 w 6858000"/>
              <a:gd name="connsiteY61" fmla="*/ 1885950 h 6010000"/>
              <a:gd name="connsiteX62" fmla="*/ 6477000 w 6858000"/>
              <a:gd name="connsiteY62" fmla="*/ 1924050 h 6010000"/>
              <a:gd name="connsiteX63" fmla="*/ 6515100 w 6858000"/>
              <a:gd name="connsiteY63" fmla="*/ 2038350 h 6010000"/>
              <a:gd name="connsiteX64" fmla="*/ 6553200 w 6858000"/>
              <a:gd name="connsiteY64" fmla="*/ 2114550 h 6010000"/>
              <a:gd name="connsiteX65" fmla="*/ 6610350 w 6858000"/>
              <a:gd name="connsiteY65" fmla="*/ 2247900 h 6010000"/>
              <a:gd name="connsiteX66" fmla="*/ 6648450 w 6858000"/>
              <a:gd name="connsiteY66" fmla="*/ 2400300 h 6010000"/>
              <a:gd name="connsiteX67" fmla="*/ 6667500 w 6858000"/>
              <a:gd name="connsiteY67" fmla="*/ 2476500 h 6010000"/>
              <a:gd name="connsiteX68" fmla="*/ 6705600 w 6858000"/>
              <a:gd name="connsiteY68" fmla="*/ 2590800 h 6010000"/>
              <a:gd name="connsiteX69" fmla="*/ 6743700 w 6858000"/>
              <a:gd name="connsiteY69" fmla="*/ 2647950 h 6010000"/>
              <a:gd name="connsiteX70" fmla="*/ 6781800 w 6858000"/>
              <a:gd name="connsiteY70" fmla="*/ 2762250 h 6010000"/>
              <a:gd name="connsiteX71" fmla="*/ 6800850 w 6858000"/>
              <a:gd name="connsiteY71" fmla="*/ 2819400 h 6010000"/>
              <a:gd name="connsiteX72" fmla="*/ 6838950 w 6858000"/>
              <a:gd name="connsiteY72" fmla="*/ 2990850 h 6010000"/>
              <a:gd name="connsiteX73" fmla="*/ 6858000 w 6858000"/>
              <a:gd name="connsiteY73" fmla="*/ 3067050 h 6010000"/>
              <a:gd name="connsiteX74" fmla="*/ 6838950 w 6858000"/>
              <a:gd name="connsiteY74" fmla="*/ 3638550 h 6010000"/>
              <a:gd name="connsiteX75" fmla="*/ 6819900 w 6858000"/>
              <a:gd name="connsiteY75" fmla="*/ 3695700 h 6010000"/>
              <a:gd name="connsiteX76" fmla="*/ 6762750 w 6858000"/>
              <a:gd name="connsiteY76" fmla="*/ 3752850 h 6010000"/>
              <a:gd name="connsiteX77" fmla="*/ 6705600 w 6858000"/>
              <a:gd name="connsiteY77" fmla="*/ 3771900 h 6010000"/>
              <a:gd name="connsiteX78" fmla="*/ 6629400 w 6858000"/>
              <a:gd name="connsiteY78" fmla="*/ 3886200 h 6010000"/>
              <a:gd name="connsiteX79" fmla="*/ 6610350 w 6858000"/>
              <a:gd name="connsiteY79" fmla="*/ 3943350 h 6010000"/>
              <a:gd name="connsiteX80" fmla="*/ 6572250 w 6858000"/>
              <a:gd name="connsiteY80" fmla="*/ 4000500 h 6010000"/>
              <a:gd name="connsiteX81" fmla="*/ 6534150 w 6858000"/>
              <a:gd name="connsiteY81" fmla="*/ 4114800 h 6010000"/>
              <a:gd name="connsiteX82" fmla="*/ 6515100 w 6858000"/>
              <a:gd name="connsiteY82" fmla="*/ 4171950 h 6010000"/>
              <a:gd name="connsiteX83" fmla="*/ 6400800 w 6858000"/>
              <a:gd name="connsiteY83" fmla="*/ 4229100 h 6010000"/>
              <a:gd name="connsiteX84" fmla="*/ 6343650 w 6858000"/>
              <a:gd name="connsiteY84" fmla="*/ 4267200 h 6010000"/>
              <a:gd name="connsiteX85" fmla="*/ 6286500 w 6858000"/>
              <a:gd name="connsiteY85" fmla="*/ 4286250 h 6010000"/>
              <a:gd name="connsiteX86" fmla="*/ 6134100 w 6858000"/>
              <a:gd name="connsiteY86" fmla="*/ 4324350 h 6010000"/>
              <a:gd name="connsiteX87" fmla="*/ 5791200 w 6858000"/>
              <a:gd name="connsiteY87" fmla="*/ 4343400 h 6010000"/>
              <a:gd name="connsiteX88" fmla="*/ 5772150 w 6858000"/>
              <a:gd name="connsiteY88" fmla="*/ 4419600 h 6010000"/>
              <a:gd name="connsiteX89" fmla="*/ 5600700 w 6858000"/>
              <a:gd name="connsiteY89" fmla="*/ 4438650 h 6010000"/>
              <a:gd name="connsiteX90" fmla="*/ 5543550 w 6858000"/>
              <a:gd name="connsiteY90" fmla="*/ 4419600 h 6010000"/>
              <a:gd name="connsiteX91" fmla="*/ 5295900 w 6858000"/>
              <a:gd name="connsiteY91" fmla="*/ 4210050 h 6010000"/>
              <a:gd name="connsiteX92" fmla="*/ 5219700 w 6858000"/>
              <a:gd name="connsiteY92" fmla="*/ 4191000 h 6010000"/>
              <a:gd name="connsiteX93" fmla="*/ 5143500 w 6858000"/>
              <a:gd name="connsiteY93" fmla="*/ 4133850 h 6010000"/>
              <a:gd name="connsiteX94" fmla="*/ 5029200 w 6858000"/>
              <a:gd name="connsiteY94" fmla="*/ 4114800 h 6010000"/>
              <a:gd name="connsiteX95" fmla="*/ 4514850 w 6858000"/>
              <a:gd name="connsiteY95" fmla="*/ 4171950 h 6010000"/>
              <a:gd name="connsiteX96" fmla="*/ 4457700 w 6858000"/>
              <a:gd name="connsiteY96" fmla="*/ 4191000 h 6010000"/>
              <a:gd name="connsiteX97" fmla="*/ 4286250 w 6858000"/>
              <a:gd name="connsiteY97" fmla="*/ 4229100 h 6010000"/>
              <a:gd name="connsiteX98" fmla="*/ 4210050 w 6858000"/>
              <a:gd name="connsiteY98" fmla="*/ 4267200 h 6010000"/>
              <a:gd name="connsiteX99" fmla="*/ 4114800 w 6858000"/>
              <a:gd name="connsiteY99" fmla="*/ 4286250 h 6010000"/>
              <a:gd name="connsiteX100" fmla="*/ 4038600 w 6858000"/>
              <a:gd name="connsiteY100" fmla="*/ 4305300 h 6010000"/>
              <a:gd name="connsiteX101" fmla="*/ 3829050 w 6858000"/>
              <a:gd name="connsiteY101" fmla="*/ 4381500 h 6010000"/>
              <a:gd name="connsiteX102" fmla="*/ 3409950 w 6858000"/>
              <a:gd name="connsiteY102" fmla="*/ 4362450 h 6010000"/>
              <a:gd name="connsiteX103" fmla="*/ 3352800 w 6858000"/>
              <a:gd name="connsiteY103" fmla="*/ 4305300 h 6010000"/>
              <a:gd name="connsiteX104" fmla="*/ 3238500 w 6858000"/>
              <a:gd name="connsiteY104" fmla="*/ 4267200 h 6010000"/>
              <a:gd name="connsiteX105" fmla="*/ 3181350 w 6858000"/>
              <a:gd name="connsiteY105" fmla="*/ 4248150 h 6010000"/>
              <a:gd name="connsiteX106" fmla="*/ 2838450 w 6858000"/>
              <a:gd name="connsiteY106" fmla="*/ 4324350 h 6010000"/>
              <a:gd name="connsiteX107" fmla="*/ 2647950 w 6858000"/>
              <a:gd name="connsiteY107" fmla="*/ 4438650 h 6010000"/>
              <a:gd name="connsiteX108" fmla="*/ 2590800 w 6858000"/>
              <a:gd name="connsiteY108" fmla="*/ 4476750 h 6010000"/>
              <a:gd name="connsiteX109" fmla="*/ 2419350 w 6858000"/>
              <a:gd name="connsiteY109" fmla="*/ 4533900 h 6010000"/>
              <a:gd name="connsiteX110" fmla="*/ 2362200 w 6858000"/>
              <a:gd name="connsiteY110" fmla="*/ 4552950 h 6010000"/>
              <a:gd name="connsiteX111" fmla="*/ 2305050 w 6858000"/>
              <a:gd name="connsiteY111" fmla="*/ 4572000 h 6010000"/>
              <a:gd name="connsiteX112" fmla="*/ 2190750 w 6858000"/>
              <a:gd name="connsiteY112" fmla="*/ 4591050 h 6010000"/>
              <a:gd name="connsiteX113" fmla="*/ 2057400 w 6858000"/>
              <a:gd name="connsiteY113" fmla="*/ 4572000 h 6010000"/>
              <a:gd name="connsiteX114" fmla="*/ 2000250 w 6858000"/>
              <a:gd name="connsiteY114" fmla="*/ 4552950 h 6010000"/>
              <a:gd name="connsiteX115" fmla="*/ 1787857 w 6858000"/>
              <a:gd name="connsiteY115" fmla="*/ 4713880 h 6010000"/>
              <a:gd name="connsiteX116" fmla="*/ 1635457 w 6858000"/>
              <a:gd name="connsiteY116" fmla="*/ 4615787 h 6010000"/>
              <a:gd name="connsiteX117" fmla="*/ 1518598 w 6858000"/>
              <a:gd name="connsiteY117" fmla="*/ 4439218 h 6010000"/>
              <a:gd name="connsiteX118" fmla="*/ 1390650 w 6858000"/>
              <a:gd name="connsiteY118" fmla="*/ 4171950 h 6010000"/>
              <a:gd name="connsiteX119" fmla="*/ 1371600 w 6858000"/>
              <a:gd name="connsiteY119" fmla="*/ 4114800 h 6010000"/>
              <a:gd name="connsiteX120" fmla="*/ 1257300 w 6858000"/>
              <a:gd name="connsiteY120" fmla="*/ 4019550 h 6010000"/>
              <a:gd name="connsiteX121" fmla="*/ 1238534 w 6858000"/>
              <a:gd name="connsiteY121" fmla="*/ 4161430 h 6010000"/>
              <a:gd name="connsiteX122" fmla="*/ 1257584 w 6858000"/>
              <a:gd name="connsiteY122" fmla="*/ 4305300 h 6010000"/>
              <a:gd name="connsiteX123" fmla="*/ 1540775 w 6858000"/>
              <a:gd name="connsiteY123" fmla="*/ 4651043 h 6010000"/>
              <a:gd name="connsiteX124" fmla="*/ 1586837 w 6858000"/>
              <a:gd name="connsiteY124" fmla="*/ 4822493 h 6010000"/>
              <a:gd name="connsiteX125" fmla="*/ 1799514 w 6858000"/>
              <a:gd name="connsiteY125" fmla="*/ 5321489 h 6010000"/>
              <a:gd name="connsiteX126" fmla="*/ 1891921 w 6858000"/>
              <a:gd name="connsiteY126" fmla="*/ 5459389 h 6010000"/>
              <a:gd name="connsiteX0" fmla="*/ 1799514 w 6858000"/>
              <a:gd name="connsiteY0" fmla="*/ 5321489 h 5996651"/>
              <a:gd name="connsiteX1" fmla="*/ 0 w 6858000"/>
              <a:gd name="connsiteY1" fmla="*/ 5924550 h 5996651"/>
              <a:gd name="connsiteX2" fmla="*/ 0 w 6858000"/>
              <a:gd name="connsiteY2" fmla="*/ 3524250 h 5996651"/>
              <a:gd name="connsiteX3" fmla="*/ 114300 w 6858000"/>
              <a:gd name="connsiteY3" fmla="*/ 3505200 h 5996651"/>
              <a:gd name="connsiteX4" fmla="*/ 266700 w 6858000"/>
              <a:gd name="connsiteY4" fmla="*/ 3409950 h 5996651"/>
              <a:gd name="connsiteX5" fmla="*/ 400050 w 6858000"/>
              <a:gd name="connsiteY5" fmla="*/ 3371850 h 5996651"/>
              <a:gd name="connsiteX6" fmla="*/ 685800 w 6858000"/>
              <a:gd name="connsiteY6" fmla="*/ 3295650 h 5996651"/>
              <a:gd name="connsiteX7" fmla="*/ 857250 w 6858000"/>
              <a:gd name="connsiteY7" fmla="*/ 3295650 h 5996651"/>
              <a:gd name="connsiteX8" fmla="*/ 1009650 w 6858000"/>
              <a:gd name="connsiteY8" fmla="*/ 3371850 h 5996651"/>
              <a:gd name="connsiteX9" fmla="*/ 1162050 w 6858000"/>
              <a:gd name="connsiteY9" fmla="*/ 3429000 h 5996651"/>
              <a:gd name="connsiteX10" fmla="*/ 1352550 w 6858000"/>
              <a:gd name="connsiteY10" fmla="*/ 3467100 h 5996651"/>
              <a:gd name="connsiteX11" fmla="*/ 1504950 w 6858000"/>
              <a:gd name="connsiteY11" fmla="*/ 3448050 h 5996651"/>
              <a:gd name="connsiteX12" fmla="*/ 1695450 w 6858000"/>
              <a:gd name="connsiteY12" fmla="*/ 3390900 h 5996651"/>
              <a:gd name="connsiteX13" fmla="*/ 1905000 w 6858000"/>
              <a:gd name="connsiteY13" fmla="*/ 3314700 h 5996651"/>
              <a:gd name="connsiteX14" fmla="*/ 2000250 w 6858000"/>
              <a:gd name="connsiteY14" fmla="*/ 3105150 h 5996651"/>
              <a:gd name="connsiteX15" fmla="*/ 2095500 w 6858000"/>
              <a:gd name="connsiteY15" fmla="*/ 2857500 h 5996651"/>
              <a:gd name="connsiteX16" fmla="*/ 2228850 w 6858000"/>
              <a:gd name="connsiteY16" fmla="*/ 2495550 h 5996651"/>
              <a:gd name="connsiteX17" fmla="*/ 2266950 w 6858000"/>
              <a:gd name="connsiteY17" fmla="*/ 2362200 h 5996651"/>
              <a:gd name="connsiteX18" fmla="*/ 2343150 w 6858000"/>
              <a:gd name="connsiteY18" fmla="*/ 2171700 h 5996651"/>
              <a:gd name="connsiteX19" fmla="*/ 2381250 w 6858000"/>
              <a:gd name="connsiteY19" fmla="*/ 2019300 h 5996651"/>
              <a:gd name="connsiteX20" fmla="*/ 2362200 w 6858000"/>
              <a:gd name="connsiteY20" fmla="*/ 1771650 h 5996651"/>
              <a:gd name="connsiteX21" fmla="*/ 2362200 w 6858000"/>
              <a:gd name="connsiteY21" fmla="*/ 1543050 h 5996651"/>
              <a:gd name="connsiteX22" fmla="*/ 2400300 w 6858000"/>
              <a:gd name="connsiteY22" fmla="*/ 1390650 h 5996651"/>
              <a:gd name="connsiteX23" fmla="*/ 2400300 w 6858000"/>
              <a:gd name="connsiteY23" fmla="*/ 1390650 h 5996651"/>
              <a:gd name="connsiteX24" fmla="*/ 2438400 w 6858000"/>
              <a:gd name="connsiteY24" fmla="*/ 1181100 h 5996651"/>
              <a:gd name="connsiteX25" fmla="*/ 2438400 w 6858000"/>
              <a:gd name="connsiteY25" fmla="*/ 1181100 h 5996651"/>
              <a:gd name="connsiteX26" fmla="*/ 2228850 w 6858000"/>
              <a:gd name="connsiteY26" fmla="*/ 1295400 h 5996651"/>
              <a:gd name="connsiteX27" fmla="*/ 2076450 w 6858000"/>
              <a:gd name="connsiteY27" fmla="*/ 1238250 h 5996651"/>
              <a:gd name="connsiteX28" fmla="*/ 1924050 w 6858000"/>
              <a:gd name="connsiteY28" fmla="*/ 1238250 h 5996651"/>
              <a:gd name="connsiteX29" fmla="*/ 1885950 w 6858000"/>
              <a:gd name="connsiteY29" fmla="*/ 1257300 h 5996651"/>
              <a:gd name="connsiteX30" fmla="*/ 1790700 w 6858000"/>
              <a:gd name="connsiteY30" fmla="*/ 762000 h 5996651"/>
              <a:gd name="connsiteX31" fmla="*/ 1771650 w 6858000"/>
              <a:gd name="connsiteY31" fmla="*/ 476250 h 5996651"/>
              <a:gd name="connsiteX32" fmla="*/ 1771650 w 6858000"/>
              <a:gd name="connsiteY32" fmla="*/ 247650 h 5996651"/>
              <a:gd name="connsiteX33" fmla="*/ 1943100 w 6858000"/>
              <a:gd name="connsiteY33" fmla="*/ 95250 h 5996651"/>
              <a:gd name="connsiteX34" fmla="*/ 2247900 w 6858000"/>
              <a:gd name="connsiteY34" fmla="*/ 0 h 5996651"/>
              <a:gd name="connsiteX35" fmla="*/ 2495550 w 6858000"/>
              <a:gd name="connsiteY35" fmla="*/ 0 h 5996651"/>
              <a:gd name="connsiteX36" fmla="*/ 2743200 w 6858000"/>
              <a:gd name="connsiteY36" fmla="*/ 0 h 5996651"/>
              <a:gd name="connsiteX37" fmla="*/ 2971800 w 6858000"/>
              <a:gd name="connsiteY37" fmla="*/ 19050 h 5996651"/>
              <a:gd name="connsiteX38" fmla="*/ 3238500 w 6858000"/>
              <a:gd name="connsiteY38" fmla="*/ 19050 h 5996651"/>
              <a:gd name="connsiteX39" fmla="*/ 3409950 w 6858000"/>
              <a:gd name="connsiteY39" fmla="*/ 19050 h 5996651"/>
              <a:gd name="connsiteX40" fmla="*/ 3790950 w 6858000"/>
              <a:gd name="connsiteY40" fmla="*/ 76200 h 5996651"/>
              <a:gd name="connsiteX41" fmla="*/ 4000500 w 6858000"/>
              <a:gd name="connsiteY41" fmla="*/ 76200 h 5996651"/>
              <a:gd name="connsiteX42" fmla="*/ 4248150 w 6858000"/>
              <a:gd name="connsiteY42" fmla="*/ 57150 h 5996651"/>
              <a:gd name="connsiteX43" fmla="*/ 4629150 w 6858000"/>
              <a:gd name="connsiteY43" fmla="*/ 0 h 5996651"/>
              <a:gd name="connsiteX44" fmla="*/ 5029200 w 6858000"/>
              <a:gd name="connsiteY44" fmla="*/ 76200 h 5996651"/>
              <a:gd name="connsiteX45" fmla="*/ 5200650 w 6858000"/>
              <a:gd name="connsiteY45" fmla="*/ 152400 h 5996651"/>
              <a:gd name="connsiteX46" fmla="*/ 5276850 w 6858000"/>
              <a:gd name="connsiteY46" fmla="*/ 495300 h 5996651"/>
              <a:gd name="connsiteX47" fmla="*/ 5353050 w 6858000"/>
              <a:gd name="connsiteY47" fmla="*/ 876300 h 5996651"/>
              <a:gd name="connsiteX48" fmla="*/ 5353050 w 6858000"/>
              <a:gd name="connsiteY48" fmla="*/ 876300 h 5996651"/>
              <a:gd name="connsiteX49" fmla="*/ 5391150 w 6858000"/>
              <a:gd name="connsiteY49" fmla="*/ 1238250 h 5996651"/>
              <a:gd name="connsiteX50" fmla="*/ 5429250 w 6858000"/>
              <a:gd name="connsiteY50" fmla="*/ 1352550 h 5996651"/>
              <a:gd name="connsiteX51" fmla="*/ 5486400 w 6858000"/>
              <a:gd name="connsiteY51" fmla="*/ 1390650 h 5996651"/>
              <a:gd name="connsiteX52" fmla="*/ 5524500 w 6858000"/>
              <a:gd name="connsiteY52" fmla="*/ 1447800 h 5996651"/>
              <a:gd name="connsiteX53" fmla="*/ 5581650 w 6858000"/>
              <a:gd name="connsiteY53" fmla="*/ 1485900 h 5996651"/>
              <a:gd name="connsiteX54" fmla="*/ 5600700 w 6858000"/>
              <a:gd name="connsiteY54" fmla="*/ 1543050 h 5996651"/>
              <a:gd name="connsiteX55" fmla="*/ 5715000 w 6858000"/>
              <a:gd name="connsiteY55" fmla="*/ 1581150 h 5996651"/>
              <a:gd name="connsiteX56" fmla="*/ 5829300 w 6858000"/>
              <a:gd name="connsiteY56" fmla="*/ 1657350 h 5996651"/>
              <a:gd name="connsiteX57" fmla="*/ 5886450 w 6858000"/>
              <a:gd name="connsiteY57" fmla="*/ 1695450 h 5996651"/>
              <a:gd name="connsiteX58" fmla="*/ 5943600 w 6858000"/>
              <a:gd name="connsiteY58" fmla="*/ 1714500 h 5996651"/>
              <a:gd name="connsiteX59" fmla="*/ 6057900 w 6858000"/>
              <a:gd name="connsiteY59" fmla="*/ 1771650 h 5996651"/>
              <a:gd name="connsiteX60" fmla="*/ 6248400 w 6858000"/>
              <a:gd name="connsiteY60" fmla="*/ 1790700 h 5996651"/>
              <a:gd name="connsiteX61" fmla="*/ 6419850 w 6858000"/>
              <a:gd name="connsiteY61" fmla="*/ 1885950 h 5996651"/>
              <a:gd name="connsiteX62" fmla="*/ 6477000 w 6858000"/>
              <a:gd name="connsiteY62" fmla="*/ 1924050 h 5996651"/>
              <a:gd name="connsiteX63" fmla="*/ 6515100 w 6858000"/>
              <a:gd name="connsiteY63" fmla="*/ 2038350 h 5996651"/>
              <a:gd name="connsiteX64" fmla="*/ 6553200 w 6858000"/>
              <a:gd name="connsiteY64" fmla="*/ 2114550 h 5996651"/>
              <a:gd name="connsiteX65" fmla="*/ 6610350 w 6858000"/>
              <a:gd name="connsiteY65" fmla="*/ 2247900 h 5996651"/>
              <a:gd name="connsiteX66" fmla="*/ 6648450 w 6858000"/>
              <a:gd name="connsiteY66" fmla="*/ 2400300 h 5996651"/>
              <a:gd name="connsiteX67" fmla="*/ 6667500 w 6858000"/>
              <a:gd name="connsiteY67" fmla="*/ 2476500 h 5996651"/>
              <a:gd name="connsiteX68" fmla="*/ 6705600 w 6858000"/>
              <a:gd name="connsiteY68" fmla="*/ 2590800 h 5996651"/>
              <a:gd name="connsiteX69" fmla="*/ 6743700 w 6858000"/>
              <a:gd name="connsiteY69" fmla="*/ 2647950 h 5996651"/>
              <a:gd name="connsiteX70" fmla="*/ 6781800 w 6858000"/>
              <a:gd name="connsiteY70" fmla="*/ 2762250 h 5996651"/>
              <a:gd name="connsiteX71" fmla="*/ 6800850 w 6858000"/>
              <a:gd name="connsiteY71" fmla="*/ 2819400 h 5996651"/>
              <a:gd name="connsiteX72" fmla="*/ 6838950 w 6858000"/>
              <a:gd name="connsiteY72" fmla="*/ 2990850 h 5996651"/>
              <a:gd name="connsiteX73" fmla="*/ 6858000 w 6858000"/>
              <a:gd name="connsiteY73" fmla="*/ 3067050 h 5996651"/>
              <a:gd name="connsiteX74" fmla="*/ 6838950 w 6858000"/>
              <a:gd name="connsiteY74" fmla="*/ 3638550 h 5996651"/>
              <a:gd name="connsiteX75" fmla="*/ 6819900 w 6858000"/>
              <a:gd name="connsiteY75" fmla="*/ 3695700 h 5996651"/>
              <a:gd name="connsiteX76" fmla="*/ 6762750 w 6858000"/>
              <a:gd name="connsiteY76" fmla="*/ 3752850 h 5996651"/>
              <a:gd name="connsiteX77" fmla="*/ 6705600 w 6858000"/>
              <a:gd name="connsiteY77" fmla="*/ 3771900 h 5996651"/>
              <a:gd name="connsiteX78" fmla="*/ 6629400 w 6858000"/>
              <a:gd name="connsiteY78" fmla="*/ 3886200 h 5996651"/>
              <a:gd name="connsiteX79" fmla="*/ 6610350 w 6858000"/>
              <a:gd name="connsiteY79" fmla="*/ 3943350 h 5996651"/>
              <a:gd name="connsiteX80" fmla="*/ 6572250 w 6858000"/>
              <a:gd name="connsiteY80" fmla="*/ 4000500 h 5996651"/>
              <a:gd name="connsiteX81" fmla="*/ 6534150 w 6858000"/>
              <a:gd name="connsiteY81" fmla="*/ 4114800 h 5996651"/>
              <a:gd name="connsiteX82" fmla="*/ 6515100 w 6858000"/>
              <a:gd name="connsiteY82" fmla="*/ 4171950 h 5996651"/>
              <a:gd name="connsiteX83" fmla="*/ 6400800 w 6858000"/>
              <a:gd name="connsiteY83" fmla="*/ 4229100 h 5996651"/>
              <a:gd name="connsiteX84" fmla="*/ 6343650 w 6858000"/>
              <a:gd name="connsiteY84" fmla="*/ 4267200 h 5996651"/>
              <a:gd name="connsiteX85" fmla="*/ 6286500 w 6858000"/>
              <a:gd name="connsiteY85" fmla="*/ 4286250 h 5996651"/>
              <a:gd name="connsiteX86" fmla="*/ 6134100 w 6858000"/>
              <a:gd name="connsiteY86" fmla="*/ 4324350 h 5996651"/>
              <a:gd name="connsiteX87" fmla="*/ 5791200 w 6858000"/>
              <a:gd name="connsiteY87" fmla="*/ 4343400 h 5996651"/>
              <a:gd name="connsiteX88" fmla="*/ 5772150 w 6858000"/>
              <a:gd name="connsiteY88" fmla="*/ 4419600 h 5996651"/>
              <a:gd name="connsiteX89" fmla="*/ 5600700 w 6858000"/>
              <a:gd name="connsiteY89" fmla="*/ 4438650 h 5996651"/>
              <a:gd name="connsiteX90" fmla="*/ 5543550 w 6858000"/>
              <a:gd name="connsiteY90" fmla="*/ 4419600 h 5996651"/>
              <a:gd name="connsiteX91" fmla="*/ 5295900 w 6858000"/>
              <a:gd name="connsiteY91" fmla="*/ 4210050 h 5996651"/>
              <a:gd name="connsiteX92" fmla="*/ 5219700 w 6858000"/>
              <a:gd name="connsiteY92" fmla="*/ 4191000 h 5996651"/>
              <a:gd name="connsiteX93" fmla="*/ 5143500 w 6858000"/>
              <a:gd name="connsiteY93" fmla="*/ 4133850 h 5996651"/>
              <a:gd name="connsiteX94" fmla="*/ 5029200 w 6858000"/>
              <a:gd name="connsiteY94" fmla="*/ 4114800 h 5996651"/>
              <a:gd name="connsiteX95" fmla="*/ 4514850 w 6858000"/>
              <a:gd name="connsiteY95" fmla="*/ 4171950 h 5996651"/>
              <a:gd name="connsiteX96" fmla="*/ 4457700 w 6858000"/>
              <a:gd name="connsiteY96" fmla="*/ 4191000 h 5996651"/>
              <a:gd name="connsiteX97" fmla="*/ 4286250 w 6858000"/>
              <a:gd name="connsiteY97" fmla="*/ 4229100 h 5996651"/>
              <a:gd name="connsiteX98" fmla="*/ 4210050 w 6858000"/>
              <a:gd name="connsiteY98" fmla="*/ 4267200 h 5996651"/>
              <a:gd name="connsiteX99" fmla="*/ 4114800 w 6858000"/>
              <a:gd name="connsiteY99" fmla="*/ 4286250 h 5996651"/>
              <a:gd name="connsiteX100" fmla="*/ 4038600 w 6858000"/>
              <a:gd name="connsiteY100" fmla="*/ 4305300 h 5996651"/>
              <a:gd name="connsiteX101" fmla="*/ 3829050 w 6858000"/>
              <a:gd name="connsiteY101" fmla="*/ 4381500 h 5996651"/>
              <a:gd name="connsiteX102" fmla="*/ 3409950 w 6858000"/>
              <a:gd name="connsiteY102" fmla="*/ 4362450 h 5996651"/>
              <a:gd name="connsiteX103" fmla="*/ 3352800 w 6858000"/>
              <a:gd name="connsiteY103" fmla="*/ 4305300 h 5996651"/>
              <a:gd name="connsiteX104" fmla="*/ 3238500 w 6858000"/>
              <a:gd name="connsiteY104" fmla="*/ 4267200 h 5996651"/>
              <a:gd name="connsiteX105" fmla="*/ 3181350 w 6858000"/>
              <a:gd name="connsiteY105" fmla="*/ 4248150 h 5996651"/>
              <a:gd name="connsiteX106" fmla="*/ 2838450 w 6858000"/>
              <a:gd name="connsiteY106" fmla="*/ 4324350 h 5996651"/>
              <a:gd name="connsiteX107" fmla="*/ 2647950 w 6858000"/>
              <a:gd name="connsiteY107" fmla="*/ 4438650 h 5996651"/>
              <a:gd name="connsiteX108" fmla="*/ 2590800 w 6858000"/>
              <a:gd name="connsiteY108" fmla="*/ 4476750 h 5996651"/>
              <a:gd name="connsiteX109" fmla="*/ 2419350 w 6858000"/>
              <a:gd name="connsiteY109" fmla="*/ 4533900 h 5996651"/>
              <a:gd name="connsiteX110" fmla="*/ 2362200 w 6858000"/>
              <a:gd name="connsiteY110" fmla="*/ 4552950 h 5996651"/>
              <a:gd name="connsiteX111" fmla="*/ 2305050 w 6858000"/>
              <a:gd name="connsiteY111" fmla="*/ 4572000 h 5996651"/>
              <a:gd name="connsiteX112" fmla="*/ 2190750 w 6858000"/>
              <a:gd name="connsiteY112" fmla="*/ 4591050 h 5996651"/>
              <a:gd name="connsiteX113" fmla="*/ 2057400 w 6858000"/>
              <a:gd name="connsiteY113" fmla="*/ 4572000 h 5996651"/>
              <a:gd name="connsiteX114" fmla="*/ 2000250 w 6858000"/>
              <a:gd name="connsiteY114" fmla="*/ 4552950 h 5996651"/>
              <a:gd name="connsiteX115" fmla="*/ 1787857 w 6858000"/>
              <a:gd name="connsiteY115" fmla="*/ 4713880 h 5996651"/>
              <a:gd name="connsiteX116" fmla="*/ 1635457 w 6858000"/>
              <a:gd name="connsiteY116" fmla="*/ 4615787 h 5996651"/>
              <a:gd name="connsiteX117" fmla="*/ 1518598 w 6858000"/>
              <a:gd name="connsiteY117" fmla="*/ 4439218 h 5996651"/>
              <a:gd name="connsiteX118" fmla="*/ 1390650 w 6858000"/>
              <a:gd name="connsiteY118" fmla="*/ 4171950 h 5996651"/>
              <a:gd name="connsiteX119" fmla="*/ 1371600 w 6858000"/>
              <a:gd name="connsiteY119" fmla="*/ 4114800 h 5996651"/>
              <a:gd name="connsiteX120" fmla="*/ 1257300 w 6858000"/>
              <a:gd name="connsiteY120" fmla="*/ 4019550 h 5996651"/>
              <a:gd name="connsiteX121" fmla="*/ 1238534 w 6858000"/>
              <a:gd name="connsiteY121" fmla="*/ 4161430 h 5996651"/>
              <a:gd name="connsiteX122" fmla="*/ 1257584 w 6858000"/>
              <a:gd name="connsiteY122" fmla="*/ 4305300 h 5996651"/>
              <a:gd name="connsiteX123" fmla="*/ 1540775 w 6858000"/>
              <a:gd name="connsiteY123" fmla="*/ 4651043 h 5996651"/>
              <a:gd name="connsiteX124" fmla="*/ 1586837 w 6858000"/>
              <a:gd name="connsiteY124" fmla="*/ 4822493 h 5996651"/>
              <a:gd name="connsiteX125" fmla="*/ 1799514 w 6858000"/>
              <a:gd name="connsiteY125" fmla="*/ 5321489 h 5996651"/>
              <a:gd name="connsiteX0" fmla="*/ 1586837 w 6858000"/>
              <a:gd name="connsiteY0" fmla="*/ 4822493 h 5952458"/>
              <a:gd name="connsiteX1" fmla="*/ 0 w 6858000"/>
              <a:gd name="connsiteY1" fmla="*/ 5924550 h 5952458"/>
              <a:gd name="connsiteX2" fmla="*/ 0 w 6858000"/>
              <a:gd name="connsiteY2" fmla="*/ 3524250 h 5952458"/>
              <a:gd name="connsiteX3" fmla="*/ 114300 w 6858000"/>
              <a:gd name="connsiteY3" fmla="*/ 3505200 h 5952458"/>
              <a:gd name="connsiteX4" fmla="*/ 266700 w 6858000"/>
              <a:gd name="connsiteY4" fmla="*/ 3409950 h 5952458"/>
              <a:gd name="connsiteX5" fmla="*/ 400050 w 6858000"/>
              <a:gd name="connsiteY5" fmla="*/ 3371850 h 5952458"/>
              <a:gd name="connsiteX6" fmla="*/ 685800 w 6858000"/>
              <a:gd name="connsiteY6" fmla="*/ 3295650 h 5952458"/>
              <a:gd name="connsiteX7" fmla="*/ 857250 w 6858000"/>
              <a:gd name="connsiteY7" fmla="*/ 3295650 h 5952458"/>
              <a:gd name="connsiteX8" fmla="*/ 1009650 w 6858000"/>
              <a:gd name="connsiteY8" fmla="*/ 3371850 h 5952458"/>
              <a:gd name="connsiteX9" fmla="*/ 1162050 w 6858000"/>
              <a:gd name="connsiteY9" fmla="*/ 3429000 h 5952458"/>
              <a:gd name="connsiteX10" fmla="*/ 1352550 w 6858000"/>
              <a:gd name="connsiteY10" fmla="*/ 3467100 h 5952458"/>
              <a:gd name="connsiteX11" fmla="*/ 1504950 w 6858000"/>
              <a:gd name="connsiteY11" fmla="*/ 3448050 h 5952458"/>
              <a:gd name="connsiteX12" fmla="*/ 1695450 w 6858000"/>
              <a:gd name="connsiteY12" fmla="*/ 3390900 h 5952458"/>
              <a:gd name="connsiteX13" fmla="*/ 1905000 w 6858000"/>
              <a:gd name="connsiteY13" fmla="*/ 3314700 h 5952458"/>
              <a:gd name="connsiteX14" fmla="*/ 2000250 w 6858000"/>
              <a:gd name="connsiteY14" fmla="*/ 3105150 h 5952458"/>
              <a:gd name="connsiteX15" fmla="*/ 2095500 w 6858000"/>
              <a:gd name="connsiteY15" fmla="*/ 2857500 h 5952458"/>
              <a:gd name="connsiteX16" fmla="*/ 2228850 w 6858000"/>
              <a:gd name="connsiteY16" fmla="*/ 2495550 h 5952458"/>
              <a:gd name="connsiteX17" fmla="*/ 2266950 w 6858000"/>
              <a:gd name="connsiteY17" fmla="*/ 2362200 h 5952458"/>
              <a:gd name="connsiteX18" fmla="*/ 2343150 w 6858000"/>
              <a:gd name="connsiteY18" fmla="*/ 2171700 h 5952458"/>
              <a:gd name="connsiteX19" fmla="*/ 2381250 w 6858000"/>
              <a:gd name="connsiteY19" fmla="*/ 2019300 h 5952458"/>
              <a:gd name="connsiteX20" fmla="*/ 2362200 w 6858000"/>
              <a:gd name="connsiteY20" fmla="*/ 1771650 h 5952458"/>
              <a:gd name="connsiteX21" fmla="*/ 2362200 w 6858000"/>
              <a:gd name="connsiteY21" fmla="*/ 1543050 h 5952458"/>
              <a:gd name="connsiteX22" fmla="*/ 2400300 w 6858000"/>
              <a:gd name="connsiteY22" fmla="*/ 1390650 h 5952458"/>
              <a:gd name="connsiteX23" fmla="*/ 2400300 w 6858000"/>
              <a:gd name="connsiteY23" fmla="*/ 1390650 h 5952458"/>
              <a:gd name="connsiteX24" fmla="*/ 2438400 w 6858000"/>
              <a:gd name="connsiteY24" fmla="*/ 1181100 h 5952458"/>
              <a:gd name="connsiteX25" fmla="*/ 2438400 w 6858000"/>
              <a:gd name="connsiteY25" fmla="*/ 1181100 h 5952458"/>
              <a:gd name="connsiteX26" fmla="*/ 2228850 w 6858000"/>
              <a:gd name="connsiteY26" fmla="*/ 1295400 h 5952458"/>
              <a:gd name="connsiteX27" fmla="*/ 2076450 w 6858000"/>
              <a:gd name="connsiteY27" fmla="*/ 1238250 h 5952458"/>
              <a:gd name="connsiteX28" fmla="*/ 1924050 w 6858000"/>
              <a:gd name="connsiteY28" fmla="*/ 1238250 h 5952458"/>
              <a:gd name="connsiteX29" fmla="*/ 1885950 w 6858000"/>
              <a:gd name="connsiteY29" fmla="*/ 1257300 h 5952458"/>
              <a:gd name="connsiteX30" fmla="*/ 1790700 w 6858000"/>
              <a:gd name="connsiteY30" fmla="*/ 762000 h 5952458"/>
              <a:gd name="connsiteX31" fmla="*/ 1771650 w 6858000"/>
              <a:gd name="connsiteY31" fmla="*/ 476250 h 5952458"/>
              <a:gd name="connsiteX32" fmla="*/ 1771650 w 6858000"/>
              <a:gd name="connsiteY32" fmla="*/ 247650 h 5952458"/>
              <a:gd name="connsiteX33" fmla="*/ 1943100 w 6858000"/>
              <a:gd name="connsiteY33" fmla="*/ 95250 h 5952458"/>
              <a:gd name="connsiteX34" fmla="*/ 2247900 w 6858000"/>
              <a:gd name="connsiteY34" fmla="*/ 0 h 5952458"/>
              <a:gd name="connsiteX35" fmla="*/ 2495550 w 6858000"/>
              <a:gd name="connsiteY35" fmla="*/ 0 h 5952458"/>
              <a:gd name="connsiteX36" fmla="*/ 2743200 w 6858000"/>
              <a:gd name="connsiteY36" fmla="*/ 0 h 5952458"/>
              <a:gd name="connsiteX37" fmla="*/ 2971800 w 6858000"/>
              <a:gd name="connsiteY37" fmla="*/ 19050 h 5952458"/>
              <a:gd name="connsiteX38" fmla="*/ 3238500 w 6858000"/>
              <a:gd name="connsiteY38" fmla="*/ 19050 h 5952458"/>
              <a:gd name="connsiteX39" fmla="*/ 3409950 w 6858000"/>
              <a:gd name="connsiteY39" fmla="*/ 19050 h 5952458"/>
              <a:gd name="connsiteX40" fmla="*/ 3790950 w 6858000"/>
              <a:gd name="connsiteY40" fmla="*/ 76200 h 5952458"/>
              <a:gd name="connsiteX41" fmla="*/ 4000500 w 6858000"/>
              <a:gd name="connsiteY41" fmla="*/ 76200 h 5952458"/>
              <a:gd name="connsiteX42" fmla="*/ 4248150 w 6858000"/>
              <a:gd name="connsiteY42" fmla="*/ 57150 h 5952458"/>
              <a:gd name="connsiteX43" fmla="*/ 4629150 w 6858000"/>
              <a:gd name="connsiteY43" fmla="*/ 0 h 5952458"/>
              <a:gd name="connsiteX44" fmla="*/ 5029200 w 6858000"/>
              <a:gd name="connsiteY44" fmla="*/ 76200 h 5952458"/>
              <a:gd name="connsiteX45" fmla="*/ 5200650 w 6858000"/>
              <a:gd name="connsiteY45" fmla="*/ 152400 h 5952458"/>
              <a:gd name="connsiteX46" fmla="*/ 5276850 w 6858000"/>
              <a:gd name="connsiteY46" fmla="*/ 495300 h 5952458"/>
              <a:gd name="connsiteX47" fmla="*/ 5353050 w 6858000"/>
              <a:gd name="connsiteY47" fmla="*/ 876300 h 5952458"/>
              <a:gd name="connsiteX48" fmla="*/ 5353050 w 6858000"/>
              <a:gd name="connsiteY48" fmla="*/ 876300 h 5952458"/>
              <a:gd name="connsiteX49" fmla="*/ 5391150 w 6858000"/>
              <a:gd name="connsiteY49" fmla="*/ 1238250 h 5952458"/>
              <a:gd name="connsiteX50" fmla="*/ 5429250 w 6858000"/>
              <a:gd name="connsiteY50" fmla="*/ 1352550 h 5952458"/>
              <a:gd name="connsiteX51" fmla="*/ 5486400 w 6858000"/>
              <a:gd name="connsiteY51" fmla="*/ 1390650 h 5952458"/>
              <a:gd name="connsiteX52" fmla="*/ 5524500 w 6858000"/>
              <a:gd name="connsiteY52" fmla="*/ 1447800 h 5952458"/>
              <a:gd name="connsiteX53" fmla="*/ 5581650 w 6858000"/>
              <a:gd name="connsiteY53" fmla="*/ 1485900 h 5952458"/>
              <a:gd name="connsiteX54" fmla="*/ 5600700 w 6858000"/>
              <a:gd name="connsiteY54" fmla="*/ 1543050 h 5952458"/>
              <a:gd name="connsiteX55" fmla="*/ 5715000 w 6858000"/>
              <a:gd name="connsiteY55" fmla="*/ 1581150 h 5952458"/>
              <a:gd name="connsiteX56" fmla="*/ 5829300 w 6858000"/>
              <a:gd name="connsiteY56" fmla="*/ 1657350 h 5952458"/>
              <a:gd name="connsiteX57" fmla="*/ 5886450 w 6858000"/>
              <a:gd name="connsiteY57" fmla="*/ 1695450 h 5952458"/>
              <a:gd name="connsiteX58" fmla="*/ 5943600 w 6858000"/>
              <a:gd name="connsiteY58" fmla="*/ 1714500 h 5952458"/>
              <a:gd name="connsiteX59" fmla="*/ 6057900 w 6858000"/>
              <a:gd name="connsiteY59" fmla="*/ 1771650 h 5952458"/>
              <a:gd name="connsiteX60" fmla="*/ 6248400 w 6858000"/>
              <a:gd name="connsiteY60" fmla="*/ 1790700 h 5952458"/>
              <a:gd name="connsiteX61" fmla="*/ 6419850 w 6858000"/>
              <a:gd name="connsiteY61" fmla="*/ 1885950 h 5952458"/>
              <a:gd name="connsiteX62" fmla="*/ 6477000 w 6858000"/>
              <a:gd name="connsiteY62" fmla="*/ 1924050 h 5952458"/>
              <a:gd name="connsiteX63" fmla="*/ 6515100 w 6858000"/>
              <a:gd name="connsiteY63" fmla="*/ 2038350 h 5952458"/>
              <a:gd name="connsiteX64" fmla="*/ 6553200 w 6858000"/>
              <a:gd name="connsiteY64" fmla="*/ 2114550 h 5952458"/>
              <a:gd name="connsiteX65" fmla="*/ 6610350 w 6858000"/>
              <a:gd name="connsiteY65" fmla="*/ 2247900 h 5952458"/>
              <a:gd name="connsiteX66" fmla="*/ 6648450 w 6858000"/>
              <a:gd name="connsiteY66" fmla="*/ 2400300 h 5952458"/>
              <a:gd name="connsiteX67" fmla="*/ 6667500 w 6858000"/>
              <a:gd name="connsiteY67" fmla="*/ 2476500 h 5952458"/>
              <a:gd name="connsiteX68" fmla="*/ 6705600 w 6858000"/>
              <a:gd name="connsiteY68" fmla="*/ 2590800 h 5952458"/>
              <a:gd name="connsiteX69" fmla="*/ 6743700 w 6858000"/>
              <a:gd name="connsiteY69" fmla="*/ 2647950 h 5952458"/>
              <a:gd name="connsiteX70" fmla="*/ 6781800 w 6858000"/>
              <a:gd name="connsiteY70" fmla="*/ 2762250 h 5952458"/>
              <a:gd name="connsiteX71" fmla="*/ 6800850 w 6858000"/>
              <a:gd name="connsiteY71" fmla="*/ 2819400 h 5952458"/>
              <a:gd name="connsiteX72" fmla="*/ 6838950 w 6858000"/>
              <a:gd name="connsiteY72" fmla="*/ 2990850 h 5952458"/>
              <a:gd name="connsiteX73" fmla="*/ 6858000 w 6858000"/>
              <a:gd name="connsiteY73" fmla="*/ 3067050 h 5952458"/>
              <a:gd name="connsiteX74" fmla="*/ 6838950 w 6858000"/>
              <a:gd name="connsiteY74" fmla="*/ 3638550 h 5952458"/>
              <a:gd name="connsiteX75" fmla="*/ 6819900 w 6858000"/>
              <a:gd name="connsiteY75" fmla="*/ 3695700 h 5952458"/>
              <a:gd name="connsiteX76" fmla="*/ 6762750 w 6858000"/>
              <a:gd name="connsiteY76" fmla="*/ 3752850 h 5952458"/>
              <a:gd name="connsiteX77" fmla="*/ 6705600 w 6858000"/>
              <a:gd name="connsiteY77" fmla="*/ 3771900 h 5952458"/>
              <a:gd name="connsiteX78" fmla="*/ 6629400 w 6858000"/>
              <a:gd name="connsiteY78" fmla="*/ 3886200 h 5952458"/>
              <a:gd name="connsiteX79" fmla="*/ 6610350 w 6858000"/>
              <a:gd name="connsiteY79" fmla="*/ 3943350 h 5952458"/>
              <a:gd name="connsiteX80" fmla="*/ 6572250 w 6858000"/>
              <a:gd name="connsiteY80" fmla="*/ 4000500 h 5952458"/>
              <a:gd name="connsiteX81" fmla="*/ 6534150 w 6858000"/>
              <a:gd name="connsiteY81" fmla="*/ 4114800 h 5952458"/>
              <a:gd name="connsiteX82" fmla="*/ 6515100 w 6858000"/>
              <a:gd name="connsiteY82" fmla="*/ 4171950 h 5952458"/>
              <a:gd name="connsiteX83" fmla="*/ 6400800 w 6858000"/>
              <a:gd name="connsiteY83" fmla="*/ 4229100 h 5952458"/>
              <a:gd name="connsiteX84" fmla="*/ 6343650 w 6858000"/>
              <a:gd name="connsiteY84" fmla="*/ 4267200 h 5952458"/>
              <a:gd name="connsiteX85" fmla="*/ 6286500 w 6858000"/>
              <a:gd name="connsiteY85" fmla="*/ 4286250 h 5952458"/>
              <a:gd name="connsiteX86" fmla="*/ 6134100 w 6858000"/>
              <a:gd name="connsiteY86" fmla="*/ 4324350 h 5952458"/>
              <a:gd name="connsiteX87" fmla="*/ 5791200 w 6858000"/>
              <a:gd name="connsiteY87" fmla="*/ 4343400 h 5952458"/>
              <a:gd name="connsiteX88" fmla="*/ 5772150 w 6858000"/>
              <a:gd name="connsiteY88" fmla="*/ 4419600 h 5952458"/>
              <a:gd name="connsiteX89" fmla="*/ 5600700 w 6858000"/>
              <a:gd name="connsiteY89" fmla="*/ 4438650 h 5952458"/>
              <a:gd name="connsiteX90" fmla="*/ 5543550 w 6858000"/>
              <a:gd name="connsiteY90" fmla="*/ 4419600 h 5952458"/>
              <a:gd name="connsiteX91" fmla="*/ 5295900 w 6858000"/>
              <a:gd name="connsiteY91" fmla="*/ 4210050 h 5952458"/>
              <a:gd name="connsiteX92" fmla="*/ 5219700 w 6858000"/>
              <a:gd name="connsiteY92" fmla="*/ 4191000 h 5952458"/>
              <a:gd name="connsiteX93" fmla="*/ 5143500 w 6858000"/>
              <a:gd name="connsiteY93" fmla="*/ 4133850 h 5952458"/>
              <a:gd name="connsiteX94" fmla="*/ 5029200 w 6858000"/>
              <a:gd name="connsiteY94" fmla="*/ 4114800 h 5952458"/>
              <a:gd name="connsiteX95" fmla="*/ 4514850 w 6858000"/>
              <a:gd name="connsiteY95" fmla="*/ 4171950 h 5952458"/>
              <a:gd name="connsiteX96" fmla="*/ 4457700 w 6858000"/>
              <a:gd name="connsiteY96" fmla="*/ 4191000 h 5952458"/>
              <a:gd name="connsiteX97" fmla="*/ 4286250 w 6858000"/>
              <a:gd name="connsiteY97" fmla="*/ 4229100 h 5952458"/>
              <a:gd name="connsiteX98" fmla="*/ 4210050 w 6858000"/>
              <a:gd name="connsiteY98" fmla="*/ 4267200 h 5952458"/>
              <a:gd name="connsiteX99" fmla="*/ 4114800 w 6858000"/>
              <a:gd name="connsiteY99" fmla="*/ 4286250 h 5952458"/>
              <a:gd name="connsiteX100" fmla="*/ 4038600 w 6858000"/>
              <a:gd name="connsiteY100" fmla="*/ 4305300 h 5952458"/>
              <a:gd name="connsiteX101" fmla="*/ 3829050 w 6858000"/>
              <a:gd name="connsiteY101" fmla="*/ 4381500 h 5952458"/>
              <a:gd name="connsiteX102" fmla="*/ 3409950 w 6858000"/>
              <a:gd name="connsiteY102" fmla="*/ 4362450 h 5952458"/>
              <a:gd name="connsiteX103" fmla="*/ 3352800 w 6858000"/>
              <a:gd name="connsiteY103" fmla="*/ 4305300 h 5952458"/>
              <a:gd name="connsiteX104" fmla="*/ 3238500 w 6858000"/>
              <a:gd name="connsiteY104" fmla="*/ 4267200 h 5952458"/>
              <a:gd name="connsiteX105" fmla="*/ 3181350 w 6858000"/>
              <a:gd name="connsiteY105" fmla="*/ 4248150 h 5952458"/>
              <a:gd name="connsiteX106" fmla="*/ 2838450 w 6858000"/>
              <a:gd name="connsiteY106" fmla="*/ 4324350 h 5952458"/>
              <a:gd name="connsiteX107" fmla="*/ 2647950 w 6858000"/>
              <a:gd name="connsiteY107" fmla="*/ 4438650 h 5952458"/>
              <a:gd name="connsiteX108" fmla="*/ 2590800 w 6858000"/>
              <a:gd name="connsiteY108" fmla="*/ 4476750 h 5952458"/>
              <a:gd name="connsiteX109" fmla="*/ 2419350 w 6858000"/>
              <a:gd name="connsiteY109" fmla="*/ 4533900 h 5952458"/>
              <a:gd name="connsiteX110" fmla="*/ 2362200 w 6858000"/>
              <a:gd name="connsiteY110" fmla="*/ 4552950 h 5952458"/>
              <a:gd name="connsiteX111" fmla="*/ 2305050 w 6858000"/>
              <a:gd name="connsiteY111" fmla="*/ 4572000 h 5952458"/>
              <a:gd name="connsiteX112" fmla="*/ 2190750 w 6858000"/>
              <a:gd name="connsiteY112" fmla="*/ 4591050 h 5952458"/>
              <a:gd name="connsiteX113" fmla="*/ 2057400 w 6858000"/>
              <a:gd name="connsiteY113" fmla="*/ 4572000 h 5952458"/>
              <a:gd name="connsiteX114" fmla="*/ 2000250 w 6858000"/>
              <a:gd name="connsiteY114" fmla="*/ 4552950 h 5952458"/>
              <a:gd name="connsiteX115" fmla="*/ 1787857 w 6858000"/>
              <a:gd name="connsiteY115" fmla="*/ 4713880 h 5952458"/>
              <a:gd name="connsiteX116" fmla="*/ 1635457 w 6858000"/>
              <a:gd name="connsiteY116" fmla="*/ 4615787 h 5952458"/>
              <a:gd name="connsiteX117" fmla="*/ 1518598 w 6858000"/>
              <a:gd name="connsiteY117" fmla="*/ 4439218 h 5952458"/>
              <a:gd name="connsiteX118" fmla="*/ 1390650 w 6858000"/>
              <a:gd name="connsiteY118" fmla="*/ 4171950 h 5952458"/>
              <a:gd name="connsiteX119" fmla="*/ 1371600 w 6858000"/>
              <a:gd name="connsiteY119" fmla="*/ 4114800 h 5952458"/>
              <a:gd name="connsiteX120" fmla="*/ 1257300 w 6858000"/>
              <a:gd name="connsiteY120" fmla="*/ 4019550 h 5952458"/>
              <a:gd name="connsiteX121" fmla="*/ 1238534 w 6858000"/>
              <a:gd name="connsiteY121" fmla="*/ 4161430 h 5952458"/>
              <a:gd name="connsiteX122" fmla="*/ 1257584 w 6858000"/>
              <a:gd name="connsiteY122" fmla="*/ 4305300 h 5952458"/>
              <a:gd name="connsiteX123" fmla="*/ 1540775 w 6858000"/>
              <a:gd name="connsiteY123" fmla="*/ 4651043 h 5952458"/>
              <a:gd name="connsiteX124" fmla="*/ 1586837 w 6858000"/>
              <a:gd name="connsiteY124" fmla="*/ 4822493 h 5952458"/>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38534 w 6858000"/>
              <a:gd name="connsiteY121" fmla="*/ 4161430 h 5944524"/>
              <a:gd name="connsiteX122" fmla="*/ 1257584 w 6858000"/>
              <a:gd name="connsiteY122" fmla="*/ 4305300 h 5944524"/>
              <a:gd name="connsiteX123" fmla="*/ 1540775 w 6858000"/>
              <a:gd name="connsiteY123"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300 w 6858000"/>
              <a:gd name="connsiteY120" fmla="*/ 4019550 h 5944524"/>
              <a:gd name="connsiteX121" fmla="*/ 1257584 w 6858000"/>
              <a:gd name="connsiteY121" fmla="*/ 4305300 h 5944524"/>
              <a:gd name="connsiteX122" fmla="*/ 1540775 w 6858000"/>
              <a:gd name="connsiteY122"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257584 w 6858000"/>
              <a:gd name="connsiteY120" fmla="*/ 4305300 h 5944524"/>
              <a:gd name="connsiteX121" fmla="*/ 1540775 w 6858000"/>
              <a:gd name="connsiteY121" fmla="*/ 4651043 h 5944524"/>
              <a:gd name="connsiteX0" fmla="*/ 1540775 w 6858000"/>
              <a:gd name="connsiteY0" fmla="*/ 4651043 h 5944524"/>
              <a:gd name="connsiteX1" fmla="*/ 0 w 6858000"/>
              <a:gd name="connsiteY1" fmla="*/ 5924550 h 5944524"/>
              <a:gd name="connsiteX2" fmla="*/ 0 w 6858000"/>
              <a:gd name="connsiteY2" fmla="*/ 3524250 h 5944524"/>
              <a:gd name="connsiteX3" fmla="*/ 114300 w 6858000"/>
              <a:gd name="connsiteY3" fmla="*/ 3505200 h 5944524"/>
              <a:gd name="connsiteX4" fmla="*/ 266700 w 6858000"/>
              <a:gd name="connsiteY4" fmla="*/ 3409950 h 5944524"/>
              <a:gd name="connsiteX5" fmla="*/ 400050 w 6858000"/>
              <a:gd name="connsiteY5" fmla="*/ 3371850 h 5944524"/>
              <a:gd name="connsiteX6" fmla="*/ 685800 w 6858000"/>
              <a:gd name="connsiteY6" fmla="*/ 3295650 h 5944524"/>
              <a:gd name="connsiteX7" fmla="*/ 857250 w 6858000"/>
              <a:gd name="connsiteY7" fmla="*/ 3295650 h 5944524"/>
              <a:gd name="connsiteX8" fmla="*/ 1009650 w 6858000"/>
              <a:gd name="connsiteY8" fmla="*/ 3371850 h 5944524"/>
              <a:gd name="connsiteX9" fmla="*/ 1162050 w 6858000"/>
              <a:gd name="connsiteY9" fmla="*/ 3429000 h 5944524"/>
              <a:gd name="connsiteX10" fmla="*/ 1352550 w 6858000"/>
              <a:gd name="connsiteY10" fmla="*/ 3467100 h 5944524"/>
              <a:gd name="connsiteX11" fmla="*/ 1504950 w 6858000"/>
              <a:gd name="connsiteY11" fmla="*/ 3448050 h 5944524"/>
              <a:gd name="connsiteX12" fmla="*/ 1695450 w 6858000"/>
              <a:gd name="connsiteY12" fmla="*/ 3390900 h 5944524"/>
              <a:gd name="connsiteX13" fmla="*/ 1905000 w 6858000"/>
              <a:gd name="connsiteY13" fmla="*/ 3314700 h 5944524"/>
              <a:gd name="connsiteX14" fmla="*/ 2000250 w 6858000"/>
              <a:gd name="connsiteY14" fmla="*/ 3105150 h 5944524"/>
              <a:gd name="connsiteX15" fmla="*/ 2095500 w 6858000"/>
              <a:gd name="connsiteY15" fmla="*/ 2857500 h 5944524"/>
              <a:gd name="connsiteX16" fmla="*/ 2228850 w 6858000"/>
              <a:gd name="connsiteY16" fmla="*/ 2495550 h 5944524"/>
              <a:gd name="connsiteX17" fmla="*/ 2266950 w 6858000"/>
              <a:gd name="connsiteY17" fmla="*/ 2362200 h 5944524"/>
              <a:gd name="connsiteX18" fmla="*/ 2343150 w 6858000"/>
              <a:gd name="connsiteY18" fmla="*/ 2171700 h 5944524"/>
              <a:gd name="connsiteX19" fmla="*/ 2381250 w 6858000"/>
              <a:gd name="connsiteY19" fmla="*/ 2019300 h 5944524"/>
              <a:gd name="connsiteX20" fmla="*/ 2362200 w 6858000"/>
              <a:gd name="connsiteY20" fmla="*/ 1771650 h 5944524"/>
              <a:gd name="connsiteX21" fmla="*/ 2362200 w 6858000"/>
              <a:gd name="connsiteY21" fmla="*/ 1543050 h 5944524"/>
              <a:gd name="connsiteX22" fmla="*/ 2400300 w 6858000"/>
              <a:gd name="connsiteY22" fmla="*/ 1390650 h 5944524"/>
              <a:gd name="connsiteX23" fmla="*/ 2400300 w 6858000"/>
              <a:gd name="connsiteY23" fmla="*/ 1390650 h 5944524"/>
              <a:gd name="connsiteX24" fmla="*/ 2438400 w 6858000"/>
              <a:gd name="connsiteY24" fmla="*/ 1181100 h 5944524"/>
              <a:gd name="connsiteX25" fmla="*/ 2438400 w 6858000"/>
              <a:gd name="connsiteY25" fmla="*/ 1181100 h 5944524"/>
              <a:gd name="connsiteX26" fmla="*/ 2228850 w 6858000"/>
              <a:gd name="connsiteY26" fmla="*/ 1295400 h 5944524"/>
              <a:gd name="connsiteX27" fmla="*/ 2076450 w 6858000"/>
              <a:gd name="connsiteY27" fmla="*/ 1238250 h 5944524"/>
              <a:gd name="connsiteX28" fmla="*/ 1924050 w 6858000"/>
              <a:gd name="connsiteY28" fmla="*/ 1238250 h 5944524"/>
              <a:gd name="connsiteX29" fmla="*/ 1885950 w 6858000"/>
              <a:gd name="connsiteY29" fmla="*/ 1257300 h 5944524"/>
              <a:gd name="connsiteX30" fmla="*/ 1790700 w 6858000"/>
              <a:gd name="connsiteY30" fmla="*/ 762000 h 5944524"/>
              <a:gd name="connsiteX31" fmla="*/ 1771650 w 6858000"/>
              <a:gd name="connsiteY31" fmla="*/ 476250 h 5944524"/>
              <a:gd name="connsiteX32" fmla="*/ 1771650 w 6858000"/>
              <a:gd name="connsiteY32" fmla="*/ 247650 h 5944524"/>
              <a:gd name="connsiteX33" fmla="*/ 1943100 w 6858000"/>
              <a:gd name="connsiteY33" fmla="*/ 95250 h 5944524"/>
              <a:gd name="connsiteX34" fmla="*/ 2247900 w 6858000"/>
              <a:gd name="connsiteY34" fmla="*/ 0 h 5944524"/>
              <a:gd name="connsiteX35" fmla="*/ 2495550 w 6858000"/>
              <a:gd name="connsiteY35" fmla="*/ 0 h 5944524"/>
              <a:gd name="connsiteX36" fmla="*/ 2743200 w 6858000"/>
              <a:gd name="connsiteY36" fmla="*/ 0 h 5944524"/>
              <a:gd name="connsiteX37" fmla="*/ 2971800 w 6858000"/>
              <a:gd name="connsiteY37" fmla="*/ 19050 h 5944524"/>
              <a:gd name="connsiteX38" fmla="*/ 3238500 w 6858000"/>
              <a:gd name="connsiteY38" fmla="*/ 19050 h 5944524"/>
              <a:gd name="connsiteX39" fmla="*/ 3409950 w 6858000"/>
              <a:gd name="connsiteY39" fmla="*/ 19050 h 5944524"/>
              <a:gd name="connsiteX40" fmla="*/ 3790950 w 6858000"/>
              <a:gd name="connsiteY40" fmla="*/ 76200 h 5944524"/>
              <a:gd name="connsiteX41" fmla="*/ 4000500 w 6858000"/>
              <a:gd name="connsiteY41" fmla="*/ 76200 h 5944524"/>
              <a:gd name="connsiteX42" fmla="*/ 4248150 w 6858000"/>
              <a:gd name="connsiteY42" fmla="*/ 57150 h 5944524"/>
              <a:gd name="connsiteX43" fmla="*/ 4629150 w 6858000"/>
              <a:gd name="connsiteY43" fmla="*/ 0 h 5944524"/>
              <a:gd name="connsiteX44" fmla="*/ 5029200 w 6858000"/>
              <a:gd name="connsiteY44" fmla="*/ 76200 h 5944524"/>
              <a:gd name="connsiteX45" fmla="*/ 5200650 w 6858000"/>
              <a:gd name="connsiteY45" fmla="*/ 152400 h 5944524"/>
              <a:gd name="connsiteX46" fmla="*/ 5276850 w 6858000"/>
              <a:gd name="connsiteY46" fmla="*/ 495300 h 5944524"/>
              <a:gd name="connsiteX47" fmla="*/ 5353050 w 6858000"/>
              <a:gd name="connsiteY47" fmla="*/ 876300 h 5944524"/>
              <a:gd name="connsiteX48" fmla="*/ 5353050 w 6858000"/>
              <a:gd name="connsiteY48" fmla="*/ 876300 h 5944524"/>
              <a:gd name="connsiteX49" fmla="*/ 5391150 w 6858000"/>
              <a:gd name="connsiteY49" fmla="*/ 1238250 h 5944524"/>
              <a:gd name="connsiteX50" fmla="*/ 5429250 w 6858000"/>
              <a:gd name="connsiteY50" fmla="*/ 1352550 h 5944524"/>
              <a:gd name="connsiteX51" fmla="*/ 5486400 w 6858000"/>
              <a:gd name="connsiteY51" fmla="*/ 1390650 h 5944524"/>
              <a:gd name="connsiteX52" fmla="*/ 5524500 w 6858000"/>
              <a:gd name="connsiteY52" fmla="*/ 1447800 h 5944524"/>
              <a:gd name="connsiteX53" fmla="*/ 5581650 w 6858000"/>
              <a:gd name="connsiteY53" fmla="*/ 1485900 h 5944524"/>
              <a:gd name="connsiteX54" fmla="*/ 5600700 w 6858000"/>
              <a:gd name="connsiteY54" fmla="*/ 1543050 h 5944524"/>
              <a:gd name="connsiteX55" fmla="*/ 5715000 w 6858000"/>
              <a:gd name="connsiteY55" fmla="*/ 1581150 h 5944524"/>
              <a:gd name="connsiteX56" fmla="*/ 5829300 w 6858000"/>
              <a:gd name="connsiteY56" fmla="*/ 1657350 h 5944524"/>
              <a:gd name="connsiteX57" fmla="*/ 5886450 w 6858000"/>
              <a:gd name="connsiteY57" fmla="*/ 1695450 h 5944524"/>
              <a:gd name="connsiteX58" fmla="*/ 5943600 w 6858000"/>
              <a:gd name="connsiteY58" fmla="*/ 1714500 h 5944524"/>
              <a:gd name="connsiteX59" fmla="*/ 6057900 w 6858000"/>
              <a:gd name="connsiteY59" fmla="*/ 1771650 h 5944524"/>
              <a:gd name="connsiteX60" fmla="*/ 6248400 w 6858000"/>
              <a:gd name="connsiteY60" fmla="*/ 1790700 h 5944524"/>
              <a:gd name="connsiteX61" fmla="*/ 6419850 w 6858000"/>
              <a:gd name="connsiteY61" fmla="*/ 1885950 h 5944524"/>
              <a:gd name="connsiteX62" fmla="*/ 6477000 w 6858000"/>
              <a:gd name="connsiteY62" fmla="*/ 1924050 h 5944524"/>
              <a:gd name="connsiteX63" fmla="*/ 6515100 w 6858000"/>
              <a:gd name="connsiteY63" fmla="*/ 2038350 h 5944524"/>
              <a:gd name="connsiteX64" fmla="*/ 6553200 w 6858000"/>
              <a:gd name="connsiteY64" fmla="*/ 2114550 h 5944524"/>
              <a:gd name="connsiteX65" fmla="*/ 6610350 w 6858000"/>
              <a:gd name="connsiteY65" fmla="*/ 2247900 h 5944524"/>
              <a:gd name="connsiteX66" fmla="*/ 6648450 w 6858000"/>
              <a:gd name="connsiteY66" fmla="*/ 2400300 h 5944524"/>
              <a:gd name="connsiteX67" fmla="*/ 6667500 w 6858000"/>
              <a:gd name="connsiteY67" fmla="*/ 2476500 h 5944524"/>
              <a:gd name="connsiteX68" fmla="*/ 6705600 w 6858000"/>
              <a:gd name="connsiteY68" fmla="*/ 2590800 h 5944524"/>
              <a:gd name="connsiteX69" fmla="*/ 6743700 w 6858000"/>
              <a:gd name="connsiteY69" fmla="*/ 2647950 h 5944524"/>
              <a:gd name="connsiteX70" fmla="*/ 6781800 w 6858000"/>
              <a:gd name="connsiteY70" fmla="*/ 2762250 h 5944524"/>
              <a:gd name="connsiteX71" fmla="*/ 6800850 w 6858000"/>
              <a:gd name="connsiteY71" fmla="*/ 2819400 h 5944524"/>
              <a:gd name="connsiteX72" fmla="*/ 6838950 w 6858000"/>
              <a:gd name="connsiteY72" fmla="*/ 2990850 h 5944524"/>
              <a:gd name="connsiteX73" fmla="*/ 6858000 w 6858000"/>
              <a:gd name="connsiteY73" fmla="*/ 3067050 h 5944524"/>
              <a:gd name="connsiteX74" fmla="*/ 6838950 w 6858000"/>
              <a:gd name="connsiteY74" fmla="*/ 3638550 h 5944524"/>
              <a:gd name="connsiteX75" fmla="*/ 6819900 w 6858000"/>
              <a:gd name="connsiteY75" fmla="*/ 3695700 h 5944524"/>
              <a:gd name="connsiteX76" fmla="*/ 6762750 w 6858000"/>
              <a:gd name="connsiteY76" fmla="*/ 3752850 h 5944524"/>
              <a:gd name="connsiteX77" fmla="*/ 6705600 w 6858000"/>
              <a:gd name="connsiteY77" fmla="*/ 3771900 h 5944524"/>
              <a:gd name="connsiteX78" fmla="*/ 6629400 w 6858000"/>
              <a:gd name="connsiteY78" fmla="*/ 3886200 h 5944524"/>
              <a:gd name="connsiteX79" fmla="*/ 6610350 w 6858000"/>
              <a:gd name="connsiteY79" fmla="*/ 3943350 h 5944524"/>
              <a:gd name="connsiteX80" fmla="*/ 6572250 w 6858000"/>
              <a:gd name="connsiteY80" fmla="*/ 4000500 h 5944524"/>
              <a:gd name="connsiteX81" fmla="*/ 6534150 w 6858000"/>
              <a:gd name="connsiteY81" fmla="*/ 4114800 h 5944524"/>
              <a:gd name="connsiteX82" fmla="*/ 6515100 w 6858000"/>
              <a:gd name="connsiteY82" fmla="*/ 4171950 h 5944524"/>
              <a:gd name="connsiteX83" fmla="*/ 6400800 w 6858000"/>
              <a:gd name="connsiteY83" fmla="*/ 4229100 h 5944524"/>
              <a:gd name="connsiteX84" fmla="*/ 6343650 w 6858000"/>
              <a:gd name="connsiteY84" fmla="*/ 4267200 h 5944524"/>
              <a:gd name="connsiteX85" fmla="*/ 6286500 w 6858000"/>
              <a:gd name="connsiteY85" fmla="*/ 4286250 h 5944524"/>
              <a:gd name="connsiteX86" fmla="*/ 6134100 w 6858000"/>
              <a:gd name="connsiteY86" fmla="*/ 4324350 h 5944524"/>
              <a:gd name="connsiteX87" fmla="*/ 5791200 w 6858000"/>
              <a:gd name="connsiteY87" fmla="*/ 4343400 h 5944524"/>
              <a:gd name="connsiteX88" fmla="*/ 5772150 w 6858000"/>
              <a:gd name="connsiteY88" fmla="*/ 4419600 h 5944524"/>
              <a:gd name="connsiteX89" fmla="*/ 5600700 w 6858000"/>
              <a:gd name="connsiteY89" fmla="*/ 4438650 h 5944524"/>
              <a:gd name="connsiteX90" fmla="*/ 5543550 w 6858000"/>
              <a:gd name="connsiteY90" fmla="*/ 4419600 h 5944524"/>
              <a:gd name="connsiteX91" fmla="*/ 5295900 w 6858000"/>
              <a:gd name="connsiteY91" fmla="*/ 4210050 h 5944524"/>
              <a:gd name="connsiteX92" fmla="*/ 5219700 w 6858000"/>
              <a:gd name="connsiteY92" fmla="*/ 4191000 h 5944524"/>
              <a:gd name="connsiteX93" fmla="*/ 5143500 w 6858000"/>
              <a:gd name="connsiteY93" fmla="*/ 4133850 h 5944524"/>
              <a:gd name="connsiteX94" fmla="*/ 5029200 w 6858000"/>
              <a:gd name="connsiteY94" fmla="*/ 4114800 h 5944524"/>
              <a:gd name="connsiteX95" fmla="*/ 4514850 w 6858000"/>
              <a:gd name="connsiteY95" fmla="*/ 4171950 h 5944524"/>
              <a:gd name="connsiteX96" fmla="*/ 4457700 w 6858000"/>
              <a:gd name="connsiteY96" fmla="*/ 4191000 h 5944524"/>
              <a:gd name="connsiteX97" fmla="*/ 4286250 w 6858000"/>
              <a:gd name="connsiteY97" fmla="*/ 4229100 h 5944524"/>
              <a:gd name="connsiteX98" fmla="*/ 4210050 w 6858000"/>
              <a:gd name="connsiteY98" fmla="*/ 4267200 h 5944524"/>
              <a:gd name="connsiteX99" fmla="*/ 4114800 w 6858000"/>
              <a:gd name="connsiteY99" fmla="*/ 4286250 h 5944524"/>
              <a:gd name="connsiteX100" fmla="*/ 4038600 w 6858000"/>
              <a:gd name="connsiteY100" fmla="*/ 4305300 h 5944524"/>
              <a:gd name="connsiteX101" fmla="*/ 3829050 w 6858000"/>
              <a:gd name="connsiteY101" fmla="*/ 4381500 h 5944524"/>
              <a:gd name="connsiteX102" fmla="*/ 3409950 w 6858000"/>
              <a:gd name="connsiteY102" fmla="*/ 4362450 h 5944524"/>
              <a:gd name="connsiteX103" fmla="*/ 3352800 w 6858000"/>
              <a:gd name="connsiteY103" fmla="*/ 4305300 h 5944524"/>
              <a:gd name="connsiteX104" fmla="*/ 3238500 w 6858000"/>
              <a:gd name="connsiteY104" fmla="*/ 4267200 h 5944524"/>
              <a:gd name="connsiteX105" fmla="*/ 3181350 w 6858000"/>
              <a:gd name="connsiteY105" fmla="*/ 4248150 h 5944524"/>
              <a:gd name="connsiteX106" fmla="*/ 2838450 w 6858000"/>
              <a:gd name="connsiteY106" fmla="*/ 4324350 h 5944524"/>
              <a:gd name="connsiteX107" fmla="*/ 2647950 w 6858000"/>
              <a:gd name="connsiteY107" fmla="*/ 4438650 h 5944524"/>
              <a:gd name="connsiteX108" fmla="*/ 2590800 w 6858000"/>
              <a:gd name="connsiteY108" fmla="*/ 4476750 h 5944524"/>
              <a:gd name="connsiteX109" fmla="*/ 2419350 w 6858000"/>
              <a:gd name="connsiteY109" fmla="*/ 4533900 h 5944524"/>
              <a:gd name="connsiteX110" fmla="*/ 2362200 w 6858000"/>
              <a:gd name="connsiteY110" fmla="*/ 4552950 h 5944524"/>
              <a:gd name="connsiteX111" fmla="*/ 2305050 w 6858000"/>
              <a:gd name="connsiteY111" fmla="*/ 4572000 h 5944524"/>
              <a:gd name="connsiteX112" fmla="*/ 2190750 w 6858000"/>
              <a:gd name="connsiteY112" fmla="*/ 4591050 h 5944524"/>
              <a:gd name="connsiteX113" fmla="*/ 2057400 w 6858000"/>
              <a:gd name="connsiteY113" fmla="*/ 4572000 h 5944524"/>
              <a:gd name="connsiteX114" fmla="*/ 2000250 w 6858000"/>
              <a:gd name="connsiteY114" fmla="*/ 4552950 h 5944524"/>
              <a:gd name="connsiteX115" fmla="*/ 1787857 w 6858000"/>
              <a:gd name="connsiteY115" fmla="*/ 4713880 h 5944524"/>
              <a:gd name="connsiteX116" fmla="*/ 1635457 w 6858000"/>
              <a:gd name="connsiteY116" fmla="*/ 4615787 h 5944524"/>
              <a:gd name="connsiteX117" fmla="*/ 1518598 w 6858000"/>
              <a:gd name="connsiteY117" fmla="*/ 4439218 h 5944524"/>
              <a:gd name="connsiteX118" fmla="*/ 1390650 w 6858000"/>
              <a:gd name="connsiteY118" fmla="*/ 4171950 h 5944524"/>
              <a:gd name="connsiteX119" fmla="*/ 1371600 w 6858000"/>
              <a:gd name="connsiteY119" fmla="*/ 4114800 h 5944524"/>
              <a:gd name="connsiteX120" fmla="*/ 1540775 w 6858000"/>
              <a:gd name="connsiteY120" fmla="*/ 4651043 h 5944524"/>
              <a:gd name="connsiteX0" fmla="*/ 1371600 w 6858000"/>
              <a:gd name="connsiteY0" fmla="*/ 4114800 h 5928862"/>
              <a:gd name="connsiteX1" fmla="*/ 0 w 6858000"/>
              <a:gd name="connsiteY1" fmla="*/ 5924550 h 5928862"/>
              <a:gd name="connsiteX2" fmla="*/ 0 w 6858000"/>
              <a:gd name="connsiteY2" fmla="*/ 3524250 h 5928862"/>
              <a:gd name="connsiteX3" fmla="*/ 114300 w 6858000"/>
              <a:gd name="connsiteY3" fmla="*/ 3505200 h 5928862"/>
              <a:gd name="connsiteX4" fmla="*/ 266700 w 6858000"/>
              <a:gd name="connsiteY4" fmla="*/ 3409950 h 5928862"/>
              <a:gd name="connsiteX5" fmla="*/ 400050 w 6858000"/>
              <a:gd name="connsiteY5" fmla="*/ 3371850 h 5928862"/>
              <a:gd name="connsiteX6" fmla="*/ 685800 w 6858000"/>
              <a:gd name="connsiteY6" fmla="*/ 3295650 h 5928862"/>
              <a:gd name="connsiteX7" fmla="*/ 857250 w 6858000"/>
              <a:gd name="connsiteY7" fmla="*/ 3295650 h 5928862"/>
              <a:gd name="connsiteX8" fmla="*/ 1009650 w 6858000"/>
              <a:gd name="connsiteY8" fmla="*/ 3371850 h 5928862"/>
              <a:gd name="connsiteX9" fmla="*/ 1162050 w 6858000"/>
              <a:gd name="connsiteY9" fmla="*/ 3429000 h 5928862"/>
              <a:gd name="connsiteX10" fmla="*/ 1352550 w 6858000"/>
              <a:gd name="connsiteY10" fmla="*/ 3467100 h 5928862"/>
              <a:gd name="connsiteX11" fmla="*/ 1504950 w 6858000"/>
              <a:gd name="connsiteY11" fmla="*/ 3448050 h 5928862"/>
              <a:gd name="connsiteX12" fmla="*/ 1695450 w 6858000"/>
              <a:gd name="connsiteY12" fmla="*/ 3390900 h 5928862"/>
              <a:gd name="connsiteX13" fmla="*/ 1905000 w 6858000"/>
              <a:gd name="connsiteY13" fmla="*/ 3314700 h 5928862"/>
              <a:gd name="connsiteX14" fmla="*/ 2000250 w 6858000"/>
              <a:gd name="connsiteY14" fmla="*/ 3105150 h 5928862"/>
              <a:gd name="connsiteX15" fmla="*/ 2095500 w 6858000"/>
              <a:gd name="connsiteY15" fmla="*/ 2857500 h 5928862"/>
              <a:gd name="connsiteX16" fmla="*/ 2228850 w 6858000"/>
              <a:gd name="connsiteY16" fmla="*/ 2495550 h 5928862"/>
              <a:gd name="connsiteX17" fmla="*/ 2266950 w 6858000"/>
              <a:gd name="connsiteY17" fmla="*/ 2362200 h 5928862"/>
              <a:gd name="connsiteX18" fmla="*/ 2343150 w 6858000"/>
              <a:gd name="connsiteY18" fmla="*/ 2171700 h 5928862"/>
              <a:gd name="connsiteX19" fmla="*/ 2381250 w 6858000"/>
              <a:gd name="connsiteY19" fmla="*/ 2019300 h 5928862"/>
              <a:gd name="connsiteX20" fmla="*/ 2362200 w 6858000"/>
              <a:gd name="connsiteY20" fmla="*/ 1771650 h 5928862"/>
              <a:gd name="connsiteX21" fmla="*/ 2362200 w 6858000"/>
              <a:gd name="connsiteY21" fmla="*/ 1543050 h 5928862"/>
              <a:gd name="connsiteX22" fmla="*/ 2400300 w 6858000"/>
              <a:gd name="connsiteY22" fmla="*/ 1390650 h 5928862"/>
              <a:gd name="connsiteX23" fmla="*/ 2400300 w 6858000"/>
              <a:gd name="connsiteY23" fmla="*/ 1390650 h 5928862"/>
              <a:gd name="connsiteX24" fmla="*/ 2438400 w 6858000"/>
              <a:gd name="connsiteY24" fmla="*/ 1181100 h 5928862"/>
              <a:gd name="connsiteX25" fmla="*/ 2438400 w 6858000"/>
              <a:gd name="connsiteY25" fmla="*/ 1181100 h 5928862"/>
              <a:gd name="connsiteX26" fmla="*/ 2228850 w 6858000"/>
              <a:gd name="connsiteY26" fmla="*/ 1295400 h 5928862"/>
              <a:gd name="connsiteX27" fmla="*/ 2076450 w 6858000"/>
              <a:gd name="connsiteY27" fmla="*/ 1238250 h 5928862"/>
              <a:gd name="connsiteX28" fmla="*/ 1924050 w 6858000"/>
              <a:gd name="connsiteY28" fmla="*/ 1238250 h 5928862"/>
              <a:gd name="connsiteX29" fmla="*/ 1885950 w 6858000"/>
              <a:gd name="connsiteY29" fmla="*/ 1257300 h 5928862"/>
              <a:gd name="connsiteX30" fmla="*/ 1790700 w 6858000"/>
              <a:gd name="connsiteY30" fmla="*/ 762000 h 5928862"/>
              <a:gd name="connsiteX31" fmla="*/ 1771650 w 6858000"/>
              <a:gd name="connsiteY31" fmla="*/ 476250 h 5928862"/>
              <a:gd name="connsiteX32" fmla="*/ 1771650 w 6858000"/>
              <a:gd name="connsiteY32" fmla="*/ 247650 h 5928862"/>
              <a:gd name="connsiteX33" fmla="*/ 1943100 w 6858000"/>
              <a:gd name="connsiteY33" fmla="*/ 95250 h 5928862"/>
              <a:gd name="connsiteX34" fmla="*/ 2247900 w 6858000"/>
              <a:gd name="connsiteY34" fmla="*/ 0 h 5928862"/>
              <a:gd name="connsiteX35" fmla="*/ 2495550 w 6858000"/>
              <a:gd name="connsiteY35" fmla="*/ 0 h 5928862"/>
              <a:gd name="connsiteX36" fmla="*/ 2743200 w 6858000"/>
              <a:gd name="connsiteY36" fmla="*/ 0 h 5928862"/>
              <a:gd name="connsiteX37" fmla="*/ 2971800 w 6858000"/>
              <a:gd name="connsiteY37" fmla="*/ 19050 h 5928862"/>
              <a:gd name="connsiteX38" fmla="*/ 3238500 w 6858000"/>
              <a:gd name="connsiteY38" fmla="*/ 19050 h 5928862"/>
              <a:gd name="connsiteX39" fmla="*/ 3409950 w 6858000"/>
              <a:gd name="connsiteY39" fmla="*/ 19050 h 5928862"/>
              <a:gd name="connsiteX40" fmla="*/ 3790950 w 6858000"/>
              <a:gd name="connsiteY40" fmla="*/ 76200 h 5928862"/>
              <a:gd name="connsiteX41" fmla="*/ 4000500 w 6858000"/>
              <a:gd name="connsiteY41" fmla="*/ 76200 h 5928862"/>
              <a:gd name="connsiteX42" fmla="*/ 4248150 w 6858000"/>
              <a:gd name="connsiteY42" fmla="*/ 57150 h 5928862"/>
              <a:gd name="connsiteX43" fmla="*/ 4629150 w 6858000"/>
              <a:gd name="connsiteY43" fmla="*/ 0 h 5928862"/>
              <a:gd name="connsiteX44" fmla="*/ 5029200 w 6858000"/>
              <a:gd name="connsiteY44" fmla="*/ 76200 h 5928862"/>
              <a:gd name="connsiteX45" fmla="*/ 5200650 w 6858000"/>
              <a:gd name="connsiteY45" fmla="*/ 152400 h 5928862"/>
              <a:gd name="connsiteX46" fmla="*/ 5276850 w 6858000"/>
              <a:gd name="connsiteY46" fmla="*/ 495300 h 5928862"/>
              <a:gd name="connsiteX47" fmla="*/ 5353050 w 6858000"/>
              <a:gd name="connsiteY47" fmla="*/ 876300 h 5928862"/>
              <a:gd name="connsiteX48" fmla="*/ 5353050 w 6858000"/>
              <a:gd name="connsiteY48" fmla="*/ 876300 h 5928862"/>
              <a:gd name="connsiteX49" fmla="*/ 5391150 w 6858000"/>
              <a:gd name="connsiteY49" fmla="*/ 1238250 h 5928862"/>
              <a:gd name="connsiteX50" fmla="*/ 5429250 w 6858000"/>
              <a:gd name="connsiteY50" fmla="*/ 1352550 h 5928862"/>
              <a:gd name="connsiteX51" fmla="*/ 5486400 w 6858000"/>
              <a:gd name="connsiteY51" fmla="*/ 1390650 h 5928862"/>
              <a:gd name="connsiteX52" fmla="*/ 5524500 w 6858000"/>
              <a:gd name="connsiteY52" fmla="*/ 1447800 h 5928862"/>
              <a:gd name="connsiteX53" fmla="*/ 5581650 w 6858000"/>
              <a:gd name="connsiteY53" fmla="*/ 1485900 h 5928862"/>
              <a:gd name="connsiteX54" fmla="*/ 5600700 w 6858000"/>
              <a:gd name="connsiteY54" fmla="*/ 1543050 h 5928862"/>
              <a:gd name="connsiteX55" fmla="*/ 5715000 w 6858000"/>
              <a:gd name="connsiteY55" fmla="*/ 1581150 h 5928862"/>
              <a:gd name="connsiteX56" fmla="*/ 5829300 w 6858000"/>
              <a:gd name="connsiteY56" fmla="*/ 1657350 h 5928862"/>
              <a:gd name="connsiteX57" fmla="*/ 5886450 w 6858000"/>
              <a:gd name="connsiteY57" fmla="*/ 1695450 h 5928862"/>
              <a:gd name="connsiteX58" fmla="*/ 5943600 w 6858000"/>
              <a:gd name="connsiteY58" fmla="*/ 1714500 h 5928862"/>
              <a:gd name="connsiteX59" fmla="*/ 6057900 w 6858000"/>
              <a:gd name="connsiteY59" fmla="*/ 1771650 h 5928862"/>
              <a:gd name="connsiteX60" fmla="*/ 6248400 w 6858000"/>
              <a:gd name="connsiteY60" fmla="*/ 1790700 h 5928862"/>
              <a:gd name="connsiteX61" fmla="*/ 6419850 w 6858000"/>
              <a:gd name="connsiteY61" fmla="*/ 1885950 h 5928862"/>
              <a:gd name="connsiteX62" fmla="*/ 6477000 w 6858000"/>
              <a:gd name="connsiteY62" fmla="*/ 1924050 h 5928862"/>
              <a:gd name="connsiteX63" fmla="*/ 6515100 w 6858000"/>
              <a:gd name="connsiteY63" fmla="*/ 2038350 h 5928862"/>
              <a:gd name="connsiteX64" fmla="*/ 6553200 w 6858000"/>
              <a:gd name="connsiteY64" fmla="*/ 2114550 h 5928862"/>
              <a:gd name="connsiteX65" fmla="*/ 6610350 w 6858000"/>
              <a:gd name="connsiteY65" fmla="*/ 2247900 h 5928862"/>
              <a:gd name="connsiteX66" fmla="*/ 6648450 w 6858000"/>
              <a:gd name="connsiteY66" fmla="*/ 2400300 h 5928862"/>
              <a:gd name="connsiteX67" fmla="*/ 6667500 w 6858000"/>
              <a:gd name="connsiteY67" fmla="*/ 2476500 h 5928862"/>
              <a:gd name="connsiteX68" fmla="*/ 6705600 w 6858000"/>
              <a:gd name="connsiteY68" fmla="*/ 2590800 h 5928862"/>
              <a:gd name="connsiteX69" fmla="*/ 6743700 w 6858000"/>
              <a:gd name="connsiteY69" fmla="*/ 2647950 h 5928862"/>
              <a:gd name="connsiteX70" fmla="*/ 6781800 w 6858000"/>
              <a:gd name="connsiteY70" fmla="*/ 2762250 h 5928862"/>
              <a:gd name="connsiteX71" fmla="*/ 6800850 w 6858000"/>
              <a:gd name="connsiteY71" fmla="*/ 2819400 h 5928862"/>
              <a:gd name="connsiteX72" fmla="*/ 6838950 w 6858000"/>
              <a:gd name="connsiteY72" fmla="*/ 2990850 h 5928862"/>
              <a:gd name="connsiteX73" fmla="*/ 6858000 w 6858000"/>
              <a:gd name="connsiteY73" fmla="*/ 3067050 h 5928862"/>
              <a:gd name="connsiteX74" fmla="*/ 6838950 w 6858000"/>
              <a:gd name="connsiteY74" fmla="*/ 3638550 h 5928862"/>
              <a:gd name="connsiteX75" fmla="*/ 6819900 w 6858000"/>
              <a:gd name="connsiteY75" fmla="*/ 3695700 h 5928862"/>
              <a:gd name="connsiteX76" fmla="*/ 6762750 w 6858000"/>
              <a:gd name="connsiteY76" fmla="*/ 3752850 h 5928862"/>
              <a:gd name="connsiteX77" fmla="*/ 6705600 w 6858000"/>
              <a:gd name="connsiteY77" fmla="*/ 3771900 h 5928862"/>
              <a:gd name="connsiteX78" fmla="*/ 6629400 w 6858000"/>
              <a:gd name="connsiteY78" fmla="*/ 3886200 h 5928862"/>
              <a:gd name="connsiteX79" fmla="*/ 6610350 w 6858000"/>
              <a:gd name="connsiteY79" fmla="*/ 3943350 h 5928862"/>
              <a:gd name="connsiteX80" fmla="*/ 6572250 w 6858000"/>
              <a:gd name="connsiteY80" fmla="*/ 4000500 h 5928862"/>
              <a:gd name="connsiteX81" fmla="*/ 6534150 w 6858000"/>
              <a:gd name="connsiteY81" fmla="*/ 4114800 h 5928862"/>
              <a:gd name="connsiteX82" fmla="*/ 6515100 w 6858000"/>
              <a:gd name="connsiteY82" fmla="*/ 4171950 h 5928862"/>
              <a:gd name="connsiteX83" fmla="*/ 6400800 w 6858000"/>
              <a:gd name="connsiteY83" fmla="*/ 4229100 h 5928862"/>
              <a:gd name="connsiteX84" fmla="*/ 6343650 w 6858000"/>
              <a:gd name="connsiteY84" fmla="*/ 4267200 h 5928862"/>
              <a:gd name="connsiteX85" fmla="*/ 6286500 w 6858000"/>
              <a:gd name="connsiteY85" fmla="*/ 4286250 h 5928862"/>
              <a:gd name="connsiteX86" fmla="*/ 6134100 w 6858000"/>
              <a:gd name="connsiteY86" fmla="*/ 4324350 h 5928862"/>
              <a:gd name="connsiteX87" fmla="*/ 5791200 w 6858000"/>
              <a:gd name="connsiteY87" fmla="*/ 4343400 h 5928862"/>
              <a:gd name="connsiteX88" fmla="*/ 5772150 w 6858000"/>
              <a:gd name="connsiteY88" fmla="*/ 4419600 h 5928862"/>
              <a:gd name="connsiteX89" fmla="*/ 5600700 w 6858000"/>
              <a:gd name="connsiteY89" fmla="*/ 4438650 h 5928862"/>
              <a:gd name="connsiteX90" fmla="*/ 5543550 w 6858000"/>
              <a:gd name="connsiteY90" fmla="*/ 4419600 h 5928862"/>
              <a:gd name="connsiteX91" fmla="*/ 5295900 w 6858000"/>
              <a:gd name="connsiteY91" fmla="*/ 4210050 h 5928862"/>
              <a:gd name="connsiteX92" fmla="*/ 5219700 w 6858000"/>
              <a:gd name="connsiteY92" fmla="*/ 4191000 h 5928862"/>
              <a:gd name="connsiteX93" fmla="*/ 5143500 w 6858000"/>
              <a:gd name="connsiteY93" fmla="*/ 4133850 h 5928862"/>
              <a:gd name="connsiteX94" fmla="*/ 5029200 w 6858000"/>
              <a:gd name="connsiteY94" fmla="*/ 4114800 h 5928862"/>
              <a:gd name="connsiteX95" fmla="*/ 4514850 w 6858000"/>
              <a:gd name="connsiteY95" fmla="*/ 4171950 h 5928862"/>
              <a:gd name="connsiteX96" fmla="*/ 4457700 w 6858000"/>
              <a:gd name="connsiteY96" fmla="*/ 4191000 h 5928862"/>
              <a:gd name="connsiteX97" fmla="*/ 4286250 w 6858000"/>
              <a:gd name="connsiteY97" fmla="*/ 4229100 h 5928862"/>
              <a:gd name="connsiteX98" fmla="*/ 4210050 w 6858000"/>
              <a:gd name="connsiteY98" fmla="*/ 4267200 h 5928862"/>
              <a:gd name="connsiteX99" fmla="*/ 4114800 w 6858000"/>
              <a:gd name="connsiteY99" fmla="*/ 4286250 h 5928862"/>
              <a:gd name="connsiteX100" fmla="*/ 4038600 w 6858000"/>
              <a:gd name="connsiteY100" fmla="*/ 4305300 h 5928862"/>
              <a:gd name="connsiteX101" fmla="*/ 3829050 w 6858000"/>
              <a:gd name="connsiteY101" fmla="*/ 4381500 h 5928862"/>
              <a:gd name="connsiteX102" fmla="*/ 3409950 w 6858000"/>
              <a:gd name="connsiteY102" fmla="*/ 4362450 h 5928862"/>
              <a:gd name="connsiteX103" fmla="*/ 3352800 w 6858000"/>
              <a:gd name="connsiteY103" fmla="*/ 4305300 h 5928862"/>
              <a:gd name="connsiteX104" fmla="*/ 3238500 w 6858000"/>
              <a:gd name="connsiteY104" fmla="*/ 4267200 h 5928862"/>
              <a:gd name="connsiteX105" fmla="*/ 3181350 w 6858000"/>
              <a:gd name="connsiteY105" fmla="*/ 4248150 h 5928862"/>
              <a:gd name="connsiteX106" fmla="*/ 2838450 w 6858000"/>
              <a:gd name="connsiteY106" fmla="*/ 4324350 h 5928862"/>
              <a:gd name="connsiteX107" fmla="*/ 2647950 w 6858000"/>
              <a:gd name="connsiteY107" fmla="*/ 4438650 h 5928862"/>
              <a:gd name="connsiteX108" fmla="*/ 2590800 w 6858000"/>
              <a:gd name="connsiteY108" fmla="*/ 4476750 h 5928862"/>
              <a:gd name="connsiteX109" fmla="*/ 2419350 w 6858000"/>
              <a:gd name="connsiteY109" fmla="*/ 4533900 h 5928862"/>
              <a:gd name="connsiteX110" fmla="*/ 2362200 w 6858000"/>
              <a:gd name="connsiteY110" fmla="*/ 4552950 h 5928862"/>
              <a:gd name="connsiteX111" fmla="*/ 2305050 w 6858000"/>
              <a:gd name="connsiteY111" fmla="*/ 4572000 h 5928862"/>
              <a:gd name="connsiteX112" fmla="*/ 2190750 w 6858000"/>
              <a:gd name="connsiteY112" fmla="*/ 4591050 h 5928862"/>
              <a:gd name="connsiteX113" fmla="*/ 2057400 w 6858000"/>
              <a:gd name="connsiteY113" fmla="*/ 4572000 h 5928862"/>
              <a:gd name="connsiteX114" fmla="*/ 2000250 w 6858000"/>
              <a:gd name="connsiteY114" fmla="*/ 4552950 h 5928862"/>
              <a:gd name="connsiteX115" fmla="*/ 1787857 w 6858000"/>
              <a:gd name="connsiteY115" fmla="*/ 4713880 h 5928862"/>
              <a:gd name="connsiteX116" fmla="*/ 1635457 w 6858000"/>
              <a:gd name="connsiteY116" fmla="*/ 4615787 h 5928862"/>
              <a:gd name="connsiteX117" fmla="*/ 1518598 w 6858000"/>
              <a:gd name="connsiteY117" fmla="*/ 4439218 h 5928862"/>
              <a:gd name="connsiteX118" fmla="*/ 1390650 w 6858000"/>
              <a:gd name="connsiteY118" fmla="*/ 4171950 h 5928862"/>
              <a:gd name="connsiteX119" fmla="*/ 1371600 w 6858000"/>
              <a:gd name="connsiteY119" fmla="*/ 4114800 h 5928862"/>
              <a:gd name="connsiteX0" fmla="*/ 1371600 w 6858000"/>
              <a:gd name="connsiteY0" fmla="*/ 4114800 h 4713880"/>
              <a:gd name="connsiteX1" fmla="*/ 0 w 6858000"/>
              <a:gd name="connsiteY1" fmla="*/ 3524250 h 4713880"/>
              <a:gd name="connsiteX2" fmla="*/ 114300 w 6858000"/>
              <a:gd name="connsiteY2" fmla="*/ 3505200 h 4713880"/>
              <a:gd name="connsiteX3" fmla="*/ 266700 w 6858000"/>
              <a:gd name="connsiteY3" fmla="*/ 3409950 h 4713880"/>
              <a:gd name="connsiteX4" fmla="*/ 400050 w 6858000"/>
              <a:gd name="connsiteY4" fmla="*/ 3371850 h 4713880"/>
              <a:gd name="connsiteX5" fmla="*/ 685800 w 6858000"/>
              <a:gd name="connsiteY5" fmla="*/ 3295650 h 4713880"/>
              <a:gd name="connsiteX6" fmla="*/ 857250 w 6858000"/>
              <a:gd name="connsiteY6" fmla="*/ 3295650 h 4713880"/>
              <a:gd name="connsiteX7" fmla="*/ 1009650 w 6858000"/>
              <a:gd name="connsiteY7" fmla="*/ 3371850 h 4713880"/>
              <a:gd name="connsiteX8" fmla="*/ 1162050 w 6858000"/>
              <a:gd name="connsiteY8" fmla="*/ 3429000 h 4713880"/>
              <a:gd name="connsiteX9" fmla="*/ 1352550 w 6858000"/>
              <a:gd name="connsiteY9" fmla="*/ 3467100 h 4713880"/>
              <a:gd name="connsiteX10" fmla="*/ 1504950 w 6858000"/>
              <a:gd name="connsiteY10" fmla="*/ 3448050 h 4713880"/>
              <a:gd name="connsiteX11" fmla="*/ 1695450 w 6858000"/>
              <a:gd name="connsiteY11" fmla="*/ 3390900 h 4713880"/>
              <a:gd name="connsiteX12" fmla="*/ 1905000 w 6858000"/>
              <a:gd name="connsiteY12" fmla="*/ 3314700 h 4713880"/>
              <a:gd name="connsiteX13" fmla="*/ 2000250 w 6858000"/>
              <a:gd name="connsiteY13" fmla="*/ 3105150 h 4713880"/>
              <a:gd name="connsiteX14" fmla="*/ 2095500 w 6858000"/>
              <a:gd name="connsiteY14" fmla="*/ 2857500 h 4713880"/>
              <a:gd name="connsiteX15" fmla="*/ 2228850 w 6858000"/>
              <a:gd name="connsiteY15" fmla="*/ 2495550 h 4713880"/>
              <a:gd name="connsiteX16" fmla="*/ 2266950 w 6858000"/>
              <a:gd name="connsiteY16" fmla="*/ 2362200 h 4713880"/>
              <a:gd name="connsiteX17" fmla="*/ 2343150 w 6858000"/>
              <a:gd name="connsiteY17" fmla="*/ 2171700 h 4713880"/>
              <a:gd name="connsiteX18" fmla="*/ 2381250 w 6858000"/>
              <a:gd name="connsiteY18" fmla="*/ 2019300 h 4713880"/>
              <a:gd name="connsiteX19" fmla="*/ 2362200 w 6858000"/>
              <a:gd name="connsiteY19" fmla="*/ 1771650 h 4713880"/>
              <a:gd name="connsiteX20" fmla="*/ 2362200 w 6858000"/>
              <a:gd name="connsiteY20" fmla="*/ 1543050 h 4713880"/>
              <a:gd name="connsiteX21" fmla="*/ 2400300 w 6858000"/>
              <a:gd name="connsiteY21" fmla="*/ 1390650 h 4713880"/>
              <a:gd name="connsiteX22" fmla="*/ 2400300 w 6858000"/>
              <a:gd name="connsiteY22" fmla="*/ 1390650 h 4713880"/>
              <a:gd name="connsiteX23" fmla="*/ 2438400 w 6858000"/>
              <a:gd name="connsiteY23" fmla="*/ 1181100 h 4713880"/>
              <a:gd name="connsiteX24" fmla="*/ 2438400 w 6858000"/>
              <a:gd name="connsiteY24" fmla="*/ 1181100 h 4713880"/>
              <a:gd name="connsiteX25" fmla="*/ 2228850 w 6858000"/>
              <a:gd name="connsiteY25" fmla="*/ 1295400 h 4713880"/>
              <a:gd name="connsiteX26" fmla="*/ 2076450 w 6858000"/>
              <a:gd name="connsiteY26" fmla="*/ 1238250 h 4713880"/>
              <a:gd name="connsiteX27" fmla="*/ 1924050 w 6858000"/>
              <a:gd name="connsiteY27" fmla="*/ 1238250 h 4713880"/>
              <a:gd name="connsiteX28" fmla="*/ 1885950 w 6858000"/>
              <a:gd name="connsiteY28" fmla="*/ 1257300 h 4713880"/>
              <a:gd name="connsiteX29" fmla="*/ 1790700 w 6858000"/>
              <a:gd name="connsiteY29" fmla="*/ 762000 h 4713880"/>
              <a:gd name="connsiteX30" fmla="*/ 1771650 w 6858000"/>
              <a:gd name="connsiteY30" fmla="*/ 476250 h 4713880"/>
              <a:gd name="connsiteX31" fmla="*/ 1771650 w 6858000"/>
              <a:gd name="connsiteY31" fmla="*/ 247650 h 4713880"/>
              <a:gd name="connsiteX32" fmla="*/ 1943100 w 6858000"/>
              <a:gd name="connsiteY32" fmla="*/ 95250 h 4713880"/>
              <a:gd name="connsiteX33" fmla="*/ 2247900 w 6858000"/>
              <a:gd name="connsiteY33" fmla="*/ 0 h 4713880"/>
              <a:gd name="connsiteX34" fmla="*/ 2495550 w 6858000"/>
              <a:gd name="connsiteY34" fmla="*/ 0 h 4713880"/>
              <a:gd name="connsiteX35" fmla="*/ 2743200 w 6858000"/>
              <a:gd name="connsiteY35" fmla="*/ 0 h 4713880"/>
              <a:gd name="connsiteX36" fmla="*/ 2971800 w 6858000"/>
              <a:gd name="connsiteY36" fmla="*/ 19050 h 4713880"/>
              <a:gd name="connsiteX37" fmla="*/ 3238500 w 6858000"/>
              <a:gd name="connsiteY37" fmla="*/ 19050 h 4713880"/>
              <a:gd name="connsiteX38" fmla="*/ 3409950 w 6858000"/>
              <a:gd name="connsiteY38" fmla="*/ 19050 h 4713880"/>
              <a:gd name="connsiteX39" fmla="*/ 3790950 w 6858000"/>
              <a:gd name="connsiteY39" fmla="*/ 76200 h 4713880"/>
              <a:gd name="connsiteX40" fmla="*/ 4000500 w 6858000"/>
              <a:gd name="connsiteY40" fmla="*/ 76200 h 4713880"/>
              <a:gd name="connsiteX41" fmla="*/ 4248150 w 6858000"/>
              <a:gd name="connsiteY41" fmla="*/ 57150 h 4713880"/>
              <a:gd name="connsiteX42" fmla="*/ 4629150 w 6858000"/>
              <a:gd name="connsiteY42" fmla="*/ 0 h 4713880"/>
              <a:gd name="connsiteX43" fmla="*/ 5029200 w 6858000"/>
              <a:gd name="connsiteY43" fmla="*/ 76200 h 4713880"/>
              <a:gd name="connsiteX44" fmla="*/ 5200650 w 6858000"/>
              <a:gd name="connsiteY44" fmla="*/ 152400 h 4713880"/>
              <a:gd name="connsiteX45" fmla="*/ 5276850 w 6858000"/>
              <a:gd name="connsiteY45" fmla="*/ 495300 h 4713880"/>
              <a:gd name="connsiteX46" fmla="*/ 5353050 w 6858000"/>
              <a:gd name="connsiteY46" fmla="*/ 876300 h 4713880"/>
              <a:gd name="connsiteX47" fmla="*/ 5353050 w 6858000"/>
              <a:gd name="connsiteY47" fmla="*/ 876300 h 4713880"/>
              <a:gd name="connsiteX48" fmla="*/ 5391150 w 6858000"/>
              <a:gd name="connsiteY48" fmla="*/ 1238250 h 4713880"/>
              <a:gd name="connsiteX49" fmla="*/ 5429250 w 6858000"/>
              <a:gd name="connsiteY49" fmla="*/ 1352550 h 4713880"/>
              <a:gd name="connsiteX50" fmla="*/ 5486400 w 6858000"/>
              <a:gd name="connsiteY50" fmla="*/ 1390650 h 4713880"/>
              <a:gd name="connsiteX51" fmla="*/ 5524500 w 6858000"/>
              <a:gd name="connsiteY51" fmla="*/ 1447800 h 4713880"/>
              <a:gd name="connsiteX52" fmla="*/ 5581650 w 6858000"/>
              <a:gd name="connsiteY52" fmla="*/ 1485900 h 4713880"/>
              <a:gd name="connsiteX53" fmla="*/ 5600700 w 6858000"/>
              <a:gd name="connsiteY53" fmla="*/ 1543050 h 4713880"/>
              <a:gd name="connsiteX54" fmla="*/ 5715000 w 6858000"/>
              <a:gd name="connsiteY54" fmla="*/ 1581150 h 4713880"/>
              <a:gd name="connsiteX55" fmla="*/ 5829300 w 6858000"/>
              <a:gd name="connsiteY55" fmla="*/ 1657350 h 4713880"/>
              <a:gd name="connsiteX56" fmla="*/ 5886450 w 6858000"/>
              <a:gd name="connsiteY56" fmla="*/ 1695450 h 4713880"/>
              <a:gd name="connsiteX57" fmla="*/ 5943600 w 6858000"/>
              <a:gd name="connsiteY57" fmla="*/ 1714500 h 4713880"/>
              <a:gd name="connsiteX58" fmla="*/ 6057900 w 6858000"/>
              <a:gd name="connsiteY58" fmla="*/ 1771650 h 4713880"/>
              <a:gd name="connsiteX59" fmla="*/ 6248400 w 6858000"/>
              <a:gd name="connsiteY59" fmla="*/ 1790700 h 4713880"/>
              <a:gd name="connsiteX60" fmla="*/ 6419850 w 6858000"/>
              <a:gd name="connsiteY60" fmla="*/ 1885950 h 4713880"/>
              <a:gd name="connsiteX61" fmla="*/ 6477000 w 6858000"/>
              <a:gd name="connsiteY61" fmla="*/ 1924050 h 4713880"/>
              <a:gd name="connsiteX62" fmla="*/ 6515100 w 6858000"/>
              <a:gd name="connsiteY62" fmla="*/ 2038350 h 4713880"/>
              <a:gd name="connsiteX63" fmla="*/ 6553200 w 6858000"/>
              <a:gd name="connsiteY63" fmla="*/ 2114550 h 4713880"/>
              <a:gd name="connsiteX64" fmla="*/ 6610350 w 6858000"/>
              <a:gd name="connsiteY64" fmla="*/ 2247900 h 4713880"/>
              <a:gd name="connsiteX65" fmla="*/ 6648450 w 6858000"/>
              <a:gd name="connsiteY65" fmla="*/ 2400300 h 4713880"/>
              <a:gd name="connsiteX66" fmla="*/ 6667500 w 6858000"/>
              <a:gd name="connsiteY66" fmla="*/ 2476500 h 4713880"/>
              <a:gd name="connsiteX67" fmla="*/ 6705600 w 6858000"/>
              <a:gd name="connsiteY67" fmla="*/ 2590800 h 4713880"/>
              <a:gd name="connsiteX68" fmla="*/ 6743700 w 6858000"/>
              <a:gd name="connsiteY68" fmla="*/ 2647950 h 4713880"/>
              <a:gd name="connsiteX69" fmla="*/ 6781800 w 6858000"/>
              <a:gd name="connsiteY69" fmla="*/ 2762250 h 4713880"/>
              <a:gd name="connsiteX70" fmla="*/ 6800850 w 6858000"/>
              <a:gd name="connsiteY70" fmla="*/ 2819400 h 4713880"/>
              <a:gd name="connsiteX71" fmla="*/ 6838950 w 6858000"/>
              <a:gd name="connsiteY71" fmla="*/ 2990850 h 4713880"/>
              <a:gd name="connsiteX72" fmla="*/ 6858000 w 6858000"/>
              <a:gd name="connsiteY72" fmla="*/ 3067050 h 4713880"/>
              <a:gd name="connsiteX73" fmla="*/ 6838950 w 6858000"/>
              <a:gd name="connsiteY73" fmla="*/ 3638550 h 4713880"/>
              <a:gd name="connsiteX74" fmla="*/ 6819900 w 6858000"/>
              <a:gd name="connsiteY74" fmla="*/ 3695700 h 4713880"/>
              <a:gd name="connsiteX75" fmla="*/ 6762750 w 6858000"/>
              <a:gd name="connsiteY75" fmla="*/ 3752850 h 4713880"/>
              <a:gd name="connsiteX76" fmla="*/ 6705600 w 6858000"/>
              <a:gd name="connsiteY76" fmla="*/ 3771900 h 4713880"/>
              <a:gd name="connsiteX77" fmla="*/ 6629400 w 6858000"/>
              <a:gd name="connsiteY77" fmla="*/ 3886200 h 4713880"/>
              <a:gd name="connsiteX78" fmla="*/ 6610350 w 6858000"/>
              <a:gd name="connsiteY78" fmla="*/ 3943350 h 4713880"/>
              <a:gd name="connsiteX79" fmla="*/ 6572250 w 6858000"/>
              <a:gd name="connsiteY79" fmla="*/ 4000500 h 4713880"/>
              <a:gd name="connsiteX80" fmla="*/ 6534150 w 6858000"/>
              <a:gd name="connsiteY80" fmla="*/ 4114800 h 4713880"/>
              <a:gd name="connsiteX81" fmla="*/ 6515100 w 6858000"/>
              <a:gd name="connsiteY81" fmla="*/ 4171950 h 4713880"/>
              <a:gd name="connsiteX82" fmla="*/ 6400800 w 6858000"/>
              <a:gd name="connsiteY82" fmla="*/ 4229100 h 4713880"/>
              <a:gd name="connsiteX83" fmla="*/ 6343650 w 6858000"/>
              <a:gd name="connsiteY83" fmla="*/ 4267200 h 4713880"/>
              <a:gd name="connsiteX84" fmla="*/ 6286500 w 6858000"/>
              <a:gd name="connsiteY84" fmla="*/ 4286250 h 4713880"/>
              <a:gd name="connsiteX85" fmla="*/ 6134100 w 6858000"/>
              <a:gd name="connsiteY85" fmla="*/ 4324350 h 4713880"/>
              <a:gd name="connsiteX86" fmla="*/ 5791200 w 6858000"/>
              <a:gd name="connsiteY86" fmla="*/ 4343400 h 4713880"/>
              <a:gd name="connsiteX87" fmla="*/ 5772150 w 6858000"/>
              <a:gd name="connsiteY87" fmla="*/ 4419600 h 4713880"/>
              <a:gd name="connsiteX88" fmla="*/ 5600700 w 6858000"/>
              <a:gd name="connsiteY88" fmla="*/ 4438650 h 4713880"/>
              <a:gd name="connsiteX89" fmla="*/ 5543550 w 6858000"/>
              <a:gd name="connsiteY89" fmla="*/ 4419600 h 4713880"/>
              <a:gd name="connsiteX90" fmla="*/ 5295900 w 6858000"/>
              <a:gd name="connsiteY90" fmla="*/ 4210050 h 4713880"/>
              <a:gd name="connsiteX91" fmla="*/ 5219700 w 6858000"/>
              <a:gd name="connsiteY91" fmla="*/ 4191000 h 4713880"/>
              <a:gd name="connsiteX92" fmla="*/ 5143500 w 6858000"/>
              <a:gd name="connsiteY92" fmla="*/ 4133850 h 4713880"/>
              <a:gd name="connsiteX93" fmla="*/ 5029200 w 6858000"/>
              <a:gd name="connsiteY93" fmla="*/ 4114800 h 4713880"/>
              <a:gd name="connsiteX94" fmla="*/ 4514850 w 6858000"/>
              <a:gd name="connsiteY94" fmla="*/ 4171950 h 4713880"/>
              <a:gd name="connsiteX95" fmla="*/ 4457700 w 6858000"/>
              <a:gd name="connsiteY95" fmla="*/ 4191000 h 4713880"/>
              <a:gd name="connsiteX96" fmla="*/ 4286250 w 6858000"/>
              <a:gd name="connsiteY96" fmla="*/ 4229100 h 4713880"/>
              <a:gd name="connsiteX97" fmla="*/ 4210050 w 6858000"/>
              <a:gd name="connsiteY97" fmla="*/ 4267200 h 4713880"/>
              <a:gd name="connsiteX98" fmla="*/ 4114800 w 6858000"/>
              <a:gd name="connsiteY98" fmla="*/ 4286250 h 4713880"/>
              <a:gd name="connsiteX99" fmla="*/ 4038600 w 6858000"/>
              <a:gd name="connsiteY99" fmla="*/ 4305300 h 4713880"/>
              <a:gd name="connsiteX100" fmla="*/ 3829050 w 6858000"/>
              <a:gd name="connsiteY100" fmla="*/ 4381500 h 4713880"/>
              <a:gd name="connsiteX101" fmla="*/ 3409950 w 6858000"/>
              <a:gd name="connsiteY101" fmla="*/ 4362450 h 4713880"/>
              <a:gd name="connsiteX102" fmla="*/ 3352800 w 6858000"/>
              <a:gd name="connsiteY102" fmla="*/ 4305300 h 4713880"/>
              <a:gd name="connsiteX103" fmla="*/ 3238500 w 6858000"/>
              <a:gd name="connsiteY103" fmla="*/ 4267200 h 4713880"/>
              <a:gd name="connsiteX104" fmla="*/ 3181350 w 6858000"/>
              <a:gd name="connsiteY104" fmla="*/ 4248150 h 4713880"/>
              <a:gd name="connsiteX105" fmla="*/ 2838450 w 6858000"/>
              <a:gd name="connsiteY105" fmla="*/ 4324350 h 4713880"/>
              <a:gd name="connsiteX106" fmla="*/ 2647950 w 6858000"/>
              <a:gd name="connsiteY106" fmla="*/ 4438650 h 4713880"/>
              <a:gd name="connsiteX107" fmla="*/ 2590800 w 6858000"/>
              <a:gd name="connsiteY107" fmla="*/ 4476750 h 4713880"/>
              <a:gd name="connsiteX108" fmla="*/ 2419350 w 6858000"/>
              <a:gd name="connsiteY108" fmla="*/ 4533900 h 4713880"/>
              <a:gd name="connsiteX109" fmla="*/ 2362200 w 6858000"/>
              <a:gd name="connsiteY109" fmla="*/ 4552950 h 4713880"/>
              <a:gd name="connsiteX110" fmla="*/ 2305050 w 6858000"/>
              <a:gd name="connsiteY110" fmla="*/ 4572000 h 4713880"/>
              <a:gd name="connsiteX111" fmla="*/ 2190750 w 6858000"/>
              <a:gd name="connsiteY111" fmla="*/ 4591050 h 4713880"/>
              <a:gd name="connsiteX112" fmla="*/ 2057400 w 6858000"/>
              <a:gd name="connsiteY112" fmla="*/ 4572000 h 4713880"/>
              <a:gd name="connsiteX113" fmla="*/ 2000250 w 6858000"/>
              <a:gd name="connsiteY113" fmla="*/ 4552950 h 4713880"/>
              <a:gd name="connsiteX114" fmla="*/ 1787857 w 6858000"/>
              <a:gd name="connsiteY114" fmla="*/ 4713880 h 4713880"/>
              <a:gd name="connsiteX115" fmla="*/ 1635457 w 6858000"/>
              <a:gd name="connsiteY115" fmla="*/ 4615787 h 4713880"/>
              <a:gd name="connsiteX116" fmla="*/ 1518598 w 6858000"/>
              <a:gd name="connsiteY116" fmla="*/ 4439218 h 4713880"/>
              <a:gd name="connsiteX117" fmla="*/ 1390650 w 6858000"/>
              <a:gd name="connsiteY117" fmla="*/ 4171950 h 4713880"/>
              <a:gd name="connsiteX118" fmla="*/ 1371600 w 6858000"/>
              <a:gd name="connsiteY118" fmla="*/ 4114800 h 4713880"/>
              <a:gd name="connsiteX0" fmla="*/ 1257300 w 6743700"/>
              <a:gd name="connsiteY0" fmla="*/ 4114800 h 4713880"/>
              <a:gd name="connsiteX1" fmla="*/ 0 w 6743700"/>
              <a:gd name="connsiteY1" fmla="*/ 3505200 h 4713880"/>
              <a:gd name="connsiteX2" fmla="*/ 152400 w 6743700"/>
              <a:gd name="connsiteY2" fmla="*/ 3409950 h 4713880"/>
              <a:gd name="connsiteX3" fmla="*/ 285750 w 6743700"/>
              <a:gd name="connsiteY3" fmla="*/ 3371850 h 4713880"/>
              <a:gd name="connsiteX4" fmla="*/ 571500 w 6743700"/>
              <a:gd name="connsiteY4" fmla="*/ 3295650 h 4713880"/>
              <a:gd name="connsiteX5" fmla="*/ 742950 w 6743700"/>
              <a:gd name="connsiteY5" fmla="*/ 3295650 h 4713880"/>
              <a:gd name="connsiteX6" fmla="*/ 895350 w 6743700"/>
              <a:gd name="connsiteY6" fmla="*/ 3371850 h 4713880"/>
              <a:gd name="connsiteX7" fmla="*/ 1047750 w 6743700"/>
              <a:gd name="connsiteY7" fmla="*/ 3429000 h 4713880"/>
              <a:gd name="connsiteX8" fmla="*/ 1238250 w 6743700"/>
              <a:gd name="connsiteY8" fmla="*/ 3467100 h 4713880"/>
              <a:gd name="connsiteX9" fmla="*/ 1390650 w 6743700"/>
              <a:gd name="connsiteY9" fmla="*/ 3448050 h 4713880"/>
              <a:gd name="connsiteX10" fmla="*/ 1581150 w 6743700"/>
              <a:gd name="connsiteY10" fmla="*/ 3390900 h 4713880"/>
              <a:gd name="connsiteX11" fmla="*/ 1790700 w 6743700"/>
              <a:gd name="connsiteY11" fmla="*/ 3314700 h 4713880"/>
              <a:gd name="connsiteX12" fmla="*/ 1885950 w 6743700"/>
              <a:gd name="connsiteY12" fmla="*/ 3105150 h 4713880"/>
              <a:gd name="connsiteX13" fmla="*/ 1981200 w 6743700"/>
              <a:gd name="connsiteY13" fmla="*/ 2857500 h 4713880"/>
              <a:gd name="connsiteX14" fmla="*/ 2114550 w 6743700"/>
              <a:gd name="connsiteY14" fmla="*/ 2495550 h 4713880"/>
              <a:gd name="connsiteX15" fmla="*/ 2152650 w 6743700"/>
              <a:gd name="connsiteY15" fmla="*/ 2362200 h 4713880"/>
              <a:gd name="connsiteX16" fmla="*/ 2228850 w 6743700"/>
              <a:gd name="connsiteY16" fmla="*/ 2171700 h 4713880"/>
              <a:gd name="connsiteX17" fmla="*/ 2266950 w 6743700"/>
              <a:gd name="connsiteY17" fmla="*/ 2019300 h 4713880"/>
              <a:gd name="connsiteX18" fmla="*/ 2247900 w 6743700"/>
              <a:gd name="connsiteY18" fmla="*/ 1771650 h 4713880"/>
              <a:gd name="connsiteX19" fmla="*/ 2247900 w 6743700"/>
              <a:gd name="connsiteY19" fmla="*/ 1543050 h 4713880"/>
              <a:gd name="connsiteX20" fmla="*/ 2286000 w 6743700"/>
              <a:gd name="connsiteY20" fmla="*/ 1390650 h 4713880"/>
              <a:gd name="connsiteX21" fmla="*/ 2286000 w 6743700"/>
              <a:gd name="connsiteY21" fmla="*/ 1390650 h 4713880"/>
              <a:gd name="connsiteX22" fmla="*/ 2324100 w 6743700"/>
              <a:gd name="connsiteY22" fmla="*/ 1181100 h 4713880"/>
              <a:gd name="connsiteX23" fmla="*/ 2324100 w 6743700"/>
              <a:gd name="connsiteY23" fmla="*/ 1181100 h 4713880"/>
              <a:gd name="connsiteX24" fmla="*/ 2114550 w 6743700"/>
              <a:gd name="connsiteY24" fmla="*/ 1295400 h 4713880"/>
              <a:gd name="connsiteX25" fmla="*/ 1962150 w 6743700"/>
              <a:gd name="connsiteY25" fmla="*/ 1238250 h 4713880"/>
              <a:gd name="connsiteX26" fmla="*/ 1809750 w 6743700"/>
              <a:gd name="connsiteY26" fmla="*/ 1238250 h 4713880"/>
              <a:gd name="connsiteX27" fmla="*/ 1771650 w 6743700"/>
              <a:gd name="connsiteY27" fmla="*/ 1257300 h 4713880"/>
              <a:gd name="connsiteX28" fmla="*/ 1676400 w 6743700"/>
              <a:gd name="connsiteY28" fmla="*/ 762000 h 4713880"/>
              <a:gd name="connsiteX29" fmla="*/ 1657350 w 6743700"/>
              <a:gd name="connsiteY29" fmla="*/ 476250 h 4713880"/>
              <a:gd name="connsiteX30" fmla="*/ 1657350 w 6743700"/>
              <a:gd name="connsiteY30" fmla="*/ 247650 h 4713880"/>
              <a:gd name="connsiteX31" fmla="*/ 1828800 w 6743700"/>
              <a:gd name="connsiteY31" fmla="*/ 95250 h 4713880"/>
              <a:gd name="connsiteX32" fmla="*/ 2133600 w 6743700"/>
              <a:gd name="connsiteY32" fmla="*/ 0 h 4713880"/>
              <a:gd name="connsiteX33" fmla="*/ 2381250 w 6743700"/>
              <a:gd name="connsiteY33" fmla="*/ 0 h 4713880"/>
              <a:gd name="connsiteX34" fmla="*/ 2628900 w 6743700"/>
              <a:gd name="connsiteY34" fmla="*/ 0 h 4713880"/>
              <a:gd name="connsiteX35" fmla="*/ 2857500 w 6743700"/>
              <a:gd name="connsiteY35" fmla="*/ 19050 h 4713880"/>
              <a:gd name="connsiteX36" fmla="*/ 3124200 w 6743700"/>
              <a:gd name="connsiteY36" fmla="*/ 19050 h 4713880"/>
              <a:gd name="connsiteX37" fmla="*/ 3295650 w 6743700"/>
              <a:gd name="connsiteY37" fmla="*/ 19050 h 4713880"/>
              <a:gd name="connsiteX38" fmla="*/ 3676650 w 6743700"/>
              <a:gd name="connsiteY38" fmla="*/ 76200 h 4713880"/>
              <a:gd name="connsiteX39" fmla="*/ 3886200 w 6743700"/>
              <a:gd name="connsiteY39" fmla="*/ 76200 h 4713880"/>
              <a:gd name="connsiteX40" fmla="*/ 4133850 w 6743700"/>
              <a:gd name="connsiteY40" fmla="*/ 57150 h 4713880"/>
              <a:gd name="connsiteX41" fmla="*/ 4514850 w 6743700"/>
              <a:gd name="connsiteY41" fmla="*/ 0 h 4713880"/>
              <a:gd name="connsiteX42" fmla="*/ 4914900 w 6743700"/>
              <a:gd name="connsiteY42" fmla="*/ 76200 h 4713880"/>
              <a:gd name="connsiteX43" fmla="*/ 5086350 w 6743700"/>
              <a:gd name="connsiteY43" fmla="*/ 152400 h 4713880"/>
              <a:gd name="connsiteX44" fmla="*/ 5162550 w 6743700"/>
              <a:gd name="connsiteY44" fmla="*/ 495300 h 4713880"/>
              <a:gd name="connsiteX45" fmla="*/ 5238750 w 6743700"/>
              <a:gd name="connsiteY45" fmla="*/ 876300 h 4713880"/>
              <a:gd name="connsiteX46" fmla="*/ 5238750 w 6743700"/>
              <a:gd name="connsiteY46" fmla="*/ 876300 h 4713880"/>
              <a:gd name="connsiteX47" fmla="*/ 5276850 w 6743700"/>
              <a:gd name="connsiteY47" fmla="*/ 1238250 h 4713880"/>
              <a:gd name="connsiteX48" fmla="*/ 5314950 w 6743700"/>
              <a:gd name="connsiteY48" fmla="*/ 1352550 h 4713880"/>
              <a:gd name="connsiteX49" fmla="*/ 5372100 w 6743700"/>
              <a:gd name="connsiteY49" fmla="*/ 1390650 h 4713880"/>
              <a:gd name="connsiteX50" fmla="*/ 5410200 w 6743700"/>
              <a:gd name="connsiteY50" fmla="*/ 1447800 h 4713880"/>
              <a:gd name="connsiteX51" fmla="*/ 5467350 w 6743700"/>
              <a:gd name="connsiteY51" fmla="*/ 1485900 h 4713880"/>
              <a:gd name="connsiteX52" fmla="*/ 5486400 w 6743700"/>
              <a:gd name="connsiteY52" fmla="*/ 1543050 h 4713880"/>
              <a:gd name="connsiteX53" fmla="*/ 5600700 w 6743700"/>
              <a:gd name="connsiteY53" fmla="*/ 1581150 h 4713880"/>
              <a:gd name="connsiteX54" fmla="*/ 5715000 w 6743700"/>
              <a:gd name="connsiteY54" fmla="*/ 1657350 h 4713880"/>
              <a:gd name="connsiteX55" fmla="*/ 5772150 w 6743700"/>
              <a:gd name="connsiteY55" fmla="*/ 1695450 h 4713880"/>
              <a:gd name="connsiteX56" fmla="*/ 5829300 w 6743700"/>
              <a:gd name="connsiteY56" fmla="*/ 1714500 h 4713880"/>
              <a:gd name="connsiteX57" fmla="*/ 5943600 w 6743700"/>
              <a:gd name="connsiteY57" fmla="*/ 1771650 h 4713880"/>
              <a:gd name="connsiteX58" fmla="*/ 6134100 w 6743700"/>
              <a:gd name="connsiteY58" fmla="*/ 1790700 h 4713880"/>
              <a:gd name="connsiteX59" fmla="*/ 6305550 w 6743700"/>
              <a:gd name="connsiteY59" fmla="*/ 1885950 h 4713880"/>
              <a:gd name="connsiteX60" fmla="*/ 6362700 w 6743700"/>
              <a:gd name="connsiteY60" fmla="*/ 1924050 h 4713880"/>
              <a:gd name="connsiteX61" fmla="*/ 6400800 w 6743700"/>
              <a:gd name="connsiteY61" fmla="*/ 2038350 h 4713880"/>
              <a:gd name="connsiteX62" fmla="*/ 6438900 w 6743700"/>
              <a:gd name="connsiteY62" fmla="*/ 2114550 h 4713880"/>
              <a:gd name="connsiteX63" fmla="*/ 6496050 w 6743700"/>
              <a:gd name="connsiteY63" fmla="*/ 2247900 h 4713880"/>
              <a:gd name="connsiteX64" fmla="*/ 6534150 w 6743700"/>
              <a:gd name="connsiteY64" fmla="*/ 2400300 h 4713880"/>
              <a:gd name="connsiteX65" fmla="*/ 6553200 w 6743700"/>
              <a:gd name="connsiteY65" fmla="*/ 2476500 h 4713880"/>
              <a:gd name="connsiteX66" fmla="*/ 6591300 w 6743700"/>
              <a:gd name="connsiteY66" fmla="*/ 2590800 h 4713880"/>
              <a:gd name="connsiteX67" fmla="*/ 6629400 w 6743700"/>
              <a:gd name="connsiteY67" fmla="*/ 2647950 h 4713880"/>
              <a:gd name="connsiteX68" fmla="*/ 6667500 w 6743700"/>
              <a:gd name="connsiteY68" fmla="*/ 2762250 h 4713880"/>
              <a:gd name="connsiteX69" fmla="*/ 6686550 w 6743700"/>
              <a:gd name="connsiteY69" fmla="*/ 2819400 h 4713880"/>
              <a:gd name="connsiteX70" fmla="*/ 6724650 w 6743700"/>
              <a:gd name="connsiteY70" fmla="*/ 2990850 h 4713880"/>
              <a:gd name="connsiteX71" fmla="*/ 6743700 w 6743700"/>
              <a:gd name="connsiteY71" fmla="*/ 3067050 h 4713880"/>
              <a:gd name="connsiteX72" fmla="*/ 6724650 w 6743700"/>
              <a:gd name="connsiteY72" fmla="*/ 3638550 h 4713880"/>
              <a:gd name="connsiteX73" fmla="*/ 6705600 w 6743700"/>
              <a:gd name="connsiteY73" fmla="*/ 3695700 h 4713880"/>
              <a:gd name="connsiteX74" fmla="*/ 6648450 w 6743700"/>
              <a:gd name="connsiteY74" fmla="*/ 3752850 h 4713880"/>
              <a:gd name="connsiteX75" fmla="*/ 6591300 w 6743700"/>
              <a:gd name="connsiteY75" fmla="*/ 3771900 h 4713880"/>
              <a:gd name="connsiteX76" fmla="*/ 6515100 w 6743700"/>
              <a:gd name="connsiteY76" fmla="*/ 3886200 h 4713880"/>
              <a:gd name="connsiteX77" fmla="*/ 6496050 w 6743700"/>
              <a:gd name="connsiteY77" fmla="*/ 3943350 h 4713880"/>
              <a:gd name="connsiteX78" fmla="*/ 6457950 w 6743700"/>
              <a:gd name="connsiteY78" fmla="*/ 4000500 h 4713880"/>
              <a:gd name="connsiteX79" fmla="*/ 6419850 w 6743700"/>
              <a:gd name="connsiteY79" fmla="*/ 4114800 h 4713880"/>
              <a:gd name="connsiteX80" fmla="*/ 6400800 w 6743700"/>
              <a:gd name="connsiteY80" fmla="*/ 4171950 h 4713880"/>
              <a:gd name="connsiteX81" fmla="*/ 6286500 w 6743700"/>
              <a:gd name="connsiteY81" fmla="*/ 4229100 h 4713880"/>
              <a:gd name="connsiteX82" fmla="*/ 6229350 w 6743700"/>
              <a:gd name="connsiteY82" fmla="*/ 4267200 h 4713880"/>
              <a:gd name="connsiteX83" fmla="*/ 6172200 w 6743700"/>
              <a:gd name="connsiteY83" fmla="*/ 4286250 h 4713880"/>
              <a:gd name="connsiteX84" fmla="*/ 6019800 w 6743700"/>
              <a:gd name="connsiteY84" fmla="*/ 4324350 h 4713880"/>
              <a:gd name="connsiteX85" fmla="*/ 5676900 w 6743700"/>
              <a:gd name="connsiteY85" fmla="*/ 4343400 h 4713880"/>
              <a:gd name="connsiteX86" fmla="*/ 5657850 w 6743700"/>
              <a:gd name="connsiteY86" fmla="*/ 4419600 h 4713880"/>
              <a:gd name="connsiteX87" fmla="*/ 5486400 w 6743700"/>
              <a:gd name="connsiteY87" fmla="*/ 4438650 h 4713880"/>
              <a:gd name="connsiteX88" fmla="*/ 5429250 w 6743700"/>
              <a:gd name="connsiteY88" fmla="*/ 4419600 h 4713880"/>
              <a:gd name="connsiteX89" fmla="*/ 5181600 w 6743700"/>
              <a:gd name="connsiteY89" fmla="*/ 4210050 h 4713880"/>
              <a:gd name="connsiteX90" fmla="*/ 5105400 w 6743700"/>
              <a:gd name="connsiteY90" fmla="*/ 4191000 h 4713880"/>
              <a:gd name="connsiteX91" fmla="*/ 5029200 w 6743700"/>
              <a:gd name="connsiteY91" fmla="*/ 4133850 h 4713880"/>
              <a:gd name="connsiteX92" fmla="*/ 4914900 w 6743700"/>
              <a:gd name="connsiteY92" fmla="*/ 4114800 h 4713880"/>
              <a:gd name="connsiteX93" fmla="*/ 4400550 w 6743700"/>
              <a:gd name="connsiteY93" fmla="*/ 4171950 h 4713880"/>
              <a:gd name="connsiteX94" fmla="*/ 4343400 w 6743700"/>
              <a:gd name="connsiteY94" fmla="*/ 4191000 h 4713880"/>
              <a:gd name="connsiteX95" fmla="*/ 4171950 w 6743700"/>
              <a:gd name="connsiteY95" fmla="*/ 4229100 h 4713880"/>
              <a:gd name="connsiteX96" fmla="*/ 4095750 w 6743700"/>
              <a:gd name="connsiteY96" fmla="*/ 4267200 h 4713880"/>
              <a:gd name="connsiteX97" fmla="*/ 4000500 w 6743700"/>
              <a:gd name="connsiteY97" fmla="*/ 4286250 h 4713880"/>
              <a:gd name="connsiteX98" fmla="*/ 3924300 w 6743700"/>
              <a:gd name="connsiteY98" fmla="*/ 4305300 h 4713880"/>
              <a:gd name="connsiteX99" fmla="*/ 3714750 w 6743700"/>
              <a:gd name="connsiteY99" fmla="*/ 4381500 h 4713880"/>
              <a:gd name="connsiteX100" fmla="*/ 3295650 w 6743700"/>
              <a:gd name="connsiteY100" fmla="*/ 4362450 h 4713880"/>
              <a:gd name="connsiteX101" fmla="*/ 3238500 w 6743700"/>
              <a:gd name="connsiteY101" fmla="*/ 4305300 h 4713880"/>
              <a:gd name="connsiteX102" fmla="*/ 3124200 w 6743700"/>
              <a:gd name="connsiteY102" fmla="*/ 4267200 h 4713880"/>
              <a:gd name="connsiteX103" fmla="*/ 3067050 w 6743700"/>
              <a:gd name="connsiteY103" fmla="*/ 4248150 h 4713880"/>
              <a:gd name="connsiteX104" fmla="*/ 2724150 w 6743700"/>
              <a:gd name="connsiteY104" fmla="*/ 4324350 h 4713880"/>
              <a:gd name="connsiteX105" fmla="*/ 2533650 w 6743700"/>
              <a:gd name="connsiteY105" fmla="*/ 4438650 h 4713880"/>
              <a:gd name="connsiteX106" fmla="*/ 2476500 w 6743700"/>
              <a:gd name="connsiteY106" fmla="*/ 4476750 h 4713880"/>
              <a:gd name="connsiteX107" fmla="*/ 2305050 w 6743700"/>
              <a:gd name="connsiteY107" fmla="*/ 4533900 h 4713880"/>
              <a:gd name="connsiteX108" fmla="*/ 2247900 w 6743700"/>
              <a:gd name="connsiteY108" fmla="*/ 4552950 h 4713880"/>
              <a:gd name="connsiteX109" fmla="*/ 2190750 w 6743700"/>
              <a:gd name="connsiteY109" fmla="*/ 4572000 h 4713880"/>
              <a:gd name="connsiteX110" fmla="*/ 2076450 w 6743700"/>
              <a:gd name="connsiteY110" fmla="*/ 4591050 h 4713880"/>
              <a:gd name="connsiteX111" fmla="*/ 1943100 w 6743700"/>
              <a:gd name="connsiteY111" fmla="*/ 4572000 h 4713880"/>
              <a:gd name="connsiteX112" fmla="*/ 1885950 w 6743700"/>
              <a:gd name="connsiteY112" fmla="*/ 4552950 h 4713880"/>
              <a:gd name="connsiteX113" fmla="*/ 1673557 w 6743700"/>
              <a:gd name="connsiteY113" fmla="*/ 4713880 h 4713880"/>
              <a:gd name="connsiteX114" fmla="*/ 1521157 w 6743700"/>
              <a:gd name="connsiteY114" fmla="*/ 4615787 h 4713880"/>
              <a:gd name="connsiteX115" fmla="*/ 1404298 w 6743700"/>
              <a:gd name="connsiteY115" fmla="*/ 4439218 h 4713880"/>
              <a:gd name="connsiteX116" fmla="*/ 1276350 w 6743700"/>
              <a:gd name="connsiteY116" fmla="*/ 4171950 h 4713880"/>
              <a:gd name="connsiteX117" fmla="*/ 1257300 w 6743700"/>
              <a:gd name="connsiteY117" fmla="*/ 4114800 h 4713880"/>
              <a:gd name="connsiteX0" fmla="*/ 1104900 w 6591300"/>
              <a:gd name="connsiteY0" fmla="*/ 4114800 h 4713880"/>
              <a:gd name="connsiteX1" fmla="*/ 0 w 6591300"/>
              <a:gd name="connsiteY1" fmla="*/ 3409950 h 4713880"/>
              <a:gd name="connsiteX2" fmla="*/ 133350 w 6591300"/>
              <a:gd name="connsiteY2" fmla="*/ 3371850 h 4713880"/>
              <a:gd name="connsiteX3" fmla="*/ 419100 w 6591300"/>
              <a:gd name="connsiteY3" fmla="*/ 3295650 h 4713880"/>
              <a:gd name="connsiteX4" fmla="*/ 590550 w 6591300"/>
              <a:gd name="connsiteY4" fmla="*/ 3295650 h 4713880"/>
              <a:gd name="connsiteX5" fmla="*/ 742950 w 6591300"/>
              <a:gd name="connsiteY5" fmla="*/ 3371850 h 4713880"/>
              <a:gd name="connsiteX6" fmla="*/ 895350 w 6591300"/>
              <a:gd name="connsiteY6" fmla="*/ 3429000 h 4713880"/>
              <a:gd name="connsiteX7" fmla="*/ 1085850 w 6591300"/>
              <a:gd name="connsiteY7" fmla="*/ 3467100 h 4713880"/>
              <a:gd name="connsiteX8" fmla="*/ 1238250 w 6591300"/>
              <a:gd name="connsiteY8" fmla="*/ 3448050 h 4713880"/>
              <a:gd name="connsiteX9" fmla="*/ 1428750 w 6591300"/>
              <a:gd name="connsiteY9" fmla="*/ 3390900 h 4713880"/>
              <a:gd name="connsiteX10" fmla="*/ 1638300 w 6591300"/>
              <a:gd name="connsiteY10" fmla="*/ 3314700 h 4713880"/>
              <a:gd name="connsiteX11" fmla="*/ 1733550 w 6591300"/>
              <a:gd name="connsiteY11" fmla="*/ 3105150 h 4713880"/>
              <a:gd name="connsiteX12" fmla="*/ 1828800 w 6591300"/>
              <a:gd name="connsiteY12" fmla="*/ 2857500 h 4713880"/>
              <a:gd name="connsiteX13" fmla="*/ 1962150 w 6591300"/>
              <a:gd name="connsiteY13" fmla="*/ 2495550 h 4713880"/>
              <a:gd name="connsiteX14" fmla="*/ 2000250 w 6591300"/>
              <a:gd name="connsiteY14" fmla="*/ 2362200 h 4713880"/>
              <a:gd name="connsiteX15" fmla="*/ 2076450 w 6591300"/>
              <a:gd name="connsiteY15" fmla="*/ 2171700 h 4713880"/>
              <a:gd name="connsiteX16" fmla="*/ 2114550 w 6591300"/>
              <a:gd name="connsiteY16" fmla="*/ 2019300 h 4713880"/>
              <a:gd name="connsiteX17" fmla="*/ 2095500 w 6591300"/>
              <a:gd name="connsiteY17" fmla="*/ 1771650 h 4713880"/>
              <a:gd name="connsiteX18" fmla="*/ 2095500 w 6591300"/>
              <a:gd name="connsiteY18" fmla="*/ 1543050 h 4713880"/>
              <a:gd name="connsiteX19" fmla="*/ 2133600 w 6591300"/>
              <a:gd name="connsiteY19" fmla="*/ 1390650 h 4713880"/>
              <a:gd name="connsiteX20" fmla="*/ 2133600 w 6591300"/>
              <a:gd name="connsiteY20" fmla="*/ 1390650 h 4713880"/>
              <a:gd name="connsiteX21" fmla="*/ 2171700 w 6591300"/>
              <a:gd name="connsiteY21" fmla="*/ 1181100 h 4713880"/>
              <a:gd name="connsiteX22" fmla="*/ 2171700 w 6591300"/>
              <a:gd name="connsiteY22" fmla="*/ 1181100 h 4713880"/>
              <a:gd name="connsiteX23" fmla="*/ 1962150 w 6591300"/>
              <a:gd name="connsiteY23" fmla="*/ 1295400 h 4713880"/>
              <a:gd name="connsiteX24" fmla="*/ 1809750 w 6591300"/>
              <a:gd name="connsiteY24" fmla="*/ 1238250 h 4713880"/>
              <a:gd name="connsiteX25" fmla="*/ 1657350 w 6591300"/>
              <a:gd name="connsiteY25" fmla="*/ 1238250 h 4713880"/>
              <a:gd name="connsiteX26" fmla="*/ 1619250 w 6591300"/>
              <a:gd name="connsiteY26" fmla="*/ 1257300 h 4713880"/>
              <a:gd name="connsiteX27" fmla="*/ 1524000 w 6591300"/>
              <a:gd name="connsiteY27" fmla="*/ 762000 h 4713880"/>
              <a:gd name="connsiteX28" fmla="*/ 1504950 w 6591300"/>
              <a:gd name="connsiteY28" fmla="*/ 476250 h 4713880"/>
              <a:gd name="connsiteX29" fmla="*/ 1504950 w 6591300"/>
              <a:gd name="connsiteY29" fmla="*/ 247650 h 4713880"/>
              <a:gd name="connsiteX30" fmla="*/ 1676400 w 6591300"/>
              <a:gd name="connsiteY30" fmla="*/ 95250 h 4713880"/>
              <a:gd name="connsiteX31" fmla="*/ 1981200 w 6591300"/>
              <a:gd name="connsiteY31" fmla="*/ 0 h 4713880"/>
              <a:gd name="connsiteX32" fmla="*/ 2228850 w 6591300"/>
              <a:gd name="connsiteY32" fmla="*/ 0 h 4713880"/>
              <a:gd name="connsiteX33" fmla="*/ 2476500 w 6591300"/>
              <a:gd name="connsiteY33" fmla="*/ 0 h 4713880"/>
              <a:gd name="connsiteX34" fmla="*/ 2705100 w 6591300"/>
              <a:gd name="connsiteY34" fmla="*/ 19050 h 4713880"/>
              <a:gd name="connsiteX35" fmla="*/ 2971800 w 6591300"/>
              <a:gd name="connsiteY35" fmla="*/ 19050 h 4713880"/>
              <a:gd name="connsiteX36" fmla="*/ 3143250 w 6591300"/>
              <a:gd name="connsiteY36" fmla="*/ 19050 h 4713880"/>
              <a:gd name="connsiteX37" fmla="*/ 3524250 w 6591300"/>
              <a:gd name="connsiteY37" fmla="*/ 76200 h 4713880"/>
              <a:gd name="connsiteX38" fmla="*/ 3733800 w 6591300"/>
              <a:gd name="connsiteY38" fmla="*/ 76200 h 4713880"/>
              <a:gd name="connsiteX39" fmla="*/ 3981450 w 6591300"/>
              <a:gd name="connsiteY39" fmla="*/ 57150 h 4713880"/>
              <a:gd name="connsiteX40" fmla="*/ 4362450 w 6591300"/>
              <a:gd name="connsiteY40" fmla="*/ 0 h 4713880"/>
              <a:gd name="connsiteX41" fmla="*/ 4762500 w 6591300"/>
              <a:gd name="connsiteY41" fmla="*/ 76200 h 4713880"/>
              <a:gd name="connsiteX42" fmla="*/ 4933950 w 6591300"/>
              <a:gd name="connsiteY42" fmla="*/ 152400 h 4713880"/>
              <a:gd name="connsiteX43" fmla="*/ 5010150 w 6591300"/>
              <a:gd name="connsiteY43" fmla="*/ 495300 h 4713880"/>
              <a:gd name="connsiteX44" fmla="*/ 5086350 w 6591300"/>
              <a:gd name="connsiteY44" fmla="*/ 876300 h 4713880"/>
              <a:gd name="connsiteX45" fmla="*/ 5086350 w 6591300"/>
              <a:gd name="connsiteY45" fmla="*/ 876300 h 4713880"/>
              <a:gd name="connsiteX46" fmla="*/ 5124450 w 6591300"/>
              <a:gd name="connsiteY46" fmla="*/ 1238250 h 4713880"/>
              <a:gd name="connsiteX47" fmla="*/ 5162550 w 6591300"/>
              <a:gd name="connsiteY47" fmla="*/ 1352550 h 4713880"/>
              <a:gd name="connsiteX48" fmla="*/ 5219700 w 6591300"/>
              <a:gd name="connsiteY48" fmla="*/ 1390650 h 4713880"/>
              <a:gd name="connsiteX49" fmla="*/ 5257800 w 6591300"/>
              <a:gd name="connsiteY49" fmla="*/ 1447800 h 4713880"/>
              <a:gd name="connsiteX50" fmla="*/ 5314950 w 6591300"/>
              <a:gd name="connsiteY50" fmla="*/ 1485900 h 4713880"/>
              <a:gd name="connsiteX51" fmla="*/ 5334000 w 6591300"/>
              <a:gd name="connsiteY51" fmla="*/ 1543050 h 4713880"/>
              <a:gd name="connsiteX52" fmla="*/ 5448300 w 6591300"/>
              <a:gd name="connsiteY52" fmla="*/ 1581150 h 4713880"/>
              <a:gd name="connsiteX53" fmla="*/ 5562600 w 6591300"/>
              <a:gd name="connsiteY53" fmla="*/ 1657350 h 4713880"/>
              <a:gd name="connsiteX54" fmla="*/ 5619750 w 6591300"/>
              <a:gd name="connsiteY54" fmla="*/ 1695450 h 4713880"/>
              <a:gd name="connsiteX55" fmla="*/ 5676900 w 6591300"/>
              <a:gd name="connsiteY55" fmla="*/ 1714500 h 4713880"/>
              <a:gd name="connsiteX56" fmla="*/ 5791200 w 6591300"/>
              <a:gd name="connsiteY56" fmla="*/ 1771650 h 4713880"/>
              <a:gd name="connsiteX57" fmla="*/ 5981700 w 6591300"/>
              <a:gd name="connsiteY57" fmla="*/ 1790700 h 4713880"/>
              <a:gd name="connsiteX58" fmla="*/ 6153150 w 6591300"/>
              <a:gd name="connsiteY58" fmla="*/ 1885950 h 4713880"/>
              <a:gd name="connsiteX59" fmla="*/ 6210300 w 6591300"/>
              <a:gd name="connsiteY59" fmla="*/ 1924050 h 4713880"/>
              <a:gd name="connsiteX60" fmla="*/ 6248400 w 6591300"/>
              <a:gd name="connsiteY60" fmla="*/ 2038350 h 4713880"/>
              <a:gd name="connsiteX61" fmla="*/ 6286500 w 6591300"/>
              <a:gd name="connsiteY61" fmla="*/ 2114550 h 4713880"/>
              <a:gd name="connsiteX62" fmla="*/ 6343650 w 6591300"/>
              <a:gd name="connsiteY62" fmla="*/ 2247900 h 4713880"/>
              <a:gd name="connsiteX63" fmla="*/ 6381750 w 6591300"/>
              <a:gd name="connsiteY63" fmla="*/ 2400300 h 4713880"/>
              <a:gd name="connsiteX64" fmla="*/ 6400800 w 6591300"/>
              <a:gd name="connsiteY64" fmla="*/ 2476500 h 4713880"/>
              <a:gd name="connsiteX65" fmla="*/ 6438900 w 6591300"/>
              <a:gd name="connsiteY65" fmla="*/ 2590800 h 4713880"/>
              <a:gd name="connsiteX66" fmla="*/ 6477000 w 6591300"/>
              <a:gd name="connsiteY66" fmla="*/ 2647950 h 4713880"/>
              <a:gd name="connsiteX67" fmla="*/ 6515100 w 6591300"/>
              <a:gd name="connsiteY67" fmla="*/ 2762250 h 4713880"/>
              <a:gd name="connsiteX68" fmla="*/ 6534150 w 6591300"/>
              <a:gd name="connsiteY68" fmla="*/ 2819400 h 4713880"/>
              <a:gd name="connsiteX69" fmla="*/ 6572250 w 6591300"/>
              <a:gd name="connsiteY69" fmla="*/ 2990850 h 4713880"/>
              <a:gd name="connsiteX70" fmla="*/ 6591300 w 6591300"/>
              <a:gd name="connsiteY70" fmla="*/ 3067050 h 4713880"/>
              <a:gd name="connsiteX71" fmla="*/ 6572250 w 6591300"/>
              <a:gd name="connsiteY71" fmla="*/ 3638550 h 4713880"/>
              <a:gd name="connsiteX72" fmla="*/ 6553200 w 6591300"/>
              <a:gd name="connsiteY72" fmla="*/ 3695700 h 4713880"/>
              <a:gd name="connsiteX73" fmla="*/ 6496050 w 6591300"/>
              <a:gd name="connsiteY73" fmla="*/ 3752850 h 4713880"/>
              <a:gd name="connsiteX74" fmla="*/ 6438900 w 6591300"/>
              <a:gd name="connsiteY74" fmla="*/ 3771900 h 4713880"/>
              <a:gd name="connsiteX75" fmla="*/ 6362700 w 6591300"/>
              <a:gd name="connsiteY75" fmla="*/ 3886200 h 4713880"/>
              <a:gd name="connsiteX76" fmla="*/ 6343650 w 6591300"/>
              <a:gd name="connsiteY76" fmla="*/ 3943350 h 4713880"/>
              <a:gd name="connsiteX77" fmla="*/ 6305550 w 6591300"/>
              <a:gd name="connsiteY77" fmla="*/ 4000500 h 4713880"/>
              <a:gd name="connsiteX78" fmla="*/ 6267450 w 6591300"/>
              <a:gd name="connsiteY78" fmla="*/ 4114800 h 4713880"/>
              <a:gd name="connsiteX79" fmla="*/ 6248400 w 6591300"/>
              <a:gd name="connsiteY79" fmla="*/ 4171950 h 4713880"/>
              <a:gd name="connsiteX80" fmla="*/ 6134100 w 6591300"/>
              <a:gd name="connsiteY80" fmla="*/ 4229100 h 4713880"/>
              <a:gd name="connsiteX81" fmla="*/ 6076950 w 6591300"/>
              <a:gd name="connsiteY81" fmla="*/ 4267200 h 4713880"/>
              <a:gd name="connsiteX82" fmla="*/ 6019800 w 6591300"/>
              <a:gd name="connsiteY82" fmla="*/ 4286250 h 4713880"/>
              <a:gd name="connsiteX83" fmla="*/ 5867400 w 6591300"/>
              <a:gd name="connsiteY83" fmla="*/ 4324350 h 4713880"/>
              <a:gd name="connsiteX84" fmla="*/ 5524500 w 6591300"/>
              <a:gd name="connsiteY84" fmla="*/ 4343400 h 4713880"/>
              <a:gd name="connsiteX85" fmla="*/ 5505450 w 6591300"/>
              <a:gd name="connsiteY85" fmla="*/ 4419600 h 4713880"/>
              <a:gd name="connsiteX86" fmla="*/ 5334000 w 6591300"/>
              <a:gd name="connsiteY86" fmla="*/ 4438650 h 4713880"/>
              <a:gd name="connsiteX87" fmla="*/ 5276850 w 6591300"/>
              <a:gd name="connsiteY87" fmla="*/ 4419600 h 4713880"/>
              <a:gd name="connsiteX88" fmla="*/ 5029200 w 6591300"/>
              <a:gd name="connsiteY88" fmla="*/ 4210050 h 4713880"/>
              <a:gd name="connsiteX89" fmla="*/ 4953000 w 6591300"/>
              <a:gd name="connsiteY89" fmla="*/ 4191000 h 4713880"/>
              <a:gd name="connsiteX90" fmla="*/ 4876800 w 6591300"/>
              <a:gd name="connsiteY90" fmla="*/ 4133850 h 4713880"/>
              <a:gd name="connsiteX91" fmla="*/ 4762500 w 6591300"/>
              <a:gd name="connsiteY91" fmla="*/ 4114800 h 4713880"/>
              <a:gd name="connsiteX92" fmla="*/ 4248150 w 6591300"/>
              <a:gd name="connsiteY92" fmla="*/ 4171950 h 4713880"/>
              <a:gd name="connsiteX93" fmla="*/ 4191000 w 6591300"/>
              <a:gd name="connsiteY93" fmla="*/ 4191000 h 4713880"/>
              <a:gd name="connsiteX94" fmla="*/ 4019550 w 6591300"/>
              <a:gd name="connsiteY94" fmla="*/ 4229100 h 4713880"/>
              <a:gd name="connsiteX95" fmla="*/ 3943350 w 6591300"/>
              <a:gd name="connsiteY95" fmla="*/ 4267200 h 4713880"/>
              <a:gd name="connsiteX96" fmla="*/ 3848100 w 6591300"/>
              <a:gd name="connsiteY96" fmla="*/ 4286250 h 4713880"/>
              <a:gd name="connsiteX97" fmla="*/ 3771900 w 6591300"/>
              <a:gd name="connsiteY97" fmla="*/ 4305300 h 4713880"/>
              <a:gd name="connsiteX98" fmla="*/ 3562350 w 6591300"/>
              <a:gd name="connsiteY98" fmla="*/ 4381500 h 4713880"/>
              <a:gd name="connsiteX99" fmla="*/ 3143250 w 6591300"/>
              <a:gd name="connsiteY99" fmla="*/ 4362450 h 4713880"/>
              <a:gd name="connsiteX100" fmla="*/ 3086100 w 6591300"/>
              <a:gd name="connsiteY100" fmla="*/ 4305300 h 4713880"/>
              <a:gd name="connsiteX101" fmla="*/ 2971800 w 6591300"/>
              <a:gd name="connsiteY101" fmla="*/ 4267200 h 4713880"/>
              <a:gd name="connsiteX102" fmla="*/ 2914650 w 6591300"/>
              <a:gd name="connsiteY102" fmla="*/ 4248150 h 4713880"/>
              <a:gd name="connsiteX103" fmla="*/ 2571750 w 6591300"/>
              <a:gd name="connsiteY103" fmla="*/ 4324350 h 4713880"/>
              <a:gd name="connsiteX104" fmla="*/ 2381250 w 6591300"/>
              <a:gd name="connsiteY104" fmla="*/ 4438650 h 4713880"/>
              <a:gd name="connsiteX105" fmla="*/ 2324100 w 6591300"/>
              <a:gd name="connsiteY105" fmla="*/ 4476750 h 4713880"/>
              <a:gd name="connsiteX106" fmla="*/ 2152650 w 6591300"/>
              <a:gd name="connsiteY106" fmla="*/ 4533900 h 4713880"/>
              <a:gd name="connsiteX107" fmla="*/ 2095500 w 6591300"/>
              <a:gd name="connsiteY107" fmla="*/ 4552950 h 4713880"/>
              <a:gd name="connsiteX108" fmla="*/ 2038350 w 6591300"/>
              <a:gd name="connsiteY108" fmla="*/ 4572000 h 4713880"/>
              <a:gd name="connsiteX109" fmla="*/ 1924050 w 6591300"/>
              <a:gd name="connsiteY109" fmla="*/ 4591050 h 4713880"/>
              <a:gd name="connsiteX110" fmla="*/ 1790700 w 6591300"/>
              <a:gd name="connsiteY110" fmla="*/ 4572000 h 4713880"/>
              <a:gd name="connsiteX111" fmla="*/ 1733550 w 6591300"/>
              <a:gd name="connsiteY111" fmla="*/ 4552950 h 4713880"/>
              <a:gd name="connsiteX112" fmla="*/ 1521157 w 6591300"/>
              <a:gd name="connsiteY112" fmla="*/ 4713880 h 4713880"/>
              <a:gd name="connsiteX113" fmla="*/ 1368757 w 6591300"/>
              <a:gd name="connsiteY113" fmla="*/ 4615787 h 4713880"/>
              <a:gd name="connsiteX114" fmla="*/ 1251898 w 6591300"/>
              <a:gd name="connsiteY114" fmla="*/ 4439218 h 4713880"/>
              <a:gd name="connsiteX115" fmla="*/ 1123950 w 6591300"/>
              <a:gd name="connsiteY115" fmla="*/ 4171950 h 4713880"/>
              <a:gd name="connsiteX116" fmla="*/ 1104900 w 6591300"/>
              <a:gd name="connsiteY116" fmla="*/ 4114800 h 4713880"/>
              <a:gd name="connsiteX0" fmla="*/ 996835 w 6483235"/>
              <a:gd name="connsiteY0" fmla="*/ 4114800 h 4713880"/>
              <a:gd name="connsiteX1" fmla="*/ 25285 w 6483235"/>
              <a:gd name="connsiteY1" fmla="*/ 3371850 h 4713880"/>
              <a:gd name="connsiteX2" fmla="*/ 311035 w 6483235"/>
              <a:gd name="connsiteY2" fmla="*/ 3295650 h 4713880"/>
              <a:gd name="connsiteX3" fmla="*/ 482485 w 6483235"/>
              <a:gd name="connsiteY3" fmla="*/ 3295650 h 4713880"/>
              <a:gd name="connsiteX4" fmla="*/ 634885 w 6483235"/>
              <a:gd name="connsiteY4" fmla="*/ 3371850 h 4713880"/>
              <a:gd name="connsiteX5" fmla="*/ 787285 w 6483235"/>
              <a:gd name="connsiteY5" fmla="*/ 3429000 h 4713880"/>
              <a:gd name="connsiteX6" fmla="*/ 977785 w 6483235"/>
              <a:gd name="connsiteY6" fmla="*/ 3467100 h 4713880"/>
              <a:gd name="connsiteX7" fmla="*/ 1130185 w 6483235"/>
              <a:gd name="connsiteY7" fmla="*/ 3448050 h 4713880"/>
              <a:gd name="connsiteX8" fmla="*/ 1320685 w 6483235"/>
              <a:gd name="connsiteY8" fmla="*/ 3390900 h 4713880"/>
              <a:gd name="connsiteX9" fmla="*/ 1530235 w 6483235"/>
              <a:gd name="connsiteY9" fmla="*/ 3314700 h 4713880"/>
              <a:gd name="connsiteX10" fmla="*/ 1625485 w 6483235"/>
              <a:gd name="connsiteY10" fmla="*/ 3105150 h 4713880"/>
              <a:gd name="connsiteX11" fmla="*/ 1720735 w 6483235"/>
              <a:gd name="connsiteY11" fmla="*/ 2857500 h 4713880"/>
              <a:gd name="connsiteX12" fmla="*/ 1854085 w 6483235"/>
              <a:gd name="connsiteY12" fmla="*/ 2495550 h 4713880"/>
              <a:gd name="connsiteX13" fmla="*/ 1892185 w 6483235"/>
              <a:gd name="connsiteY13" fmla="*/ 2362200 h 4713880"/>
              <a:gd name="connsiteX14" fmla="*/ 1968385 w 6483235"/>
              <a:gd name="connsiteY14" fmla="*/ 2171700 h 4713880"/>
              <a:gd name="connsiteX15" fmla="*/ 2006485 w 6483235"/>
              <a:gd name="connsiteY15" fmla="*/ 2019300 h 4713880"/>
              <a:gd name="connsiteX16" fmla="*/ 1987435 w 6483235"/>
              <a:gd name="connsiteY16" fmla="*/ 1771650 h 4713880"/>
              <a:gd name="connsiteX17" fmla="*/ 1987435 w 6483235"/>
              <a:gd name="connsiteY17" fmla="*/ 1543050 h 4713880"/>
              <a:gd name="connsiteX18" fmla="*/ 2025535 w 6483235"/>
              <a:gd name="connsiteY18" fmla="*/ 1390650 h 4713880"/>
              <a:gd name="connsiteX19" fmla="*/ 2025535 w 6483235"/>
              <a:gd name="connsiteY19" fmla="*/ 1390650 h 4713880"/>
              <a:gd name="connsiteX20" fmla="*/ 2063635 w 6483235"/>
              <a:gd name="connsiteY20" fmla="*/ 1181100 h 4713880"/>
              <a:gd name="connsiteX21" fmla="*/ 2063635 w 6483235"/>
              <a:gd name="connsiteY21" fmla="*/ 1181100 h 4713880"/>
              <a:gd name="connsiteX22" fmla="*/ 1854085 w 6483235"/>
              <a:gd name="connsiteY22" fmla="*/ 1295400 h 4713880"/>
              <a:gd name="connsiteX23" fmla="*/ 1701685 w 6483235"/>
              <a:gd name="connsiteY23" fmla="*/ 1238250 h 4713880"/>
              <a:gd name="connsiteX24" fmla="*/ 1549285 w 6483235"/>
              <a:gd name="connsiteY24" fmla="*/ 1238250 h 4713880"/>
              <a:gd name="connsiteX25" fmla="*/ 1511185 w 6483235"/>
              <a:gd name="connsiteY25" fmla="*/ 1257300 h 4713880"/>
              <a:gd name="connsiteX26" fmla="*/ 1415935 w 6483235"/>
              <a:gd name="connsiteY26" fmla="*/ 762000 h 4713880"/>
              <a:gd name="connsiteX27" fmla="*/ 1396885 w 6483235"/>
              <a:gd name="connsiteY27" fmla="*/ 476250 h 4713880"/>
              <a:gd name="connsiteX28" fmla="*/ 1396885 w 6483235"/>
              <a:gd name="connsiteY28" fmla="*/ 247650 h 4713880"/>
              <a:gd name="connsiteX29" fmla="*/ 1568335 w 6483235"/>
              <a:gd name="connsiteY29" fmla="*/ 95250 h 4713880"/>
              <a:gd name="connsiteX30" fmla="*/ 1873135 w 6483235"/>
              <a:gd name="connsiteY30" fmla="*/ 0 h 4713880"/>
              <a:gd name="connsiteX31" fmla="*/ 2120785 w 6483235"/>
              <a:gd name="connsiteY31" fmla="*/ 0 h 4713880"/>
              <a:gd name="connsiteX32" fmla="*/ 2368435 w 6483235"/>
              <a:gd name="connsiteY32" fmla="*/ 0 h 4713880"/>
              <a:gd name="connsiteX33" fmla="*/ 2597035 w 6483235"/>
              <a:gd name="connsiteY33" fmla="*/ 19050 h 4713880"/>
              <a:gd name="connsiteX34" fmla="*/ 2863735 w 6483235"/>
              <a:gd name="connsiteY34" fmla="*/ 19050 h 4713880"/>
              <a:gd name="connsiteX35" fmla="*/ 3035185 w 6483235"/>
              <a:gd name="connsiteY35" fmla="*/ 19050 h 4713880"/>
              <a:gd name="connsiteX36" fmla="*/ 3416185 w 6483235"/>
              <a:gd name="connsiteY36" fmla="*/ 76200 h 4713880"/>
              <a:gd name="connsiteX37" fmla="*/ 3625735 w 6483235"/>
              <a:gd name="connsiteY37" fmla="*/ 76200 h 4713880"/>
              <a:gd name="connsiteX38" fmla="*/ 3873385 w 6483235"/>
              <a:gd name="connsiteY38" fmla="*/ 57150 h 4713880"/>
              <a:gd name="connsiteX39" fmla="*/ 4254385 w 6483235"/>
              <a:gd name="connsiteY39" fmla="*/ 0 h 4713880"/>
              <a:gd name="connsiteX40" fmla="*/ 4654435 w 6483235"/>
              <a:gd name="connsiteY40" fmla="*/ 76200 h 4713880"/>
              <a:gd name="connsiteX41" fmla="*/ 4825885 w 6483235"/>
              <a:gd name="connsiteY41" fmla="*/ 152400 h 4713880"/>
              <a:gd name="connsiteX42" fmla="*/ 4902085 w 6483235"/>
              <a:gd name="connsiteY42" fmla="*/ 495300 h 4713880"/>
              <a:gd name="connsiteX43" fmla="*/ 4978285 w 6483235"/>
              <a:gd name="connsiteY43" fmla="*/ 876300 h 4713880"/>
              <a:gd name="connsiteX44" fmla="*/ 4978285 w 6483235"/>
              <a:gd name="connsiteY44" fmla="*/ 876300 h 4713880"/>
              <a:gd name="connsiteX45" fmla="*/ 5016385 w 6483235"/>
              <a:gd name="connsiteY45" fmla="*/ 1238250 h 4713880"/>
              <a:gd name="connsiteX46" fmla="*/ 5054485 w 6483235"/>
              <a:gd name="connsiteY46" fmla="*/ 1352550 h 4713880"/>
              <a:gd name="connsiteX47" fmla="*/ 5111635 w 6483235"/>
              <a:gd name="connsiteY47" fmla="*/ 1390650 h 4713880"/>
              <a:gd name="connsiteX48" fmla="*/ 5149735 w 6483235"/>
              <a:gd name="connsiteY48" fmla="*/ 1447800 h 4713880"/>
              <a:gd name="connsiteX49" fmla="*/ 5206885 w 6483235"/>
              <a:gd name="connsiteY49" fmla="*/ 1485900 h 4713880"/>
              <a:gd name="connsiteX50" fmla="*/ 5225935 w 6483235"/>
              <a:gd name="connsiteY50" fmla="*/ 1543050 h 4713880"/>
              <a:gd name="connsiteX51" fmla="*/ 5340235 w 6483235"/>
              <a:gd name="connsiteY51" fmla="*/ 1581150 h 4713880"/>
              <a:gd name="connsiteX52" fmla="*/ 5454535 w 6483235"/>
              <a:gd name="connsiteY52" fmla="*/ 1657350 h 4713880"/>
              <a:gd name="connsiteX53" fmla="*/ 5511685 w 6483235"/>
              <a:gd name="connsiteY53" fmla="*/ 1695450 h 4713880"/>
              <a:gd name="connsiteX54" fmla="*/ 5568835 w 6483235"/>
              <a:gd name="connsiteY54" fmla="*/ 1714500 h 4713880"/>
              <a:gd name="connsiteX55" fmla="*/ 5683135 w 6483235"/>
              <a:gd name="connsiteY55" fmla="*/ 1771650 h 4713880"/>
              <a:gd name="connsiteX56" fmla="*/ 5873635 w 6483235"/>
              <a:gd name="connsiteY56" fmla="*/ 1790700 h 4713880"/>
              <a:gd name="connsiteX57" fmla="*/ 6045085 w 6483235"/>
              <a:gd name="connsiteY57" fmla="*/ 1885950 h 4713880"/>
              <a:gd name="connsiteX58" fmla="*/ 6102235 w 6483235"/>
              <a:gd name="connsiteY58" fmla="*/ 1924050 h 4713880"/>
              <a:gd name="connsiteX59" fmla="*/ 6140335 w 6483235"/>
              <a:gd name="connsiteY59" fmla="*/ 2038350 h 4713880"/>
              <a:gd name="connsiteX60" fmla="*/ 6178435 w 6483235"/>
              <a:gd name="connsiteY60" fmla="*/ 2114550 h 4713880"/>
              <a:gd name="connsiteX61" fmla="*/ 6235585 w 6483235"/>
              <a:gd name="connsiteY61" fmla="*/ 2247900 h 4713880"/>
              <a:gd name="connsiteX62" fmla="*/ 6273685 w 6483235"/>
              <a:gd name="connsiteY62" fmla="*/ 2400300 h 4713880"/>
              <a:gd name="connsiteX63" fmla="*/ 6292735 w 6483235"/>
              <a:gd name="connsiteY63" fmla="*/ 2476500 h 4713880"/>
              <a:gd name="connsiteX64" fmla="*/ 6330835 w 6483235"/>
              <a:gd name="connsiteY64" fmla="*/ 2590800 h 4713880"/>
              <a:gd name="connsiteX65" fmla="*/ 6368935 w 6483235"/>
              <a:gd name="connsiteY65" fmla="*/ 2647950 h 4713880"/>
              <a:gd name="connsiteX66" fmla="*/ 6407035 w 6483235"/>
              <a:gd name="connsiteY66" fmla="*/ 2762250 h 4713880"/>
              <a:gd name="connsiteX67" fmla="*/ 6426085 w 6483235"/>
              <a:gd name="connsiteY67" fmla="*/ 2819400 h 4713880"/>
              <a:gd name="connsiteX68" fmla="*/ 6464185 w 6483235"/>
              <a:gd name="connsiteY68" fmla="*/ 2990850 h 4713880"/>
              <a:gd name="connsiteX69" fmla="*/ 6483235 w 6483235"/>
              <a:gd name="connsiteY69" fmla="*/ 3067050 h 4713880"/>
              <a:gd name="connsiteX70" fmla="*/ 6464185 w 6483235"/>
              <a:gd name="connsiteY70" fmla="*/ 3638550 h 4713880"/>
              <a:gd name="connsiteX71" fmla="*/ 6445135 w 6483235"/>
              <a:gd name="connsiteY71" fmla="*/ 3695700 h 4713880"/>
              <a:gd name="connsiteX72" fmla="*/ 6387985 w 6483235"/>
              <a:gd name="connsiteY72" fmla="*/ 3752850 h 4713880"/>
              <a:gd name="connsiteX73" fmla="*/ 6330835 w 6483235"/>
              <a:gd name="connsiteY73" fmla="*/ 3771900 h 4713880"/>
              <a:gd name="connsiteX74" fmla="*/ 6254635 w 6483235"/>
              <a:gd name="connsiteY74" fmla="*/ 3886200 h 4713880"/>
              <a:gd name="connsiteX75" fmla="*/ 6235585 w 6483235"/>
              <a:gd name="connsiteY75" fmla="*/ 3943350 h 4713880"/>
              <a:gd name="connsiteX76" fmla="*/ 6197485 w 6483235"/>
              <a:gd name="connsiteY76" fmla="*/ 4000500 h 4713880"/>
              <a:gd name="connsiteX77" fmla="*/ 6159385 w 6483235"/>
              <a:gd name="connsiteY77" fmla="*/ 4114800 h 4713880"/>
              <a:gd name="connsiteX78" fmla="*/ 6140335 w 6483235"/>
              <a:gd name="connsiteY78" fmla="*/ 4171950 h 4713880"/>
              <a:gd name="connsiteX79" fmla="*/ 6026035 w 6483235"/>
              <a:gd name="connsiteY79" fmla="*/ 4229100 h 4713880"/>
              <a:gd name="connsiteX80" fmla="*/ 5968885 w 6483235"/>
              <a:gd name="connsiteY80" fmla="*/ 4267200 h 4713880"/>
              <a:gd name="connsiteX81" fmla="*/ 5911735 w 6483235"/>
              <a:gd name="connsiteY81" fmla="*/ 4286250 h 4713880"/>
              <a:gd name="connsiteX82" fmla="*/ 5759335 w 6483235"/>
              <a:gd name="connsiteY82" fmla="*/ 4324350 h 4713880"/>
              <a:gd name="connsiteX83" fmla="*/ 5416435 w 6483235"/>
              <a:gd name="connsiteY83" fmla="*/ 4343400 h 4713880"/>
              <a:gd name="connsiteX84" fmla="*/ 5397385 w 6483235"/>
              <a:gd name="connsiteY84" fmla="*/ 4419600 h 4713880"/>
              <a:gd name="connsiteX85" fmla="*/ 5225935 w 6483235"/>
              <a:gd name="connsiteY85" fmla="*/ 4438650 h 4713880"/>
              <a:gd name="connsiteX86" fmla="*/ 5168785 w 6483235"/>
              <a:gd name="connsiteY86" fmla="*/ 4419600 h 4713880"/>
              <a:gd name="connsiteX87" fmla="*/ 4921135 w 6483235"/>
              <a:gd name="connsiteY87" fmla="*/ 4210050 h 4713880"/>
              <a:gd name="connsiteX88" fmla="*/ 4844935 w 6483235"/>
              <a:gd name="connsiteY88" fmla="*/ 4191000 h 4713880"/>
              <a:gd name="connsiteX89" fmla="*/ 4768735 w 6483235"/>
              <a:gd name="connsiteY89" fmla="*/ 4133850 h 4713880"/>
              <a:gd name="connsiteX90" fmla="*/ 4654435 w 6483235"/>
              <a:gd name="connsiteY90" fmla="*/ 4114800 h 4713880"/>
              <a:gd name="connsiteX91" fmla="*/ 4140085 w 6483235"/>
              <a:gd name="connsiteY91" fmla="*/ 4171950 h 4713880"/>
              <a:gd name="connsiteX92" fmla="*/ 4082935 w 6483235"/>
              <a:gd name="connsiteY92" fmla="*/ 4191000 h 4713880"/>
              <a:gd name="connsiteX93" fmla="*/ 3911485 w 6483235"/>
              <a:gd name="connsiteY93" fmla="*/ 4229100 h 4713880"/>
              <a:gd name="connsiteX94" fmla="*/ 3835285 w 6483235"/>
              <a:gd name="connsiteY94" fmla="*/ 4267200 h 4713880"/>
              <a:gd name="connsiteX95" fmla="*/ 3740035 w 6483235"/>
              <a:gd name="connsiteY95" fmla="*/ 4286250 h 4713880"/>
              <a:gd name="connsiteX96" fmla="*/ 3663835 w 6483235"/>
              <a:gd name="connsiteY96" fmla="*/ 4305300 h 4713880"/>
              <a:gd name="connsiteX97" fmla="*/ 3454285 w 6483235"/>
              <a:gd name="connsiteY97" fmla="*/ 4381500 h 4713880"/>
              <a:gd name="connsiteX98" fmla="*/ 3035185 w 6483235"/>
              <a:gd name="connsiteY98" fmla="*/ 4362450 h 4713880"/>
              <a:gd name="connsiteX99" fmla="*/ 2978035 w 6483235"/>
              <a:gd name="connsiteY99" fmla="*/ 4305300 h 4713880"/>
              <a:gd name="connsiteX100" fmla="*/ 2863735 w 6483235"/>
              <a:gd name="connsiteY100" fmla="*/ 4267200 h 4713880"/>
              <a:gd name="connsiteX101" fmla="*/ 2806585 w 6483235"/>
              <a:gd name="connsiteY101" fmla="*/ 4248150 h 4713880"/>
              <a:gd name="connsiteX102" fmla="*/ 2463685 w 6483235"/>
              <a:gd name="connsiteY102" fmla="*/ 4324350 h 4713880"/>
              <a:gd name="connsiteX103" fmla="*/ 2273185 w 6483235"/>
              <a:gd name="connsiteY103" fmla="*/ 4438650 h 4713880"/>
              <a:gd name="connsiteX104" fmla="*/ 2216035 w 6483235"/>
              <a:gd name="connsiteY104" fmla="*/ 4476750 h 4713880"/>
              <a:gd name="connsiteX105" fmla="*/ 2044585 w 6483235"/>
              <a:gd name="connsiteY105" fmla="*/ 4533900 h 4713880"/>
              <a:gd name="connsiteX106" fmla="*/ 1987435 w 6483235"/>
              <a:gd name="connsiteY106" fmla="*/ 4552950 h 4713880"/>
              <a:gd name="connsiteX107" fmla="*/ 1930285 w 6483235"/>
              <a:gd name="connsiteY107" fmla="*/ 4572000 h 4713880"/>
              <a:gd name="connsiteX108" fmla="*/ 1815985 w 6483235"/>
              <a:gd name="connsiteY108" fmla="*/ 4591050 h 4713880"/>
              <a:gd name="connsiteX109" fmla="*/ 1682635 w 6483235"/>
              <a:gd name="connsiteY109" fmla="*/ 4572000 h 4713880"/>
              <a:gd name="connsiteX110" fmla="*/ 1625485 w 6483235"/>
              <a:gd name="connsiteY110" fmla="*/ 4552950 h 4713880"/>
              <a:gd name="connsiteX111" fmla="*/ 1413092 w 6483235"/>
              <a:gd name="connsiteY111" fmla="*/ 4713880 h 4713880"/>
              <a:gd name="connsiteX112" fmla="*/ 1260692 w 6483235"/>
              <a:gd name="connsiteY112" fmla="*/ 4615787 h 4713880"/>
              <a:gd name="connsiteX113" fmla="*/ 1143833 w 6483235"/>
              <a:gd name="connsiteY113" fmla="*/ 4439218 h 4713880"/>
              <a:gd name="connsiteX114" fmla="*/ 1015885 w 6483235"/>
              <a:gd name="connsiteY114" fmla="*/ 4171950 h 4713880"/>
              <a:gd name="connsiteX115" fmla="*/ 996835 w 6483235"/>
              <a:gd name="connsiteY115" fmla="*/ 4114800 h 4713880"/>
              <a:gd name="connsiteX0" fmla="*/ 685800 w 6172200"/>
              <a:gd name="connsiteY0" fmla="*/ 4114800 h 4713880"/>
              <a:gd name="connsiteX1" fmla="*/ 0 w 6172200"/>
              <a:gd name="connsiteY1" fmla="*/ 3295650 h 4713880"/>
              <a:gd name="connsiteX2" fmla="*/ 171450 w 6172200"/>
              <a:gd name="connsiteY2" fmla="*/ 3295650 h 4713880"/>
              <a:gd name="connsiteX3" fmla="*/ 323850 w 6172200"/>
              <a:gd name="connsiteY3" fmla="*/ 3371850 h 4713880"/>
              <a:gd name="connsiteX4" fmla="*/ 476250 w 6172200"/>
              <a:gd name="connsiteY4" fmla="*/ 3429000 h 4713880"/>
              <a:gd name="connsiteX5" fmla="*/ 666750 w 6172200"/>
              <a:gd name="connsiteY5" fmla="*/ 3467100 h 4713880"/>
              <a:gd name="connsiteX6" fmla="*/ 819150 w 6172200"/>
              <a:gd name="connsiteY6" fmla="*/ 3448050 h 4713880"/>
              <a:gd name="connsiteX7" fmla="*/ 1009650 w 6172200"/>
              <a:gd name="connsiteY7" fmla="*/ 3390900 h 4713880"/>
              <a:gd name="connsiteX8" fmla="*/ 1219200 w 6172200"/>
              <a:gd name="connsiteY8" fmla="*/ 3314700 h 4713880"/>
              <a:gd name="connsiteX9" fmla="*/ 1314450 w 6172200"/>
              <a:gd name="connsiteY9" fmla="*/ 3105150 h 4713880"/>
              <a:gd name="connsiteX10" fmla="*/ 1409700 w 6172200"/>
              <a:gd name="connsiteY10" fmla="*/ 2857500 h 4713880"/>
              <a:gd name="connsiteX11" fmla="*/ 1543050 w 6172200"/>
              <a:gd name="connsiteY11" fmla="*/ 2495550 h 4713880"/>
              <a:gd name="connsiteX12" fmla="*/ 1581150 w 6172200"/>
              <a:gd name="connsiteY12" fmla="*/ 2362200 h 4713880"/>
              <a:gd name="connsiteX13" fmla="*/ 1657350 w 6172200"/>
              <a:gd name="connsiteY13" fmla="*/ 2171700 h 4713880"/>
              <a:gd name="connsiteX14" fmla="*/ 1695450 w 6172200"/>
              <a:gd name="connsiteY14" fmla="*/ 2019300 h 4713880"/>
              <a:gd name="connsiteX15" fmla="*/ 1676400 w 6172200"/>
              <a:gd name="connsiteY15" fmla="*/ 1771650 h 4713880"/>
              <a:gd name="connsiteX16" fmla="*/ 1676400 w 6172200"/>
              <a:gd name="connsiteY16" fmla="*/ 1543050 h 4713880"/>
              <a:gd name="connsiteX17" fmla="*/ 1714500 w 6172200"/>
              <a:gd name="connsiteY17" fmla="*/ 1390650 h 4713880"/>
              <a:gd name="connsiteX18" fmla="*/ 1714500 w 6172200"/>
              <a:gd name="connsiteY18" fmla="*/ 1390650 h 4713880"/>
              <a:gd name="connsiteX19" fmla="*/ 1752600 w 6172200"/>
              <a:gd name="connsiteY19" fmla="*/ 1181100 h 4713880"/>
              <a:gd name="connsiteX20" fmla="*/ 1752600 w 6172200"/>
              <a:gd name="connsiteY20" fmla="*/ 1181100 h 4713880"/>
              <a:gd name="connsiteX21" fmla="*/ 1543050 w 6172200"/>
              <a:gd name="connsiteY21" fmla="*/ 1295400 h 4713880"/>
              <a:gd name="connsiteX22" fmla="*/ 1390650 w 6172200"/>
              <a:gd name="connsiteY22" fmla="*/ 1238250 h 4713880"/>
              <a:gd name="connsiteX23" fmla="*/ 1238250 w 6172200"/>
              <a:gd name="connsiteY23" fmla="*/ 1238250 h 4713880"/>
              <a:gd name="connsiteX24" fmla="*/ 1200150 w 6172200"/>
              <a:gd name="connsiteY24" fmla="*/ 1257300 h 4713880"/>
              <a:gd name="connsiteX25" fmla="*/ 1104900 w 6172200"/>
              <a:gd name="connsiteY25" fmla="*/ 762000 h 4713880"/>
              <a:gd name="connsiteX26" fmla="*/ 1085850 w 6172200"/>
              <a:gd name="connsiteY26" fmla="*/ 476250 h 4713880"/>
              <a:gd name="connsiteX27" fmla="*/ 1085850 w 6172200"/>
              <a:gd name="connsiteY27" fmla="*/ 247650 h 4713880"/>
              <a:gd name="connsiteX28" fmla="*/ 1257300 w 6172200"/>
              <a:gd name="connsiteY28" fmla="*/ 95250 h 4713880"/>
              <a:gd name="connsiteX29" fmla="*/ 1562100 w 6172200"/>
              <a:gd name="connsiteY29" fmla="*/ 0 h 4713880"/>
              <a:gd name="connsiteX30" fmla="*/ 1809750 w 6172200"/>
              <a:gd name="connsiteY30" fmla="*/ 0 h 4713880"/>
              <a:gd name="connsiteX31" fmla="*/ 2057400 w 6172200"/>
              <a:gd name="connsiteY31" fmla="*/ 0 h 4713880"/>
              <a:gd name="connsiteX32" fmla="*/ 2286000 w 6172200"/>
              <a:gd name="connsiteY32" fmla="*/ 19050 h 4713880"/>
              <a:gd name="connsiteX33" fmla="*/ 2552700 w 6172200"/>
              <a:gd name="connsiteY33" fmla="*/ 19050 h 4713880"/>
              <a:gd name="connsiteX34" fmla="*/ 2724150 w 6172200"/>
              <a:gd name="connsiteY34" fmla="*/ 19050 h 4713880"/>
              <a:gd name="connsiteX35" fmla="*/ 3105150 w 6172200"/>
              <a:gd name="connsiteY35" fmla="*/ 76200 h 4713880"/>
              <a:gd name="connsiteX36" fmla="*/ 3314700 w 6172200"/>
              <a:gd name="connsiteY36" fmla="*/ 76200 h 4713880"/>
              <a:gd name="connsiteX37" fmla="*/ 3562350 w 6172200"/>
              <a:gd name="connsiteY37" fmla="*/ 57150 h 4713880"/>
              <a:gd name="connsiteX38" fmla="*/ 3943350 w 6172200"/>
              <a:gd name="connsiteY38" fmla="*/ 0 h 4713880"/>
              <a:gd name="connsiteX39" fmla="*/ 4343400 w 6172200"/>
              <a:gd name="connsiteY39" fmla="*/ 76200 h 4713880"/>
              <a:gd name="connsiteX40" fmla="*/ 4514850 w 6172200"/>
              <a:gd name="connsiteY40" fmla="*/ 152400 h 4713880"/>
              <a:gd name="connsiteX41" fmla="*/ 4591050 w 6172200"/>
              <a:gd name="connsiteY41" fmla="*/ 495300 h 4713880"/>
              <a:gd name="connsiteX42" fmla="*/ 4667250 w 6172200"/>
              <a:gd name="connsiteY42" fmla="*/ 876300 h 4713880"/>
              <a:gd name="connsiteX43" fmla="*/ 4667250 w 6172200"/>
              <a:gd name="connsiteY43" fmla="*/ 876300 h 4713880"/>
              <a:gd name="connsiteX44" fmla="*/ 4705350 w 6172200"/>
              <a:gd name="connsiteY44" fmla="*/ 1238250 h 4713880"/>
              <a:gd name="connsiteX45" fmla="*/ 4743450 w 6172200"/>
              <a:gd name="connsiteY45" fmla="*/ 1352550 h 4713880"/>
              <a:gd name="connsiteX46" fmla="*/ 4800600 w 6172200"/>
              <a:gd name="connsiteY46" fmla="*/ 1390650 h 4713880"/>
              <a:gd name="connsiteX47" fmla="*/ 4838700 w 6172200"/>
              <a:gd name="connsiteY47" fmla="*/ 1447800 h 4713880"/>
              <a:gd name="connsiteX48" fmla="*/ 4895850 w 6172200"/>
              <a:gd name="connsiteY48" fmla="*/ 1485900 h 4713880"/>
              <a:gd name="connsiteX49" fmla="*/ 4914900 w 6172200"/>
              <a:gd name="connsiteY49" fmla="*/ 1543050 h 4713880"/>
              <a:gd name="connsiteX50" fmla="*/ 5029200 w 6172200"/>
              <a:gd name="connsiteY50" fmla="*/ 1581150 h 4713880"/>
              <a:gd name="connsiteX51" fmla="*/ 5143500 w 6172200"/>
              <a:gd name="connsiteY51" fmla="*/ 1657350 h 4713880"/>
              <a:gd name="connsiteX52" fmla="*/ 5200650 w 6172200"/>
              <a:gd name="connsiteY52" fmla="*/ 1695450 h 4713880"/>
              <a:gd name="connsiteX53" fmla="*/ 5257800 w 6172200"/>
              <a:gd name="connsiteY53" fmla="*/ 1714500 h 4713880"/>
              <a:gd name="connsiteX54" fmla="*/ 5372100 w 6172200"/>
              <a:gd name="connsiteY54" fmla="*/ 1771650 h 4713880"/>
              <a:gd name="connsiteX55" fmla="*/ 5562600 w 6172200"/>
              <a:gd name="connsiteY55" fmla="*/ 1790700 h 4713880"/>
              <a:gd name="connsiteX56" fmla="*/ 5734050 w 6172200"/>
              <a:gd name="connsiteY56" fmla="*/ 1885950 h 4713880"/>
              <a:gd name="connsiteX57" fmla="*/ 5791200 w 6172200"/>
              <a:gd name="connsiteY57" fmla="*/ 1924050 h 4713880"/>
              <a:gd name="connsiteX58" fmla="*/ 5829300 w 6172200"/>
              <a:gd name="connsiteY58" fmla="*/ 2038350 h 4713880"/>
              <a:gd name="connsiteX59" fmla="*/ 5867400 w 6172200"/>
              <a:gd name="connsiteY59" fmla="*/ 2114550 h 4713880"/>
              <a:gd name="connsiteX60" fmla="*/ 5924550 w 6172200"/>
              <a:gd name="connsiteY60" fmla="*/ 2247900 h 4713880"/>
              <a:gd name="connsiteX61" fmla="*/ 5962650 w 6172200"/>
              <a:gd name="connsiteY61" fmla="*/ 2400300 h 4713880"/>
              <a:gd name="connsiteX62" fmla="*/ 5981700 w 6172200"/>
              <a:gd name="connsiteY62" fmla="*/ 2476500 h 4713880"/>
              <a:gd name="connsiteX63" fmla="*/ 6019800 w 6172200"/>
              <a:gd name="connsiteY63" fmla="*/ 2590800 h 4713880"/>
              <a:gd name="connsiteX64" fmla="*/ 6057900 w 6172200"/>
              <a:gd name="connsiteY64" fmla="*/ 2647950 h 4713880"/>
              <a:gd name="connsiteX65" fmla="*/ 6096000 w 6172200"/>
              <a:gd name="connsiteY65" fmla="*/ 2762250 h 4713880"/>
              <a:gd name="connsiteX66" fmla="*/ 6115050 w 6172200"/>
              <a:gd name="connsiteY66" fmla="*/ 2819400 h 4713880"/>
              <a:gd name="connsiteX67" fmla="*/ 6153150 w 6172200"/>
              <a:gd name="connsiteY67" fmla="*/ 2990850 h 4713880"/>
              <a:gd name="connsiteX68" fmla="*/ 6172200 w 6172200"/>
              <a:gd name="connsiteY68" fmla="*/ 3067050 h 4713880"/>
              <a:gd name="connsiteX69" fmla="*/ 6153150 w 6172200"/>
              <a:gd name="connsiteY69" fmla="*/ 3638550 h 4713880"/>
              <a:gd name="connsiteX70" fmla="*/ 6134100 w 6172200"/>
              <a:gd name="connsiteY70" fmla="*/ 3695700 h 4713880"/>
              <a:gd name="connsiteX71" fmla="*/ 6076950 w 6172200"/>
              <a:gd name="connsiteY71" fmla="*/ 3752850 h 4713880"/>
              <a:gd name="connsiteX72" fmla="*/ 6019800 w 6172200"/>
              <a:gd name="connsiteY72" fmla="*/ 3771900 h 4713880"/>
              <a:gd name="connsiteX73" fmla="*/ 5943600 w 6172200"/>
              <a:gd name="connsiteY73" fmla="*/ 3886200 h 4713880"/>
              <a:gd name="connsiteX74" fmla="*/ 5924550 w 6172200"/>
              <a:gd name="connsiteY74" fmla="*/ 3943350 h 4713880"/>
              <a:gd name="connsiteX75" fmla="*/ 5886450 w 6172200"/>
              <a:gd name="connsiteY75" fmla="*/ 4000500 h 4713880"/>
              <a:gd name="connsiteX76" fmla="*/ 5848350 w 6172200"/>
              <a:gd name="connsiteY76" fmla="*/ 4114800 h 4713880"/>
              <a:gd name="connsiteX77" fmla="*/ 5829300 w 6172200"/>
              <a:gd name="connsiteY77" fmla="*/ 4171950 h 4713880"/>
              <a:gd name="connsiteX78" fmla="*/ 5715000 w 6172200"/>
              <a:gd name="connsiteY78" fmla="*/ 4229100 h 4713880"/>
              <a:gd name="connsiteX79" fmla="*/ 5657850 w 6172200"/>
              <a:gd name="connsiteY79" fmla="*/ 4267200 h 4713880"/>
              <a:gd name="connsiteX80" fmla="*/ 5600700 w 6172200"/>
              <a:gd name="connsiteY80" fmla="*/ 4286250 h 4713880"/>
              <a:gd name="connsiteX81" fmla="*/ 5448300 w 6172200"/>
              <a:gd name="connsiteY81" fmla="*/ 4324350 h 4713880"/>
              <a:gd name="connsiteX82" fmla="*/ 5105400 w 6172200"/>
              <a:gd name="connsiteY82" fmla="*/ 4343400 h 4713880"/>
              <a:gd name="connsiteX83" fmla="*/ 5086350 w 6172200"/>
              <a:gd name="connsiteY83" fmla="*/ 4419600 h 4713880"/>
              <a:gd name="connsiteX84" fmla="*/ 4914900 w 6172200"/>
              <a:gd name="connsiteY84" fmla="*/ 4438650 h 4713880"/>
              <a:gd name="connsiteX85" fmla="*/ 4857750 w 6172200"/>
              <a:gd name="connsiteY85" fmla="*/ 4419600 h 4713880"/>
              <a:gd name="connsiteX86" fmla="*/ 4610100 w 6172200"/>
              <a:gd name="connsiteY86" fmla="*/ 4210050 h 4713880"/>
              <a:gd name="connsiteX87" fmla="*/ 4533900 w 6172200"/>
              <a:gd name="connsiteY87" fmla="*/ 4191000 h 4713880"/>
              <a:gd name="connsiteX88" fmla="*/ 4457700 w 6172200"/>
              <a:gd name="connsiteY88" fmla="*/ 4133850 h 4713880"/>
              <a:gd name="connsiteX89" fmla="*/ 4343400 w 6172200"/>
              <a:gd name="connsiteY89" fmla="*/ 4114800 h 4713880"/>
              <a:gd name="connsiteX90" fmla="*/ 3829050 w 6172200"/>
              <a:gd name="connsiteY90" fmla="*/ 4171950 h 4713880"/>
              <a:gd name="connsiteX91" fmla="*/ 3771900 w 6172200"/>
              <a:gd name="connsiteY91" fmla="*/ 4191000 h 4713880"/>
              <a:gd name="connsiteX92" fmla="*/ 3600450 w 6172200"/>
              <a:gd name="connsiteY92" fmla="*/ 4229100 h 4713880"/>
              <a:gd name="connsiteX93" fmla="*/ 3524250 w 6172200"/>
              <a:gd name="connsiteY93" fmla="*/ 4267200 h 4713880"/>
              <a:gd name="connsiteX94" fmla="*/ 3429000 w 6172200"/>
              <a:gd name="connsiteY94" fmla="*/ 4286250 h 4713880"/>
              <a:gd name="connsiteX95" fmla="*/ 3352800 w 6172200"/>
              <a:gd name="connsiteY95" fmla="*/ 4305300 h 4713880"/>
              <a:gd name="connsiteX96" fmla="*/ 3143250 w 6172200"/>
              <a:gd name="connsiteY96" fmla="*/ 4381500 h 4713880"/>
              <a:gd name="connsiteX97" fmla="*/ 2724150 w 6172200"/>
              <a:gd name="connsiteY97" fmla="*/ 4362450 h 4713880"/>
              <a:gd name="connsiteX98" fmla="*/ 2667000 w 6172200"/>
              <a:gd name="connsiteY98" fmla="*/ 4305300 h 4713880"/>
              <a:gd name="connsiteX99" fmla="*/ 2552700 w 6172200"/>
              <a:gd name="connsiteY99" fmla="*/ 4267200 h 4713880"/>
              <a:gd name="connsiteX100" fmla="*/ 2495550 w 6172200"/>
              <a:gd name="connsiteY100" fmla="*/ 4248150 h 4713880"/>
              <a:gd name="connsiteX101" fmla="*/ 2152650 w 6172200"/>
              <a:gd name="connsiteY101" fmla="*/ 4324350 h 4713880"/>
              <a:gd name="connsiteX102" fmla="*/ 1962150 w 6172200"/>
              <a:gd name="connsiteY102" fmla="*/ 4438650 h 4713880"/>
              <a:gd name="connsiteX103" fmla="*/ 1905000 w 6172200"/>
              <a:gd name="connsiteY103" fmla="*/ 4476750 h 4713880"/>
              <a:gd name="connsiteX104" fmla="*/ 1733550 w 6172200"/>
              <a:gd name="connsiteY104" fmla="*/ 4533900 h 4713880"/>
              <a:gd name="connsiteX105" fmla="*/ 1676400 w 6172200"/>
              <a:gd name="connsiteY105" fmla="*/ 4552950 h 4713880"/>
              <a:gd name="connsiteX106" fmla="*/ 1619250 w 6172200"/>
              <a:gd name="connsiteY106" fmla="*/ 4572000 h 4713880"/>
              <a:gd name="connsiteX107" fmla="*/ 1504950 w 6172200"/>
              <a:gd name="connsiteY107" fmla="*/ 4591050 h 4713880"/>
              <a:gd name="connsiteX108" fmla="*/ 1371600 w 6172200"/>
              <a:gd name="connsiteY108" fmla="*/ 4572000 h 4713880"/>
              <a:gd name="connsiteX109" fmla="*/ 1314450 w 6172200"/>
              <a:gd name="connsiteY109" fmla="*/ 4552950 h 4713880"/>
              <a:gd name="connsiteX110" fmla="*/ 1102057 w 6172200"/>
              <a:gd name="connsiteY110" fmla="*/ 4713880 h 4713880"/>
              <a:gd name="connsiteX111" fmla="*/ 949657 w 6172200"/>
              <a:gd name="connsiteY111" fmla="*/ 4615787 h 4713880"/>
              <a:gd name="connsiteX112" fmla="*/ 832798 w 6172200"/>
              <a:gd name="connsiteY112" fmla="*/ 4439218 h 4713880"/>
              <a:gd name="connsiteX113" fmla="*/ 704850 w 6172200"/>
              <a:gd name="connsiteY113" fmla="*/ 4171950 h 4713880"/>
              <a:gd name="connsiteX114" fmla="*/ 685800 w 6172200"/>
              <a:gd name="connsiteY114" fmla="*/ 4114800 h 4713880"/>
              <a:gd name="connsiteX0" fmla="*/ 514350 w 6000750"/>
              <a:gd name="connsiteY0" fmla="*/ 4114800 h 4713880"/>
              <a:gd name="connsiteX1" fmla="*/ 0 w 6000750"/>
              <a:gd name="connsiteY1" fmla="*/ 3295650 h 4713880"/>
              <a:gd name="connsiteX2" fmla="*/ 152400 w 6000750"/>
              <a:gd name="connsiteY2" fmla="*/ 3371850 h 4713880"/>
              <a:gd name="connsiteX3" fmla="*/ 304800 w 6000750"/>
              <a:gd name="connsiteY3" fmla="*/ 3429000 h 4713880"/>
              <a:gd name="connsiteX4" fmla="*/ 495300 w 6000750"/>
              <a:gd name="connsiteY4" fmla="*/ 3467100 h 4713880"/>
              <a:gd name="connsiteX5" fmla="*/ 647700 w 6000750"/>
              <a:gd name="connsiteY5" fmla="*/ 3448050 h 4713880"/>
              <a:gd name="connsiteX6" fmla="*/ 838200 w 6000750"/>
              <a:gd name="connsiteY6" fmla="*/ 3390900 h 4713880"/>
              <a:gd name="connsiteX7" fmla="*/ 1047750 w 6000750"/>
              <a:gd name="connsiteY7" fmla="*/ 3314700 h 4713880"/>
              <a:gd name="connsiteX8" fmla="*/ 1143000 w 6000750"/>
              <a:gd name="connsiteY8" fmla="*/ 3105150 h 4713880"/>
              <a:gd name="connsiteX9" fmla="*/ 1238250 w 6000750"/>
              <a:gd name="connsiteY9" fmla="*/ 2857500 h 4713880"/>
              <a:gd name="connsiteX10" fmla="*/ 1371600 w 6000750"/>
              <a:gd name="connsiteY10" fmla="*/ 2495550 h 4713880"/>
              <a:gd name="connsiteX11" fmla="*/ 1409700 w 6000750"/>
              <a:gd name="connsiteY11" fmla="*/ 2362200 h 4713880"/>
              <a:gd name="connsiteX12" fmla="*/ 1485900 w 6000750"/>
              <a:gd name="connsiteY12" fmla="*/ 2171700 h 4713880"/>
              <a:gd name="connsiteX13" fmla="*/ 1524000 w 6000750"/>
              <a:gd name="connsiteY13" fmla="*/ 2019300 h 4713880"/>
              <a:gd name="connsiteX14" fmla="*/ 1504950 w 6000750"/>
              <a:gd name="connsiteY14" fmla="*/ 1771650 h 4713880"/>
              <a:gd name="connsiteX15" fmla="*/ 1504950 w 6000750"/>
              <a:gd name="connsiteY15" fmla="*/ 1543050 h 4713880"/>
              <a:gd name="connsiteX16" fmla="*/ 1543050 w 6000750"/>
              <a:gd name="connsiteY16" fmla="*/ 1390650 h 4713880"/>
              <a:gd name="connsiteX17" fmla="*/ 1543050 w 6000750"/>
              <a:gd name="connsiteY17" fmla="*/ 1390650 h 4713880"/>
              <a:gd name="connsiteX18" fmla="*/ 1581150 w 6000750"/>
              <a:gd name="connsiteY18" fmla="*/ 1181100 h 4713880"/>
              <a:gd name="connsiteX19" fmla="*/ 1581150 w 6000750"/>
              <a:gd name="connsiteY19" fmla="*/ 1181100 h 4713880"/>
              <a:gd name="connsiteX20" fmla="*/ 1371600 w 6000750"/>
              <a:gd name="connsiteY20" fmla="*/ 1295400 h 4713880"/>
              <a:gd name="connsiteX21" fmla="*/ 1219200 w 6000750"/>
              <a:gd name="connsiteY21" fmla="*/ 1238250 h 4713880"/>
              <a:gd name="connsiteX22" fmla="*/ 1066800 w 6000750"/>
              <a:gd name="connsiteY22" fmla="*/ 1238250 h 4713880"/>
              <a:gd name="connsiteX23" fmla="*/ 1028700 w 6000750"/>
              <a:gd name="connsiteY23" fmla="*/ 1257300 h 4713880"/>
              <a:gd name="connsiteX24" fmla="*/ 933450 w 6000750"/>
              <a:gd name="connsiteY24" fmla="*/ 762000 h 4713880"/>
              <a:gd name="connsiteX25" fmla="*/ 914400 w 6000750"/>
              <a:gd name="connsiteY25" fmla="*/ 476250 h 4713880"/>
              <a:gd name="connsiteX26" fmla="*/ 914400 w 6000750"/>
              <a:gd name="connsiteY26" fmla="*/ 247650 h 4713880"/>
              <a:gd name="connsiteX27" fmla="*/ 1085850 w 6000750"/>
              <a:gd name="connsiteY27" fmla="*/ 95250 h 4713880"/>
              <a:gd name="connsiteX28" fmla="*/ 1390650 w 6000750"/>
              <a:gd name="connsiteY28" fmla="*/ 0 h 4713880"/>
              <a:gd name="connsiteX29" fmla="*/ 1638300 w 6000750"/>
              <a:gd name="connsiteY29" fmla="*/ 0 h 4713880"/>
              <a:gd name="connsiteX30" fmla="*/ 1885950 w 6000750"/>
              <a:gd name="connsiteY30" fmla="*/ 0 h 4713880"/>
              <a:gd name="connsiteX31" fmla="*/ 2114550 w 6000750"/>
              <a:gd name="connsiteY31" fmla="*/ 19050 h 4713880"/>
              <a:gd name="connsiteX32" fmla="*/ 2381250 w 6000750"/>
              <a:gd name="connsiteY32" fmla="*/ 19050 h 4713880"/>
              <a:gd name="connsiteX33" fmla="*/ 2552700 w 6000750"/>
              <a:gd name="connsiteY33" fmla="*/ 19050 h 4713880"/>
              <a:gd name="connsiteX34" fmla="*/ 2933700 w 6000750"/>
              <a:gd name="connsiteY34" fmla="*/ 76200 h 4713880"/>
              <a:gd name="connsiteX35" fmla="*/ 3143250 w 6000750"/>
              <a:gd name="connsiteY35" fmla="*/ 76200 h 4713880"/>
              <a:gd name="connsiteX36" fmla="*/ 3390900 w 6000750"/>
              <a:gd name="connsiteY36" fmla="*/ 57150 h 4713880"/>
              <a:gd name="connsiteX37" fmla="*/ 3771900 w 6000750"/>
              <a:gd name="connsiteY37" fmla="*/ 0 h 4713880"/>
              <a:gd name="connsiteX38" fmla="*/ 4171950 w 6000750"/>
              <a:gd name="connsiteY38" fmla="*/ 76200 h 4713880"/>
              <a:gd name="connsiteX39" fmla="*/ 4343400 w 6000750"/>
              <a:gd name="connsiteY39" fmla="*/ 152400 h 4713880"/>
              <a:gd name="connsiteX40" fmla="*/ 4419600 w 6000750"/>
              <a:gd name="connsiteY40" fmla="*/ 495300 h 4713880"/>
              <a:gd name="connsiteX41" fmla="*/ 4495800 w 6000750"/>
              <a:gd name="connsiteY41" fmla="*/ 876300 h 4713880"/>
              <a:gd name="connsiteX42" fmla="*/ 4495800 w 6000750"/>
              <a:gd name="connsiteY42" fmla="*/ 876300 h 4713880"/>
              <a:gd name="connsiteX43" fmla="*/ 4533900 w 6000750"/>
              <a:gd name="connsiteY43" fmla="*/ 1238250 h 4713880"/>
              <a:gd name="connsiteX44" fmla="*/ 4572000 w 6000750"/>
              <a:gd name="connsiteY44" fmla="*/ 1352550 h 4713880"/>
              <a:gd name="connsiteX45" fmla="*/ 4629150 w 6000750"/>
              <a:gd name="connsiteY45" fmla="*/ 1390650 h 4713880"/>
              <a:gd name="connsiteX46" fmla="*/ 4667250 w 6000750"/>
              <a:gd name="connsiteY46" fmla="*/ 1447800 h 4713880"/>
              <a:gd name="connsiteX47" fmla="*/ 4724400 w 6000750"/>
              <a:gd name="connsiteY47" fmla="*/ 1485900 h 4713880"/>
              <a:gd name="connsiteX48" fmla="*/ 4743450 w 6000750"/>
              <a:gd name="connsiteY48" fmla="*/ 1543050 h 4713880"/>
              <a:gd name="connsiteX49" fmla="*/ 4857750 w 6000750"/>
              <a:gd name="connsiteY49" fmla="*/ 1581150 h 4713880"/>
              <a:gd name="connsiteX50" fmla="*/ 4972050 w 6000750"/>
              <a:gd name="connsiteY50" fmla="*/ 1657350 h 4713880"/>
              <a:gd name="connsiteX51" fmla="*/ 5029200 w 6000750"/>
              <a:gd name="connsiteY51" fmla="*/ 1695450 h 4713880"/>
              <a:gd name="connsiteX52" fmla="*/ 5086350 w 6000750"/>
              <a:gd name="connsiteY52" fmla="*/ 1714500 h 4713880"/>
              <a:gd name="connsiteX53" fmla="*/ 5200650 w 6000750"/>
              <a:gd name="connsiteY53" fmla="*/ 1771650 h 4713880"/>
              <a:gd name="connsiteX54" fmla="*/ 5391150 w 6000750"/>
              <a:gd name="connsiteY54" fmla="*/ 1790700 h 4713880"/>
              <a:gd name="connsiteX55" fmla="*/ 5562600 w 6000750"/>
              <a:gd name="connsiteY55" fmla="*/ 1885950 h 4713880"/>
              <a:gd name="connsiteX56" fmla="*/ 5619750 w 6000750"/>
              <a:gd name="connsiteY56" fmla="*/ 1924050 h 4713880"/>
              <a:gd name="connsiteX57" fmla="*/ 5657850 w 6000750"/>
              <a:gd name="connsiteY57" fmla="*/ 2038350 h 4713880"/>
              <a:gd name="connsiteX58" fmla="*/ 5695950 w 6000750"/>
              <a:gd name="connsiteY58" fmla="*/ 2114550 h 4713880"/>
              <a:gd name="connsiteX59" fmla="*/ 5753100 w 6000750"/>
              <a:gd name="connsiteY59" fmla="*/ 2247900 h 4713880"/>
              <a:gd name="connsiteX60" fmla="*/ 5791200 w 6000750"/>
              <a:gd name="connsiteY60" fmla="*/ 2400300 h 4713880"/>
              <a:gd name="connsiteX61" fmla="*/ 5810250 w 6000750"/>
              <a:gd name="connsiteY61" fmla="*/ 2476500 h 4713880"/>
              <a:gd name="connsiteX62" fmla="*/ 5848350 w 6000750"/>
              <a:gd name="connsiteY62" fmla="*/ 2590800 h 4713880"/>
              <a:gd name="connsiteX63" fmla="*/ 5886450 w 6000750"/>
              <a:gd name="connsiteY63" fmla="*/ 2647950 h 4713880"/>
              <a:gd name="connsiteX64" fmla="*/ 5924550 w 6000750"/>
              <a:gd name="connsiteY64" fmla="*/ 2762250 h 4713880"/>
              <a:gd name="connsiteX65" fmla="*/ 5943600 w 6000750"/>
              <a:gd name="connsiteY65" fmla="*/ 2819400 h 4713880"/>
              <a:gd name="connsiteX66" fmla="*/ 5981700 w 6000750"/>
              <a:gd name="connsiteY66" fmla="*/ 2990850 h 4713880"/>
              <a:gd name="connsiteX67" fmla="*/ 6000750 w 6000750"/>
              <a:gd name="connsiteY67" fmla="*/ 3067050 h 4713880"/>
              <a:gd name="connsiteX68" fmla="*/ 5981700 w 6000750"/>
              <a:gd name="connsiteY68" fmla="*/ 3638550 h 4713880"/>
              <a:gd name="connsiteX69" fmla="*/ 5962650 w 6000750"/>
              <a:gd name="connsiteY69" fmla="*/ 3695700 h 4713880"/>
              <a:gd name="connsiteX70" fmla="*/ 5905500 w 6000750"/>
              <a:gd name="connsiteY70" fmla="*/ 3752850 h 4713880"/>
              <a:gd name="connsiteX71" fmla="*/ 5848350 w 6000750"/>
              <a:gd name="connsiteY71" fmla="*/ 3771900 h 4713880"/>
              <a:gd name="connsiteX72" fmla="*/ 5772150 w 6000750"/>
              <a:gd name="connsiteY72" fmla="*/ 3886200 h 4713880"/>
              <a:gd name="connsiteX73" fmla="*/ 5753100 w 6000750"/>
              <a:gd name="connsiteY73" fmla="*/ 3943350 h 4713880"/>
              <a:gd name="connsiteX74" fmla="*/ 5715000 w 6000750"/>
              <a:gd name="connsiteY74" fmla="*/ 4000500 h 4713880"/>
              <a:gd name="connsiteX75" fmla="*/ 5676900 w 6000750"/>
              <a:gd name="connsiteY75" fmla="*/ 4114800 h 4713880"/>
              <a:gd name="connsiteX76" fmla="*/ 5657850 w 6000750"/>
              <a:gd name="connsiteY76" fmla="*/ 4171950 h 4713880"/>
              <a:gd name="connsiteX77" fmla="*/ 5543550 w 6000750"/>
              <a:gd name="connsiteY77" fmla="*/ 4229100 h 4713880"/>
              <a:gd name="connsiteX78" fmla="*/ 5486400 w 6000750"/>
              <a:gd name="connsiteY78" fmla="*/ 4267200 h 4713880"/>
              <a:gd name="connsiteX79" fmla="*/ 5429250 w 6000750"/>
              <a:gd name="connsiteY79" fmla="*/ 4286250 h 4713880"/>
              <a:gd name="connsiteX80" fmla="*/ 5276850 w 6000750"/>
              <a:gd name="connsiteY80" fmla="*/ 4324350 h 4713880"/>
              <a:gd name="connsiteX81" fmla="*/ 4933950 w 6000750"/>
              <a:gd name="connsiteY81" fmla="*/ 4343400 h 4713880"/>
              <a:gd name="connsiteX82" fmla="*/ 4914900 w 6000750"/>
              <a:gd name="connsiteY82" fmla="*/ 4419600 h 4713880"/>
              <a:gd name="connsiteX83" fmla="*/ 4743450 w 6000750"/>
              <a:gd name="connsiteY83" fmla="*/ 4438650 h 4713880"/>
              <a:gd name="connsiteX84" fmla="*/ 4686300 w 6000750"/>
              <a:gd name="connsiteY84" fmla="*/ 4419600 h 4713880"/>
              <a:gd name="connsiteX85" fmla="*/ 4438650 w 6000750"/>
              <a:gd name="connsiteY85" fmla="*/ 4210050 h 4713880"/>
              <a:gd name="connsiteX86" fmla="*/ 4362450 w 6000750"/>
              <a:gd name="connsiteY86" fmla="*/ 4191000 h 4713880"/>
              <a:gd name="connsiteX87" fmla="*/ 4286250 w 6000750"/>
              <a:gd name="connsiteY87" fmla="*/ 4133850 h 4713880"/>
              <a:gd name="connsiteX88" fmla="*/ 4171950 w 6000750"/>
              <a:gd name="connsiteY88" fmla="*/ 4114800 h 4713880"/>
              <a:gd name="connsiteX89" fmla="*/ 3657600 w 6000750"/>
              <a:gd name="connsiteY89" fmla="*/ 4171950 h 4713880"/>
              <a:gd name="connsiteX90" fmla="*/ 3600450 w 6000750"/>
              <a:gd name="connsiteY90" fmla="*/ 4191000 h 4713880"/>
              <a:gd name="connsiteX91" fmla="*/ 3429000 w 6000750"/>
              <a:gd name="connsiteY91" fmla="*/ 4229100 h 4713880"/>
              <a:gd name="connsiteX92" fmla="*/ 3352800 w 6000750"/>
              <a:gd name="connsiteY92" fmla="*/ 4267200 h 4713880"/>
              <a:gd name="connsiteX93" fmla="*/ 3257550 w 6000750"/>
              <a:gd name="connsiteY93" fmla="*/ 4286250 h 4713880"/>
              <a:gd name="connsiteX94" fmla="*/ 3181350 w 6000750"/>
              <a:gd name="connsiteY94" fmla="*/ 4305300 h 4713880"/>
              <a:gd name="connsiteX95" fmla="*/ 2971800 w 6000750"/>
              <a:gd name="connsiteY95" fmla="*/ 4381500 h 4713880"/>
              <a:gd name="connsiteX96" fmla="*/ 2552700 w 6000750"/>
              <a:gd name="connsiteY96" fmla="*/ 4362450 h 4713880"/>
              <a:gd name="connsiteX97" fmla="*/ 2495550 w 6000750"/>
              <a:gd name="connsiteY97" fmla="*/ 4305300 h 4713880"/>
              <a:gd name="connsiteX98" fmla="*/ 2381250 w 6000750"/>
              <a:gd name="connsiteY98" fmla="*/ 4267200 h 4713880"/>
              <a:gd name="connsiteX99" fmla="*/ 2324100 w 6000750"/>
              <a:gd name="connsiteY99" fmla="*/ 4248150 h 4713880"/>
              <a:gd name="connsiteX100" fmla="*/ 1981200 w 6000750"/>
              <a:gd name="connsiteY100" fmla="*/ 4324350 h 4713880"/>
              <a:gd name="connsiteX101" fmla="*/ 1790700 w 6000750"/>
              <a:gd name="connsiteY101" fmla="*/ 4438650 h 4713880"/>
              <a:gd name="connsiteX102" fmla="*/ 1733550 w 6000750"/>
              <a:gd name="connsiteY102" fmla="*/ 4476750 h 4713880"/>
              <a:gd name="connsiteX103" fmla="*/ 1562100 w 6000750"/>
              <a:gd name="connsiteY103" fmla="*/ 4533900 h 4713880"/>
              <a:gd name="connsiteX104" fmla="*/ 1504950 w 6000750"/>
              <a:gd name="connsiteY104" fmla="*/ 4552950 h 4713880"/>
              <a:gd name="connsiteX105" fmla="*/ 1447800 w 6000750"/>
              <a:gd name="connsiteY105" fmla="*/ 4572000 h 4713880"/>
              <a:gd name="connsiteX106" fmla="*/ 1333500 w 6000750"/>
              <a:gd name="connsiteY106" fmla="*/ 4591050 h 4713880"/>
              <a:gd name="connsiteX107" fmla="*/ 1200150 w 6000750"/>
              <a:gd name="connsiteY107" fmla="*/ 4572000 h 4713880"/>
              <a:gd name="connsiteX108" fmla="*/ 1143000 w 6000750"/>
              <a:gd name="connsiteY108" fmla="*/ 4552950 h 4713880"/>
              <a:gd name="connsiteX109" fmla="*/ 930607 w 6000750"/>
              <a:gd name="connsiteY109" fmla="*/ 4713880 h 4713880"/>
              <a:gd name="connsiteX110" fmla="*/ 778207 w 6000750"/>
              <a:gd name="connsiteY110" fmla="*/ 4615787 h 4713880"/>
              <a:gd name="connsiteX111" fmla="*/ 661348 w 6000750"/>
              <a:gd name="connsiteY111" fmla="*/ 4439218 h 4713880"/>
              <a:gd name="connsiteX112" fmla="*/ 533400 w 6000750"/>
              <a:gd name="connsiteY112" fmla="*/ 4171950 h 4713880"/>
              <a:gd name="connsiteX113" fmla="*/ 514350 w 6000750"/>
              <a:gd name="connsiteY113" fmla="*/ 4114800 h 4713880"/>
              <a:gd name="connsiteX0" fmla="*/ 361950 w 5848350"/>
              <a:gd name="connsiteY0" fmla="*/ 4114800 h 4713880"/>
              <a:gd name="connsiteX1" fmla="*/ 0 w 5848350"/>
              <a:gd name="connsiteY1" fmla="*/ 3371850 h 4713880"/>
              <a:gd name="connsiteX2" fmla="*/ 152400 w 5848350"/>
              <a:gd name="connsiteY2" fmla="*/ 3429000 h 4713880"/>
              <a:gd name="connsiteX3" fmla="*/ 342900 w 5848350"/>
              <a:gd name="connsiteY3" fmla="*/ 3467100 h 4713880"/>
              <a:gd name="connsiteX4" fmla="*/ 495300 w 5848350"/>
              <a:gd name="connsiteY4" fmla="*/ 3448050 h 4713880"/>
              <a:gd name="connsiteX5" fmla="*/ 685800 w 5848350"/>
              <a:gd name="connsiteY5" fmla="*/ 3390900 h 4713880"/>
              <a:gd name="connsiteX6" fmla="*/ 895350 w 5848350"/>
              <a:gd name="connsiteY6" fmla="*/ 3314700 h 4713880"/>
              <a:gd name="connsiteX7" fmla="*/ 990600 w 5848350"/>
              <a:gd name="connsiteY7" fmla="*/ 3105150 h 4713880"/>
              <a:gd name="connsiteX8" fmla="*/ 1085850 w 5848350"/>
              <a:gd name="connsiteY8" fmla="*/ 2857500 h 4713880"/>
              <a:gd name="connsiteX9" fmla="*/ 1219200 w 5848350"/>
              <a:gd name="connsiteY9" fmla="*/ 2495550 h 4713880"/>
              <a:gd name="connsiteX10" fmla="*/ 1257300 w 5848350"/>
              <a:gd name="connsiteY10" fmla="*/ 2362200 h 4713880"/>
              <a:gd name="connsiteX11" fmla="*/ 1333500 w 5848350"/>
              <a:gd name="connsiteY11" fmla="*/ 2171700 h 4713880"/>
              <a:gd name="connsiteX12" fmla="*/ 1371600 w 5848350"/>
              <a:gd name="connsiteY12" fmla="*/ 2019300 h 4713880"/>
              <a:gd name="connsiteX13" fmla="*/ 1352550 w 5848350"/>
              <a:gd name="connsiteY13" fmla="*/ 1771650 h 4713880"/>
              <a:gd name="connsiteX14" fmla="*/ 1352550 w 5848350"/>
              <a:gd name="connsiteY14" fmla="*/ 1543050 h 4713880"/>
              <a:gd name="connsiteX15" fmla="*/ 1390650 w 5848350"/>
              <a:gd name="connsiteY15" fmla="*/ 1390650 h 4713880"/>
              <a:gd name="connsiteX16" fmla="*/ 1390650 w 5848350"/>
              <a:gd name="connsiteY16" fmla="*/ 1390650 h 4713880"/>
              <a:gd name="connsiteX17" fmla="*/ 1428750 w 5848350"/>
              <a:gd name="connsiteY17" fmla="*/ 1181100 h 4713880"/>
              <a:gd name="connsiteX18" fmla="*/ 1428750 w 5848350"/>
              <a:gd name="connsiteY18" fmla="*/ 1181100 h 4713880"/>
              <a:gd name="connsiteX19" fmla="*/ 1219200 w 5848350"/>
              <a:gd name="connsiteY19" fmla="*/ 1295400 h 4713880"/>
              <a:gd name="connsiteX20" fmla="*/ 1066800 w 5848350"/>
              <a:gd name="connsiteY20" fmla="*/ 1238250 h 4713880"/>
              <a:gd name="connsiteX21" fmla="*/ 914400 w 5848350"/>
              <a:gd name="connsiteY21" fmla="*/ 1238250 h 4713880"/>
              <a:gd name="connsiteX22" fmla="*/ 876300 w 5848350"/>
              <a:gd name="connsiteY22" fmla="*/ 1257300 h 4713880"/>
              <a:gd name="connsiteX23" fmla="*/ 781050 w 5848350"/>
              <a:gd name="connsiteY23" fmla="*/ 762000 h 4713880"/>
              <a:gd name="connsiteX24" fmla="*/ 762000 w 5848350"/>
              <a:gd name="connsiteY24" fmla="*/ 476250 h 4713880"/>
              <a:gd name="connsiteX25" fmla="*/ 762000 w 5848350"/>
              <a:gd name="connsiteY25" fmla="*/ 247650 h 4713880"/>
              <a:gd name="connsiteX26" fmla="*/ 933450 w 5848350"/>
              <a:gd name="connsiteY26" fmla="*/ 95250 h 4713880"/>
              <a:gd name="connsiteX27" fmla="*/ 1238250 w 5848350"/>
              <a:gd name="connsiteY27" fmla="*/ 0 h 4713880"/>
              <a:gd name="connsiteX28" fmla="*/ 1485900 w 5848350"/>
              <a:gd name="connsiteY28" fmla="*/ 0 h 4713880"/>
              <a:gd name="connsiteX29" fmla="*/ 1733550 w 5848350"/>
              <a:gd name="connsiteY29" fmla="*/ 0 h 4713880"/>
              <a:gd name="connsiteX30" fmla="*/ 1962150 w 5848350"/>
              <a:gd name="connsiteY30" fmla="*/ 19050 h 4713880"/>
              <a:gd name="connsiteX31" fmla="*/ 2228850 w 5848350"/>
              <a:gd name="connsiteY31" fmla="*/ 19050 h 4713880"/>
              <a:gd name="connsiteX32" fmla="*/ 2400300 w 5848350"/>
              <a:gd name="connsiteY32" fmla="*/ 19050 h 4713880"/>
              <a:gd name="connsiteX33" fmla="*/ 2781300 w 5848350"/>
              <a:gd name="connsiteY33" fmla="*/ 76200 h 4713880"/>
              <a:gd name="connsiteX34" fmla="*/ 2990850 w 5848350"/>
              <a:gd name="connsiteY34" fmla="*/ 76200 h 4713880"/>
              <a:gd name="connsiteX35" fmla="*/ 3238500 w 5848350"/>
              <a:gd name="connsiteY35" fmla="*/ 57150 h 4713880"/>
              <a:gd name="connsiteX36" fmla="*/ 3619500 w 5848350"/>
              <a:gd name="connsiteY36" fmla="*/ 0 h 4713880"/>
              <a:gd name="connsiteX37" fmla="*/ 4019550 w 5848350"/>
              <a:gd name="connsiteY37" fmla="*/ 76200 h 4713880"/>
              <a:gd name="connsiteX38" fmla="*/ 4191000 w 5848350"/>
              <a:gd name="connsiteY38" fmla="*/ 152400 h 4713880"/>
              <a:gd name="connsiteX39" fmla="*/ 4267200 w 5848350"/>
              <a:gd name="connsiteY39" fmla="*/ 495300 h 4713880"/>
              <a:gd name="connsiteX40" fmla="*/ 4343400 w 5848350"/>
              <a:gd name="connsiteY40" fmla="*/ 876300 h 4713880"/>
              <a:gd name="connsiteX41" fmla="*/ 4343400 w 5848350"/>
              <a:gd name="connsiteY41" fmla="*/ 876300 h 4713880"/>
              <a:gd name="connsiteX42" fmla="*/ 4381500 w 5848350"/>
              <a:gd name="connsiteY42" fmla="*/ 1238250 h 4713880"/>
              <a:gd name="connsiteX43" fmla="*/ 4419600 w 5848350"/>
              <a:gd name="connsiteY43" fmla="*/ 1352550 h 4713880"/>
              <a:gd name="connsiteX44" fmla="*/ 4476750 w 5848350"/>
              <a:gd name="connsiteY44" fmla="*/ 1390650 h 4713880"/>
              <a:gd name="connsiteX45" fmla="*/ 4514850 w 5848350"/>
              <a:gd name="connsiteY45" fmla="*/ 1447800 h 4713880"/>
              <a:gd name="connsiteX46" fmla="*/ 4572000 w 5848350"/>
              <a:gd name="connsiteY46" fmla="*/ 1485900 h 4713880"/>
              <a:gd name="connsiteX47" fmla="*/ 4591050 w 5848350"/>
              <a:gd name="connsiteY47" fmla="*/ 1543050 h 4713880"/>
              <a:gd name="connsiteX48" fmla="*/ 4705350 w 5848350"/>
              <a:gd name="connsiteY48" fmla="*/ 1581150 h 4713880"/>
              <a:gd name="connsiteX49" fmla="*/ 4819650 w 5848350"/>
              <a:gd name="connsiteY49" fmla="*/ 1657350 h 4713880"/>
              <a:gd name="connsiteX50" fmla="*/ 4876800 w 5848350"/>
              <a:gd name="connsiteY50" fmla="*/ 1695450 h 4713880"/>
              <a:gd name="connsiteX51" fmla="*/ 4933950 w 5848350"/>
              <a:gd name="connsiteY51" fmla="*/ 1714500 h 4713880"/>
              <a:gd name="connsiteX52" fmla="*/ 5048250 w 5848350"/>
              <a:gd name="connsiteY52" fmla="*/ 1771650 h 4713880"/>
              <a:gd name="connsiteX53" fmla="*/ 5238750 w 5848350"/>
              <a:gd name="connsiteY53" fmla="*/ 1790700 h 4713880"/>
              <a:gd name="connsiteX54" fmla="*/ 5410200 w 5848350"/>
              <a:gd name="connsiteY54" fmla="*/ 1885950 h 4713880"/>
              <a:gd name="connsiteX55" fmla="*/ 5467350 w 5848350"/>
              <a:gd name="connsiteY55" fmla="*/ 1924050 h 4713880"/>
              <a:gd name="connsiteX56" fmla="*/ 5505450 w 5848350"/>
              <a:gd name="connsiteY56" fmla="*/ 2038350 h 4713880"/>
              <a:gd name="connsiteX57" fmla="*/ 5543550 w 5848350"/>
              <a:gd name="connsiteY57" fmla="*/ 2114550 h 4713880"/>
              <a:gd name="connsiteX58" fmla="*/ 5600700 w 5848350"/>
              <a:gd name="connsiteY58" fmla="*/ 2247900 h 4713880"/>
              <a:gd name="connsiteX59" fmla="*/ 5638800 w 5848350"/>
              <a:gd name="connsiteY59" fmla="*/ 2400300 h 4713880"/>
              <a:gd name="connsiteX60" fmla="*/ 5657850 w 5848350"/>
              <a:gd name="connsiteY60" fmla="*/ 2476500 h 4713880"/>
              <a:gd name="connsiteX61" fmla="*/ 5695950 w 5848350"/>
              <a:gd name="connsiteY61" fmla="*/ 2590800 h 4713880"/>
              <a:gd name="connsiteX62" fmla="*/ 5734050 w 5848350"/>
              <a:gd name="connsiteY62" fmla="*/ 2647950 h 4713880"/>
              <a:gd name="connsiteX63" fmla="*/ 5772150 w 5848350"/>
              <a:gd name="connsiteY63" fmla="*/ 2762250 h 4713880"/>
              <a:gd name="connsiteX64" fmla="*/ 5791200 w 5848350"/>
              <a:gd name="connsiteY64" fmla="*/ 2819400 h 4713880"/>
              <a:gd name="connsiteX65" fmla="*/ 5829300 w 5848350"/>
              <a:gd name="connsiteY65" fmla="*/ 2990850 h 4713880"/>
              <a:gd name="connsiteX66" fmla="*/ 5848350 w 5848350"/>
              <a:gd name="connsiteY66" fmla="*/ 3067050 h 4713880"/>
              <a:gd name="connsiteX67" fmla="*/ 5829300 w 5848350"/>
              <a:gd name="connsiteY67" fmla="*/ 3638550 h 4713880"/>
              <a:gd name="connsiteX68" fmla="*/ 5810250 w 5848350"/>
              <a:gd name="connsiteY68" fmla="*/ 3695700 h 4713880"/>
              <a:gd name="connsiteX69" fmla="*/ 5753100 w 5848350"/>
              <a:gd name="connsiteY69" fmla="*/ 3752850 h 4713880"/>
              <a:gd name="connsiteX70" fmla="*/ 5695950 w 5848350"/>
              <a:gd name="connsiteY70" fmla="*/ 3771900 h 4713880"/>
              <a:gd name="connsiteX71" fmla="*/ 5619750 w 5848350"/>
              <a:gd name="connsiteY71" fmla="*/ 3886200 h 4713880"/>
              <a:gd name="connsiteX72" fmla="*/ 5600700 w 5848350"/>
              <a:gd name="connsiteY72" fmla="*/ 3943350 h 4713880"/>
              <a:gd name="connsiteX73" fmla="*/ 5562600 w 5848350"/>
              <a:gd name="connsiteY73" fmla="*/ 4000500 h 4713880"/>
              <a:gd name="connsiteX74" fmla="*/ 5524500 w 5848350"/>
              <a:gd name="connsiteY74" fmla="*/ 4114800 h 4713880"/>
              <a:gd name="connsiteX75" fmla="*/ 5505450 w 5848350"/>
              <a:gd name="connsiteY75" fmla="*/ 4171950 h 4713880"/>
              <a:gd name="connsiteX76" fmla="*/ 5391150 w 5848350"/>
              <a:gd name="connsiteY76" fmla="*/ 4229100 h 4713880"/>
              <a:gd name="connsiteX77" fmla="*/ 5334000 w 5848350"/>
              <a:gd name="connsiteY77" fmla="*/ 4267200 h 4713880"/>
              <a:gd name="connsiteX78" fmla="*/ 5276850 w 5848350"/>
              <a:gd name="connsiteY78" fmla="*/ 4286250 h 4713880"/>
              <a:gd name="connsiteX79" fmla="*/ 5124450 w 5848350"/>
              <a:gd name="connsiteY79" fmla="*/ 4324350 h 4713880"/>
              <a:gd name="connsiteX80" fmla="*/ 4781550 w 5848350"/>
              <a:gd name="connsiteY80" fmla="*/ 4343400 h 4713880"/>
              <a:gd name="connsiteX81" fmla="*/ 4762500 w 5848350"/>
              <a:gd name="connsiteY81" fmla="*/ 4419600 h 4713880"/>
              <a:gd name="connsiteX82" fmla="*/ 4591050 w 5848350"/>
              <a:gd name="connsiteY82" fmla="*/ 4438650 h 4713880"/>
              <a:gd name="connsiteX83" fmla="*/ 4533900 w 5848350"/>
              <a:gd name="connsiteY83" fmla="*/ 4419600 h 4713880"/>
              <a:gd name="connsiteX84" fmla="*/ 4286250 w 5848350"/>
              <a:gd name="connsiteY84" fmla="*/ 4210050 h 4713880"/>
              <a:gd name="connsiteX85" fmla="*/ 4210050 w 5848350"/>
              <a:gd name="connsiteY85" fmla="*/ 4191000 h 4713880"/>
              <a:gd name="connsiteX86" fmla="*/ 4133850 w 5848350"/>
              <a:gd name="connsiteY86" fmla="*/ 4133850 h 4713880"/>
              <a:gd name="connsiteX87" fmla="*/ 4019550 w 5848350"/>
              <a:gd name="connsiteY87" fmla="*/ 4114800 h 4713880"/>
              <a:gd name="connsiteX88" fmla="*/ 3505200 w 5848350"/>
              <a:gd name="connsiteY88" fmla="*/ 4171950 h 4713880"/>
              <a:gd name="connsiteX89" fmla="*/ 3448050 w 5848350"/>
              <a:gd name="connsiteY89" fmla="*/ 4191000 h 4713880"/>
              <a:gd name="connsiteX90" fmla="*/ 3276600 w 5848350"/>
              <a:gd name="connsiteY90" fmla="*/ 4229100 h 4713880"/>
              <a:gd name="connsiteX91" fmla="*/ 3200400 w 5848350"/>
              <a:gd name="connsiteY91" fmla="*/ 4267200 h 4713880"/>
              <a:gd name="connsiteX92" fmla="*/ 3105150 w 5848350"/>
              <a:gd name="connsiteY92" fmla="*/ 4286250 h 4713880"/>
              <a:gd name="connsiteX93" fmla="*/ 3028950 w 5848350"/>
              <a:gd name="connsiteY93" fmla="*/ 4305300 h 4713880"/>
              <a:gd name="connsiteX94" fmla="*/ 2819400 w 5848350"/>
              <a:gd name="connsiteY94" fmla="*/ 4381500 h 4713880"/>
              <a:gd name="connsiteX95" fmla="*/ 2400300 w 5848350"/>
              <a:gd name="connsiteY95" fmla="*/ 4362450 h 4713880"/>
              <a:gd name="connsiteX96" fmla="*/ 2343150 w 5848350"/>
              <a:gd name="connsiteY96" fmla="*/ 4305300 h 4713880"/>
              <a:gd name="connsiteX97" fmla="*/ 2228850 w 5848350"/>
              <a:gd name="connsiteY97" fmla="*/ 4267200 h 4713880"/>
              <a:gd name="connsiteX98" fmla="*/ 2171700 w 5848350"/>
              <a:gd name="connsiteY98" fmla="*/ 4248150 h 4713880"/>
              <a:gd name="connsiteX99" fmla="*/ 1828800 w 5848350"/>
              <a:gd name="connsiteY99" fmla="*/ 4324350 h 4713880"/>
              <a:gd name="connsiteX100" fmla="*/ 1638300 w 5848350"/>
              <a:gd name="connsiteY100" fmla="*/ 4438650 h 4713880"/>
              <a:gd name="connsiteX101" fmla="*/ 1581150 w 5848350"/>
              <a:gd name="connsiteY101" fmla="*/ 4476750 h 4713880"/>
              <a:gd name="connsiteX102" fmla="*/ 1409700 w 5848350"/>
              <a:gd name="connsiteY102" fmla="*/ 4533900 h 4713880"/>
              <a:gd name="connsiteX103" fmla="*/ 1352550 w 5848350"/>
              <a:gd name="connsiteY103" fmla="*/ 4552950 h 4713880"/>
              <a:gd name="connsiteX104" fmla="*/ 1295400 w 5848350"/>
              <a:gd name="connsiteY104" fmla="*/ 4572000 h 4713880"/>
              <a:gd name="connsiteX105" fmla="*/ 1181100 w 5848350"/>
              <a:gd name="connsiteY105" fmla="*/ 4591050 h 4713880"/>
              <a:gd name="connsiteX106" fmla="*/ 1047750 w 5848350"/>
              <a:gd name="connsiteY106" fmla="*/ 4572000 h 4713880"/>
              <a:gd name="connsiteX107" fmla="*/ 990600 w 5848350"/>
              <a:gd name="connsiteY107" fmla="*/ 4552950 h 4713880"/>
              <a:gd name="connsiteX108" fmla="*/ 778207 w 5848350"/>
              <a:gd name="connsiteY108" fmla="*/ 4713880 h 4713880"/>
              <a:gd name="connsiteX109" fmla="*/ 625807 w 5848350"/>
              <a:gd name="connsiteY109" fmla="*/ 4615787 h 4713880"/>
              <a:gd name="connsiteX110" fmla="*/ 508948 w 5848350"/>
              <a:gd name="connsiteY110" fmla="*/ 4439218 h 4713880"/>
              <a:gd name="connsiteX111" fmla="*/ 381000 w 5848350"/>
              <a:gd name="connsiteY111" fmla="*/ 4171950 h 4713880"/>
              <a:gd name="connsiteX112" fmla="*/ 361950 w 5848350"/>
              <a:gd name="connsiteY112" fmla="*/ 4114800 h 4713880"/>
              <a:gd name="connsiteX0" fmla="*/ 209550 w 5695950"/>
              <a:gd name="connsiteY0" fmla="*/ 4114800 h 4713880"/>
              <a:gd name="connsiteX1" fmla="*/ 0 w 5695950"/>
              <a:gd name="connsiteY1" fmla="*/ 3429000 h 4713880"/>
              <a:gd name="connsiteX2" fmla="*/ 190500 w 5695950"/>
              <a:gd name="connsiteY2" fmla="*/ 3467100 h 4713880"/>
              <a:gd name="connsiteX3" fmla="*/ 342900 w 5695950"/>
              <a:gd name="connsiteY3" fmla="*/ 3448050 h 4713880"/>
              <a:gd name="connsiteX4" fmla="*/ 533400 w 5695950"/>
              <a:gd name="connsiteY4" fmla="*/ 3390900 h 4713880"/>
              <a:gd name="connsiteX5" fmla="*/ 742950 w 5695950"/>
              <a:gd name="connsiteY5" fmla="*/ 3314700 h 4713880"/>
              <a:gd name="connsiteX6" fmla="*/ 838200 w 5695950"/>
              <a:gd name="connsiteY6" fmla="*/ 3105150 h 4713880"/>
              <a:gd name="connsiteX7" fmla="*/ 933450 w 5695950"/>
              <a:gd name="connsiteY7" fmla="*/ 2857500 h 4713880"/>
              <a:gd name="connsiteX8" fmla="*/ 1066800 w 5695950"/>
              <a:gd name="connsiteY8" fmla="*/ 2495550 h 4713880"/>
              <a:gd name="connsiteX9" fmla="*/ 1104900 w 5695950"/>
              <a:gd name="connsiteY9" fmla="*/ 2362200 h 4713880"/>
              <a:gd name="connsiteX10" fmla="*/ 1181100 w 5695950"/>
              <a:gd name="connsiteY10" fmla="*/ 2171700 h 4713880"/>
              <a:gd name="connsiteX11" fmla="*/ 1219200 w 5695950"/>
              <a:gd name="connsiteY11" fmla="*/ 2019300 h 4713880"/>
              <a:gd name="connsiteX12" fmla="*/ 1200150 w 5695950"/>
              <a:gd name="connsiteY12" fmla="*/ 1771650 h 4713880"/>
              <a:gd name="connsiteX13" fmla="*/ 1200150 w 5695950"/>
              <a:gd name="connsiteY13" fmla="*/ 1543050 h 4713880"/>
              <a:gd name="connsiteX14" fmla="*/ 1238250 w 5695950"/>
              <a:gd name="connsiteY14" fmla="*/ 1390650 h 4713880"/>
              <a:gd name="connsiteX15" fmla="*/ 1238250 w 5695950"/>
              <a:gd name="connsiteY15" fmla="*/ 1390650 h 4713880"/>
              <a:gd name="connsiteX16" fmla="*/ 1276350 w 5695950"/>
              <a:gd name="connsiteY16" fmla="*/ 1181100 h 4713880"/>
              <a:gd name="connsiteX17" fmla="*/ 1276350 w 5695950"/>
              <a:gd name="connsiteY17" fmla="*/ 1181100 h 4713880"/>
              <a:gd name="connsiteX18" fmla="*/ 1066800 w 5695950"/>
              <a:gd name="connsiteY18" fmla="*/ 1295400 h 4713880"/>
              <a:gd name="connsiteX19" fmla="*/ 914400 w 5695950"/>
              <a:gd name="connsiteY19" fmla="*/ 1238250 h 4713880"/>
              <a:gd name="connsiteX20" fmla="*/ 762000 w 5695950"/>
              <a:gd name="connsiteY20" fmla="*/ 1238250 h 4713880"/>
              <a:gd name="connsiteX21" fmla="*/ 723900 w 5695950"/>
              <a:gd name="connsiteY21" fmla="*/ 1257300 h 4713880"/>
              <a:gd name="connsiteX22" fmla="*/ 628650 w 5695950"/>
              <a:gd name="connsiteY22" fmla="*/ 762000 h 4713880"/>
              <a:gd name="connsiteX23" fmla="*/ 609600 w 5695950"/>
              <a:gd name="connsiteY23" fmla="*/ 476250 h 4713880"/>
              <a:gd name="connsiteX24" fmla="*/ 609600 w 5695950"/>
              <a:gd name="connsiteY24" fmla="*/ 247650 h 4713880"/>
              <a:gd name="connsiteX25" fmla="*/ 781050 w 5695950"/>
              <a:gd name="connsiteY25" fmla="*/ 95250 h 4713880"/>
              <a:gd name="connsiteX26" fmla="*/ 1085850 w 5695950"/>
              <a:gd name="connsiteY26" fmla="*/ 0 h 4713880"/>
              <a:gd name="connsiteX27" fmla="*/ 1333500 w 5695950"/>
              <a:gd name="connsiteY27" fmla="*/ 0 h 4713880"/>
              <a:gd name="connsiteX28" fmla="*/ 1581150 w 5695950"/>
              <a:gd name="connsiteY28" fmla="*/ 0 h 4713880"/>
              <a:gd name="connsiteX29" fmla="*/ 1809750 w 5695950"/>
              <a:gd name="connsiteY29" fmla="*/ 19050 h 4713880"/>
              <a:gd name="connsiteX30" fmla="*/ 2076450 w 5695950"/>
              <a:gd name="connsiteY30" fmla="*/ 19050 h 4713880"/>
              <a:gd name="connsiteX31" fmla="*/ 2247900 w 5695950"/>
              <a:gd name="connsiteY31" fmla="*/ 19050 h 4713880"/>
              <a:gd name="connsiteX32" fmla="*/ 2628900 w 5695950"/>
              <a:gd name="connsiteY32" fmla="*/ 76200 h 4713880"/>
              <a:gd name="connsiteX33" fmla="*/ 2838450 w 5695950"/>
              <a:gd name="connsiteY33" fmla="*/ 76200 h 4713880"/>
              <a:gd name="connsiteX34" fmla="*/ 3086100 w 5695950"/>
              <a:gd name="connsiteY34" fmla="*/ 57150 h 4713880"/>
              <a:gd name="connsiteX35" fmla="*/ 3467100 w 5695950"/>
              <a:gd name="connsiteY35" fmla="*/ 0 h 4713880"/>
              <a:gd name="connsiteX36" fmla="*/ 3867150 w 5695950"/>
              <a:gd name="connsiteY36" fmla="*/ 76200 h 4713880"/>
              <a:gd name="connsiteX37" fmla="*/ 4038600 w 5695950"/>
              <a:gd name="connsiteY37" fmla="*/ 152400 h 4713880"/>
              <a:gd name="connsiteX38" fmla="*/ 4114800 w 5695950"/>
              <a:gd name="connsiteY38" fmla="*/ 495300 h 4713880"/>
              <a:gd name="connsiteX39" fmla="*/ 4191000 w 5695950"/>
              <a:gd name="connsiteY39" fmla="*/ 876300 h 4713880"/>
              <a:gd name="connsiteX40" fmla="*/ 4191000 w 5695950"/>
              <a:gd name="connsiteY40" fmla="*/ 876300 h 4713880"/>
              <a:gd name="connsiteX41" fmla="*/ 4229100 w 5695950"/>
              <a:gd name="connsiteY41" fmla="*/ 1238250 h 4713880"/>
              <a:gd name="connsiteX42" fmla="*/ 4267200 w 5695950"/>
              <a:gd name="connsiteY42" fmla="*/ 1352550 h 4713880"/>
              <a:gd name="connsiteX43" fmla="*/ 4324350 w 5695950"/>
              <a:gd name="connsiteY43" fmla="*/ 1390650 h 4713880"/>
              <a:gd name="connsiteX44" fmla="*/ 4362450 w 5695950"/>
              <a:gd name="connsiteY44" fmla="*/ 1447800 h 4713880"/>
              <a:gd name="connsiteX45" fmla="*/ 4419600 w 5695950"/>
              <a:gd name="connsiteY45" fmla="*/ 1485900 h 4713880"/>
              <a:gd name="connsiteX46" fmla="*/ 4438650 w 5695950"/>
              <a:gd name="connsiteY46" fmla="*/ 1543050 h 4713880"/>
              <a:gd name="connsiteX47" fmla="*/ 4552950 w 5695950"/>
              <a:gd name="connsiteY47" fmla="*/ 1581150 h 4713880"/>
              <a:gd name="connsiteX48" fmla="*/ 4667250 w 5695950"/>
              <a:gd name="connsiteY48" fmla="*/ 1657350 h 4713880"/>
              <a:gd name="connsiteX49" fmla="*/ 4724400 w 5695950"/>
              <a:gd name="connsiteY49" fmla="*/ 1695450 h 4713880"/>
              <a:gd name="connsiteX50" fmla="*/ 4781550 w 5695950"/>
              <a:gd name="connsiteY50" fmla="*/ 1714500 h 4713880"/>
              <a:gd name="connsiteX51" fmla="*/ 4895850 w 5695950"/>
              <a:gd name="connsiteY51" fmla="*/ 1771650 h 4713880"/>
              <a:gd name="connsiteX52" fmla="*/ 5086350 w 5695950"/>
              <a:gd name="connsiteY52" fmla="*/ 1790700 h 4713880"/>
              <a:gd name="connsiteX53" fmla="*/ 5257800 w 5695950"/>
              <a:gd name="connsiteY53" fmla="*/ 1885950 h 4713880"/>
              <a:gd name="connsiteX54" fmla="*/ 5314950 w 5695950"/>
              <a:gd name="connsiteY54" fmla="*/ 1924050 h 4713880"/>
              <a:gd name="connsiteX55" fmla="*/ 5353050 w 5695950"/>
              <a:gd name="connsiteY55" fmla="*/ 2038350 h 4713880"/>
              <a:gd name="connsiteX56" fmla="*/ 5391150 w 5695950"/>
              <a:gd name="connsiteY56" fmla="*/ 2114550 h 4713880"/>
              <a:gd name="connsiteX57" fmla="*/ 5448300 w 5695950"/>
              <a:gd name="connsiteY57" fmla="*/ 2247900 h 4713880"/>
              <a:gd name="connsiteX58" fmla="*/ 5486400 w 5695950"/>
              <a:gd name="connsiteY58" fmla="*/ 2400300 h 4713880"/>
              <a:gd name="connsiteX59" fmla="*/ 5505450 w 5695950"/>
              <a:gd name="connsiteY59" fmla="*/ 2476500 h 4713880"/>
              <a:gd name="connsiteX60" fmla="*/ 5543550 w 5695950"/>
              <a:gd name="connsiteY60" fmla="*/ 2590800 h 4713880"/>
              <a:gd name="connsiteX61" fmla="*/ 5581650 w 5695950"/>
              <a:gd name="connsiteY61" fmla="*/ 2647950 h 4713880"/>
              <a:gd name="connsiteX62" fmla="*/ 5619750 w 5695950"/>
              <a:gd name="connsiteY62" fmla="*/ 2762250 h 4713880"/>
              <a:gd name="connsiteX63" fmla="*/ 5638800 w 5695950"/>
              <a:gd name="connsiteY63" fmla="*/ 2819400 h 4713880"/>
              <a:gd name="connsiteX64" fmla="*/ 5676900 w 5695950"/>
              <a:gd name="connsiteY64" fmla="*/ 2990850 h 4713880"/>
              <a:gd name="connsiteX65" fmla="*/ 5695950 w 5695950"/>
              <a:gd name="connsiteY65" fmla="*/ 3067050 h 4713880"/>
              <a:gd name="connsiteX66" fmla="*/ 5676900 w 5695950"/>
              <a:gd name="connsiteY66" fmla="*/ 3638550 h 4713880"/>
              <a:gd name="connsiteX67" fmla="*/ 5657850 w 5695950"/>
              <a:gd name="connsiteY67" fmla="*/ 3695700 h 4713880"/>
              <a:gd name="connsiteX68" fmla="*/ 5600700 w 5695950"/>
              <a:gd name="connsiteY68" fmla="*/ 3752850 h 4713880"/>
              <a:gd name="connsiteX69" fmla="*/ 5543550 w 5695950"/>
              <a:gd name="connsiteY69" fmla="*/ 3771900 h 4713880"/>
              <a:gd name="connsiteX70" fmla="*/ 5467350 w 5695950"/>
              <a:gd name="connsiteY70" fmla="*/ 3886200 h 4713880"/>
              <a:gd name="connsiteX71" fmla="*/ 5448300 w 5695950"/>
              <a:gd name="connsiteY71" fmla="*/ 3943350 h 4713880"/>
              <a:gd name="connsiteX72" fmla="*/ 5410200 w 5695950"/>
              <a:gd name="connsiteY72" fmla="*/ 4000500 h 4713880"/>
              <a:gd name="connsiteX73" fmla="*/ 5372100 w 5695950"/>
              <a:gd name="connsiteY73" fmla="*/ 4114800 h 4713880"/>
              <a:gd name="connsiteX74" fmla="*/ 5353050 w 5695950"/>
              <a:gd name="connsiteY74" fmla="*/ 4171950 h 4713880"/>
              <a:gd name="connsiteX75" fmla="*/ 5238750 w 5695950"/>
              <a:gd name="connsiteY75" fmla="*/ 4229100 h 4713880"/>
              <a:gd name="connsiteX76" fmla="*/ 5181600 w 5695950"/>
              <a:gd name="connsiteY76" fmla="*/ 4267200 h 4713880"/>
              <a:gd name="connsiteX77" fmla="*/ 5124450 w 5695950"/>
              <a:gd name="connsiteY77" fmla="*/ 4286250 h 4713880"/>
              <a:gd name="connsiteX78" fmla="*/ 4972050 w 5695950"/>
              <a:gd name="connsiteY78" fmla="*/ 4324350 h 4713880"/>
              <a:gd name="connsiteX79" fmla="*/ 4629150 w 5695950"/>
              <a:gd name="connsiteY79" fmla="*/ 4343400 h 4713880"/>
              <a:gd name="connsiteX80" fmla="*/ 4610100 w 5695950"/>
              <a:gd name="connsiteY80" fmla="*/ 4419600 h 4713880"/>
              <a:gd name="connsiteX81" fmla="*/ 4438650 w 5695950"/>
              <a:gd name="connsiteY81" fmla="*/ 4438650 h 4713880"/>
              <a:gd name="connsiteX82" fmla="*/ 4381500 w 5695950"/>
              <a:gd name="connsiteY82" fmla="*/ 4419600 h 4713880"/>
              <a:gd name="connsiteX83" fmla="*/ 4133850 w 5695950"/>
              <a:gd name="connsiteY83" fmla="*/ 4210050 h 4713880"/>
              <a:gd name="connsiteX84" fmla="*/ 4057650 w 5695950"/>
              <a:gd name="connsiteY84" fmla="*/ 4191000 h 4713880"/>
              <a:gd name="connsiteX85" fmla="*/ 3981450 w 5695950"/>
              <a:gd name="connsiteY85" fmla="*/ 4133850 h 4713880"/>
              <a:gd name="connsiteX86" fmla="*/ 3867150 w 5695950"/>
              <a:gd name="connsiteY86" fmla="*/ 4114800 h 4713880"/>
              <a:gd name="connsiteX87" fmla="*/ 3352800 w 5695950"/>
              <a:gd name="connsiteY87" fmla="*/ 4171950 h 4713880"/>
              <a:gd name="connsiteX88" fmla="*/ 3295650 w 5695950"/>
              <a:gd name="connsiteY88" fmla="*/ 4191000 h 4713880"/>
              <a:gd name="connsiteX89" fmla="*/ 3124200 w 5695950"/>
              <a:gd name="connsiteY89" fmla="*/ 4229100 h 4713880"/>
              <a:gd name="connsiteX90" fmla="*/ 3048000 w 5695950"/>
              <a:gd name="connsiteY90" fmla="*/ 4267200 h 4713880"/>
              <a:gd name="connsiteX91" fmla="*/ 2952750 w 5695950"/>
              <a:gd name="connsiteY91" fmla="*/ 4286250 h 4713880"/>
              <a:gd name="connsiteX92" fmla="*/ 2876550 w 5695950"/>
              <a:gd name="connsiteY92" fmla="*/ 4305300 h 4713880"/>
              <a:gd name="connsiteX93" fmla="*/ 2667000 w 5695950"/>
              <a:gd name="connsiteY93" fmla="*/ 4381500 h 4713880"/>
              <a:gd name="connsiteX94" fmla="*/ 2247900 w 5695950"/>
              <a:gd name="connsiteY94" fmla="*/ 4362450 h 4713880"/>
              <a:gd name="connsiteX95" fmla="*/ 2190750 w 5695950"/>
              <a:gd name="connsiteY95" fmla="*/ 4305300 h 4713880"/>
              <a:gd name="connsiteX96" fmla="*/ 2076450 w 5695950"/>
              <a:gd name="connsiteY96" fmla="*/ 4267200 h 4713880"/>
              <a:gd name="connsiteX97" fmla="*/ 2019300 w 5695950"/>
              <a:gd name="connsiteY97" fmla="*/ 4248150 h 4713880"/>
              <a:gd name="connsiteX98" fmla="*/ 1676400 w 5695950"/>
              <a:gd name="connsiteY98" fmla="*/ 4324350 h 4713880"/>
              <a:gd name="connsiteX99" fmla="*/ 1485900 w 5695950"/>
              <a:gd name="connsiteY99" fmla="*/ 4438650 h 4713880"/>
              <a:gd name="connsiteX100" fmla="*/ 1428750 w 5695950"/>
              <a:gd name="connsiteY100" fmla="*/ 4476750 h 4713880"/>
              <a:gd name="connsiteX101" fmla="*/ 1257300 w 5695950"/>
              <a:gd name="connsiteY101" fmla="*/ 4533900 h 4713880"/>
              <a:gd name="connsiteX102" fmla="*/ 1200150 w 5695950"/>
              <a:gd name="connsiteY102" fmla="*/ 4552950 h 4713880"/>
              <a:gd name="connsiteX103" fmla="*/ 1143000 w 5695950"/>
              <a:gd name="connsiteY103" fmla="*/ 4572000 h 4713880"/>
              <a:gd name="connsiteX104" fmla="*/ 1028700 w 5695950"/>
              <a:gd name="connsiteY104" fmla="*/ 4591050 h 4713880"/>
              <a:gd name="connsiteX105" fmla="*/ 895350 w 5695950"/>
              <a:gd name="connsiteY105" fmla="*/ 4572000 h 4713880"/>
              <a:gd name="connsiteX106" fmla="*/ 838200 w 5695950"/>
              <a:gd name="connsiteY106" fmla="*/ 4552950 h 4713880"/>
              <a:gd name="connsiteX107" fmla="*/ 625807 w 5695950"/>
              <a:gd name="connsiteY107" fmla="*/ 4713880 h 4713880"/>
              <a:gd name="connsiteX108" fmla="*/ 473407 w 5695950"/>
              <a:gd name="connsiteY108" fmla="*/ 4615787 h 4713880"/>
              <a:gd name="connsiteX109" fmla="*/ 356548 w 5695950"/>
              <a:gd name="connsiteY109" fmla="*/ 4439218 h 4713880"/>
              <a:gd name="connsiteX110" fmla="*/ 228600 w 5695950"/>
              <a:gd name="connsiteY110" fmla="*/ 4171950 h 4713880"/>
              <a:gd name="connsiteX111" fmla="*/ 209550 w 5695950"/>
              <a:gd name="connsiteY111"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169864 w 5512764"/>
              <a:gd name="connsiteY73" fmla="*/ 4171950 h 4713880"/>
              <a:gd name="connsiteX74" fmla="*/ 5055564 w 5512764"/>
              <a:gd name="connsiteY74" fmla="*/ 4229100 h 4713880"/>
              <a:gd name="connsiteX75" fmla="*/ 4998414 w 5512764"/>
              <a:gd name="connsiteY75" fmla="*/ 4267200 h 4713880"/>
              <a:gd name="connsiteX76" fmla="*/ 4941264 w 5512764"/>
              <a:gd name="connsiteY76" fmla="*/ 4286250 h 4713880"/>
              <a:gd name="connsiteX77" fmla="*/ 4788864 w 5512764"/>
              <a:gd name="connsiteY77" fmla="*/ 4324350 h 4713880"/>
              <a:gd name="connsiteX78" fmla="*/ 4445964 w 5512764"/>
              <a:gd name="connsiteY78" fmla="*/ 4343400 h 4713880"/>
              <a:gd name="connsiteX79" fmla="*/ 4426914 w 5512764"/>
              <a:gd name="connsiteY79" fmla="*/ 4419600 h 4713880"/>
              <a:gd name="connsiteX80" fmla="*/ 4255464 w 5512764"/>
              <a:gd name="connsiteY80" fmla="*/ 4438650 h 4713880"/>
              <a:gd name="connsiteX81" fmla="*/ 4198314 w 5512764"/>
              <a:gd name="connsiteY81" fmla="*/ 4419600 h 4713880"/>
              <a:gd name="connsiteX82" fmla="*/ 3950664 w 5512764"/>
              <a:gd name="connsiteY82" fmla="*/ 4210050 h 4713880"/>
              <a:gd name="connsiteX83" fmla="*/ 3874464 w 5512764"/>
              <a:gd name="connsiteY83" fmla="*/ 4191000 h 4713880"/>
              <a:gd name="connsiteX84" fmla="*/ 3798264 w 5512764"/>
              <a:gd name="connsiteY84" fmla="*/ 4133850 h 4713880"/>
              <a:gd name="connsiteX85" fmla="*/ 3683964 w 5512764"/>
              <a:gd name="connsiteY85" fmla="*/ 4114800 h 4713880"/>
              <a:gd name="connsiteX86" fmla="*/ 3169614 w 5512764"/>
              <a:gd name="connsiteY86" fmla="*/ 4171950 h 4713880"/>
              <a:gd name="connsiteX87" fmla="*/ 3112464 w 5512764"/>
              <a:gd name="connsiteY87" fmla="*/ 4191000 h 4713880"/>
              <a:gd name="connsiteX88" fmla="*/ 2941014 w 5512764"/>
              <a:gd name="connsiteY88" fmla="*/ 4229100 h 4713880"/>
              <a:gd name="connsiteX89" fmla="*/ 2864814 w 5512764"/>
              <a:gd name="connsiteY89" fmla="*/ 4267200 h 4713880"/>
              <a:gd name="connsiteX90" fmla="*/ 2769564 w 5512764"/>
              <a:gd name="connsiteY90" fmla="*/ 4286250 h 4713880"/>
              <a:gd name="connsiteX91" fmla="*/ 2693364 w 5512764"/>
              <a:gd name="connsiteY91" fmla="*/ 4305300 h 4713880"/>
              <a:gd name="connsiteX92" fmla="*/ 2483814 w 5512764"/>
              <a:gd name="connsiteY92" fmla="*/ 4381500 h 4713880"/>
              <a:gd name="connsiteX93" fmla="*/ 2064714 w 5512764"/>
              <a:gd name="connsiteY93" fmla="*/ 4362450 h 4713880"/>
              <a:gd name="connsiteX94" fmla="*/ 2007564 w 5512764"/>
              <a:gd name="connsiteY94" fmla="*/ 4305300 h 4713880"/>
              <a:gd name="connsiteX95" fmla="*/ 1893264 w 5512764"/>
              <a:gd name="connsiteY95" fmla="*/ 4267200 h 4713880"/>
              <a:gd name="connsiteX96" fmla="*/ 1836114 w 5512764"/>
              <a:gd name="connsiteY96" fmla="*/ 4248150 h 4713880"/>
              <a:gd name="connsiteX97" fmla="*/ 1493214 w 5512764"/>
              <a:gd name="connsiteY97" fmla="*/ 4324350 h 4713880"/>
              <a:gd name="connsiteX98" fmla="*/ 1302714 w 5512764"/>
              <a:gd name="connsiteY98" fmla="*/ 4438650 h 4713880"/>
              <a:gd name="connsiteX99" fmla="*/ 1245564 w 5512764"/>
              <a:gd name="connsiteY99" fmla="*/ 4476750 h 4713880"/>
              <a:gd name="connsiteX100" fmla="*/ 1074114 w 5512764"/>
              <a:gd name="connsiteY100" fmla="*/ 4533900 h 4713880"/>
              <a:gd name="connsiteX101" fmla="*/ 1016964 w 5512764"/>
              <a:gd name="connsiteY101" fmla="*/ 4552950 h 4713880"/>
              <a:gd name="connsiteX102" fmla="*/ 959814 w 5512764"/>
              <a:gd name="connsiteY102" fmla="*/ 4572000 h 4713880"/>
              <a:gd name="connsiteX103" fmla="*/ 845514 w 5512764"/>
              <a:gd name="connsiteY103" fmla="*/ 4591050 h 4713880"/>
              <a:gd name="connsiteX104" fmla="*/ 712164 w 5512764"/>
              <a:gd name="connsiteY104" fmla="*/ 4572000 h 4713880"/>
              <a:gd name="connsiteX105" fmla="*/ 655014 w 5512764"/>
              <a:gd name="connsiteY105" fmla="*/ 4552950 h 4713880"/>
              <a:gd name="connsiteX106" fmla="*/ 442621 w 5512764"/>
              <a:gd name="connsiteY106" fmla="*/ 4713880 h 4713880"/>
              <a:gd name="connsiteX107" fmla="*/ 290221 w 5512764"/>
              <a:gd name="connsiteY107" fmla="*/ 4615787 h 4713880"/>
              <a:gd name="connsiteX108" fmla="*/ 173362 w 5512764"/>
              <a:gd name="connsiteY108" fmla="*/ 4439218 h 4713880"/>
              <a:gd name="connsiteX109" fmla="*/ 45414 w 5512764"/>
              <a:gd name="connsiteY109" fmla="*/ 4171950 h 4713880"/>
              <a:gd name="connsiteX110" fmla="*/ 26364 w 5512764"/>
              <a:gd name="connsiteY110"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188914 w 5512764"/>
              <a:gd name="connsiteY72" fmla="*/ 4114800 h 4713880"/>
              <a:gd name="connsiteX73" fmla="*/ 5055564 w 5512764"/>
              <a:gd name="connsiteY73" fmla="*/ 4229100 h 4713880"/>
              <a:gd name="connsiteX74" fmla="*/ 4998414 w 5512764"/>
              <a:gd name="connsiteY74" fmla="*/ 4267200 h 4713880"/>
              <a:gd name="connsiteX75" fmla="*/ 4941264 w 5512764"/>
              <a:gd name="connsiteY75" fmla="*/ 4286250 h 4713880"/>
              <a:gd name="connsiteX76" fmla="*/ 4788864 w 5512764"/>
              <a:gd name="connsiteY76" fmla="*/ 4324350 h 4713880"/>
              <a:gd name="connsiteX77" fmla="*/ 4445964 w 5512764"/>
              <a:gd name="connsiteY77" fmla="*/ 4343400 h 4713880"/>
              <a:gd name="connsiteX78" fmla="*/ 4426914 w 5512764"/>
              <a:gd name="connsiteY78" fmla="*/ 4419600 h 4713880"/>
              <a:gd name="connsiteX79" fmla="*/ 4255464 w 5512764"/>
              <a:gd name="connsiteY79" fmla="*/ 4438650 h 4713880"/>
              <a:gd name="connsiteX80" fmla="*/ 4198314 w 5512764"/>
              <a:gd name="connsiteY80" fmla="*/ 4419600 h 4713880"/>
              <a:gd name="connsiteX81" fmla="*/ 3950664 w 5512764"/>
              <a:gd name="connsiteY81" fmla="*/ 4210050 h 4713880"/>
              <a:gd name="connsiteX82" fmla="*/ 3874464 w 5512764"/>
              <a:gd name="connsiteY82" fmla="*/ 4191000 h 4713880"/>
              <a:gd name="connsiteX83" fmla="*/ 3798264 w 5512764"/>
              <a:gd name="connsiteY83" fmla="*/ 4133850 h 4713880"/>
              <a:gd name="connsiteX84" fmla="*/ 3683964 w 5512764"/>
              <a:gd name="connsiteY84" fmla="*/ 4114800 h 4713880"/>
              <a:gd name="connsiteX85" fmla="*/ 3169614 w 5512764"/>
              <a:gd name="connsiteY85" fmla="*/ 4171950 h 4713880"/>
              <a:gd name="connsiteX86" fmla="*/ 3112464 w 5512764"/>
              <a:gd name="connsiteY86" fmla="*/ 4191000 h 4713880"/>
              <a:gd name="connsiteX87" fmla="*/ 2941014 w 5512764"/>
              <a:gd name="connsiteY87" fmla="*/ 4229100 h 4713880"/>
              <a:gd name="connsiteX88" fmla="*/ 2864814 w 5512764"/>
              <a:gd name="connsiteY88" fmla="*/ 4267200 h 4713880"/>
              <a:gd name="connsiteX89" fmla="*/ 2769564 w 5512764"/>
              <a:gd name="connsiteY89" fmla="*/ 4286250 h 4713880"/>
              <a:gd name="connsiteX90" fmla="*/ 2693364 w 5512764"/>
              <a:gd name="connsiteY90" fmla="*/ 4305300 h 4713880"/>
              <a:gd name="connsiteX91" fmla="*/ 2483814 w 5512764"/>
              <a:gd name="connsiteY91" fmla="*/ 4381500 h 4713880"/>
              <a:gd name="connsiteX92" fmla="*/ 2064714 w 5512764"/>
              <a:gd name="connsiteY92" fmla="*/ 4362450 h 4713880"/>
              <a:gd name="connsiteX93" fmla="*/ 2007564 w 5512764"/>
              <a:gd name="connsiteY93" fmla="*/ 4305300 h 4713880"/>
              <a:gd name="connsiteX94" fmla="*/ 1893264 w 5512764"/>
              <a:gd name="connsiteY94" fmla="*/ 4267200 h 4713880"/>
              <a:gd name="connsiteX95" fmla="*/ 1836114 w 5512764"/>
              <a:gd name="connsiteY95" fmla="*/ 4248150 h 4713880"/>
              <a:gd name="connsiteX96" fmla="*/ 1493214 w 5512764"/>
              <a:gd name="connsiteY96" fmla="*/ 4324350 h 4713880"/>
              <a:gd name="connsiteX97" fmla="*/ 1302714 w 5512764"/>
              <a:gd name="connsiteY97" fmla="*/ 4438650 h 4713880"/>
              <a:gd name="connsiteX98" fmla="*/ 1245564 w 5512764"/>
              <a:gd name="connsiteY98" fmla="*/ 4476750 h 4713880"/>
              <a:gd name="connsiteX99" fmla="*/ 1074114 w 5512764"/>
              <a:gd name="connsiteY99" fmla="*/ 4533900 h 4713880"/>
              <a:gd name="connsiteX100" fmla="*/ 1016964 w 5512764"/>
              <a:gd name="connsiteY100" fmla="*/ 4552950 h 4713880"/>
              <a:gd name="connsiteX101" fmla="*/ 959814 w 5512764"/>
              <a:gd name="connsiteY101" fmla="*/ 4572000 h 4713880"/>
              <a:gd name="connsiteX102" fmla="*/ 845514 w 5512764"/>
              <a:gd name="connsiteY102" fmla="*/ 4591050 h 4713880"/>
              <a:gd name="connsiteX103" fmla="*/ 712164 w 5512764"/>
              <a:gd name="connsiteY103" fmla="*/ 4572000 h 4713880"/>
              <a:gd name="connsiteX104" fmla="*/ 655014 w 5512764"/>
              <a:gd name="connsiteY104" fmla="*/ 4552950 h 4713880"/>
              <a:gd name="connsiteX105" fmla="*/ 442621 w 5512764"/>
              <a:gd name="connsiteY105" fmla="*/ 4713880 h 4713880"/>
              <a:gd name="connsiteX106" fmla="*/ 290221 w 5512764"/>
              <a:gd name="connsiteY106" fmla="*/ 4615787 h 4713880"/>
              <a:gd name="connsiteX107" fmla="*/ 173362 w 5512764"/>
              <a:gd name="connsiteY107" fmla="*/ 4439218 h 4713880"/>
              <a:gd name="connsiteX108" fmla="*/ 45414 w 5512764"/>
              <a:gd name="connsiteY108" fmla="*/ 4171950 h 4713880"/>
              <a:gd name="connsiteX109" fmla="*/ 26364 w 5512764"/>
              <a:gd name="connsiteY109"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227014 w 5512764"/>
              <a:gd name="connsiteY71" fmla="*/ 4000500 h 4713880"/>
              <a:gd name="connsiteX72" fmla="*/ 5055564 w 5512764"/>
              <a:gd name="connsiteY72" fmla="*/ 4229100 h 4713880"/>
              <a:gd name="connsiteX73" fmla="*/ 4998414 w 5512764"/>
              <a:gd name="connsiteY73" fmla="*/ 4267200 h 4713880"/>
              <a:gd name="connsiteX74" fmla="*/ 4941264 w 5512764"/>
              <a:gd name="connsiteY74" fmla="*/ 4286250 h 4713880"/>
              <a:gd name="connsiteX75" fmla="*/ 4788864 w 5512764"/>
              <a:gd name="connsiteY75" fmla="*/ 4324350 h 4713880"/>
              <a:gd name="connsiteX76" fmla="*/ 4445964 w 5512764"/>
              <a:gd name="connsiteY76" fmla="*/ 4343400 h 4713880"/>
              <a:gd name="connsiteX77" fmla="*/ 4426914 w 5512764"/>
              <a:gd name="connsiteY77" fmla="*/ 4419600 h 4713880"/>
              <a:gd name="connsiteX78" fmla="*/ 4255464 w 5512764"/>
              <a:gd name="connsiteY78" fmla="*/ 4438650 h 4713880"/>
              <a:gd name="connsiteX79" fmla="*/ 4198314 w 5512764"/>
              <a:gd name="connsiteY79" fmla="*/ 4419600 h 4713880"/>
              <a:gd name="connsiteX80" fmla="*/ 3950664 w 5512764"/>
              <a:gd name="connsiteY80" fmla="*/ 4210050 h 4713880"/>
              <a:gd name="connsiteX81" fmla="*/ 3874464 w 5512764"/>
              <a:gd name="connsiteY81" fmla="*/ 4191000 h 4713880"/>
              <a:gd name="connsiteX82" fmla="*/ 3798264 w 5512764"/>
              <a:gd name="connsiteY82" fmla="*/ 4133850 h 4713880"/>
              <a:gd name="connsiteX83" fmla="*/ 3683964 w 5512764"/>
              <a:gd name="connsiteY83" fmla="*/ 4114800 h 4713880"/>
              <a:gd name="connsiteX84" fmla="*/ 3169614 w 5512764"/>
              <a:gd name="connsiteY84" fmla="*/ 4171950 h 4713880"/>
              <a:gd name="connsiteX85" fmla="*/ 3112464 w 5512764"/>
              <a:gd name="connsiteY85" fmla="*/ 4191000 h 4713880"/>
              <a:gd name="connsiteX86" fmla="*/ 2941014 w 5512764"/>
              <a:gd name="connsiteY86" fmla="*/ 4229100 h 4713880"/>
              <a:gd name="connsiteX87" fmla="*/ 2864814 w 5512764"/>
              <a:gd name="connsiteY87" fmla="*/ 4267200 h 4713880"/>
              <a:gd name="connsiteX88" fmla="*/ 2769564 w 5512764"/>
              <a:gd name="connsiteY88" fmla="*/ 4286250 h 4713880"/>
              <a:gd name="connsiteX89" fmla="*/ 2693364 w 5512764"/>
              <a:gd name="connsiteY89" fmla="*/ 4305300 h 4713880"/>
              <a:gd name="connsiteX90" fmla="*/ 2483814 w 5512764"/>
              <a:gd name="connsiteY90" fmla="*/ 4381500 h 4713880"/>
              <a:gd name="connsiteX91" fmla="*/ 2064714 w 5512764"/>
              <a:gd name="connsiteY91" fmla="*/ 4362450 h 4713880"/>
              <a:gd name="connsiteX92" fmla="*/ 2007564 w 5512764"/>
              <a:gd name="connsiteY92" fmla="*/ 4305300 h 4713880"/>
              <a:gd name="connsiteX93" fmla="*/ 1893264 w 5512764"/>
              <a:gd name="connsiteY93" fmla="*/ 4267200 h 4713880"/>
              <a:gd name="connsiteX94" fmla="*/ 1836114 w 5512764"/>
              <a:gd name="connsiteY94" fmla="*/ 4248150 h 4713880"/>
              <a:gd name="connsiteX95" fmla="*/ 1493214 w 5512764"/>
              <a:gd name="connsiteY95" fmla="*/ 4324350 h 4713880"/>
              <a:gd name="connsiteX96" fmla="*/ 1302714 w 5512764"/>
              <a:gd name="connsiteY96" fmla="*/ 4438650 h 4713880"/>
              <a:gd name="connsiteX97" fmla="*/ 1245564 w 5512764"/>
              <a:gd name="connsiteY97" fmla="*/ 4476750 h 4713880"/>
              <a:gd name="connsiteX98" fmla="*/ 1074114 w 5512764"/>
              <a:gd name="connsiteY98" fmla="*/ 4533900 h 4713880"/>
              <a:gd name="connsiteX99" fmla="*/ 1016964 w 5512764"/>
              <a:gd name="connsiteY99" fmla="*/ 4552950 h 4713880"/>
              <a:gd name="connsiteX100" fmla="*/ 959814 w 5512764"/>
              <a:gd name="connsiteY100" fmla="*/ 4572000 h 4713880"/>
              <a:gd name="connsiteX101" fmla="*/ 845514 w 5512764"/>
              <a:gd name="connsiteY101" fmla="*/ 4591050 h 4713880"/>
              <a:gd name="connsiteX102" fmla="*/ 712164 w 5512764"/>
              <a:gd name="connsiteY102" fmla="*/ 4572000 h 4713880"/>
              <a:gd name="connsiteX103" fmla="*/ 655014 w 5512764"/>
              <a:gd name="connsiteY103" fmla="*/ 4552950 h 4713880"/>
              <a:gd name="connsiteX104" fmla="*/ 442621 w 5512764"/>
              <a:gd name="connsiteY104" fmla="*/ 4713880 h 4713880"/>
              <a:gd name="connsiteX105" fmla="*/ 290221 w 5512764"/>
              <a:gd name="connsiteY105" fmla="*/ 4615787 h 4713880"/>
              <a:gd name="connsiteX106" fmla="*/ 173362 w 5512764"/>
              <a:gd name="connsiteY106" fmla="*/ 4439218 h 4713880"/>
              <a:gd name="connsiteX107" fmla="*/ 45414 w 5512764"/>
              <a:gd name="connsiteY107" fmla="*/ 4171950 h 4713880"/>
              <a:gd name="connsiteX108" fmla="*/ 26364 w 5512764"/>
              <a:gd name="connsiteY108"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265114 w 5512764"/>
              <a:gd name="connsiteY70" fmla="*/ 3943350 h 4713880"/>
              <a:gd name="connsiteX71" fmla="*/ 5055564 w 5512764"/>
              <a:gd name="connsiteY71" fmla="*/ 4229100 h 4713880"/>
              <a:gd name="connsiteX72" fmla="*/ 4998414 w 5512764"/>
              <a:gd name="connsiteY72" fmla="*/ 4267200 h 4713880"/>
              <a:gd name="connsiteX73" fmla="*/ 4941264 w 5512764"/>
              <a:gd name="connsiteY73" fmla="*/ 4286250 h 4713880"/>
              <a:gd name="connsiteX74" fmla="*/ 4788864 w 5512764"/>
              <a:gd name="connsiteY74" fmla="*/ 4324350 h 4713880"/>
              <a:gd name="connsiteX75" fmla="*/ 4445964 w 5512764"/>
              <a:gd name="connsiteY75" fmla="*/ 4343400 h 4713880"/>
              <a:gd name="connsiteX76" fmla="*/ 4426914 w 5512764"/>
              <a:gd name="connsiteY76" fmla="*/ 4419600 h 4713880"/>
              <a:gd name="connsiteX77" fmla="*/ 4255464 w 5512764"/>
              <a:gd name="connsiteY77" fmla="*/ 4438650 h 4713880"/>
              <a:gd name="connsiteX78" fmla="*/ 4198314 w 5512764"/>
              <a:gd name="connsiteY78" fmla="*/ 4419600 h 4713880"/>
              <a:gd name="connsiteX79" fmla="*/ 3950664 w 5512764"/>
              <a:gd name="connsiteY79" fmla="*/ 4210050 h 4713880"/>
              <a:gd name="connsiteX80" fmla="*/ 3874464 w 5512764"/>
              <a:gd name="connsiteY80" fmla="*/ 4191000 h 4713880"/>
              <a:gd name="connsiteX81" fmla="*/ 3798264 w 5512764"/>
              <a:gd name="connsiteY81" fmla="*/ 4133850 h 4713880"/>
              <a:gd name="connsiteX82" fmla="*/ 3683964 w 5512764"/>
              <a:gd name="connsiteY82" fmla="*/ 4114800 h 4713880"/>
              <a:gd name="connsiteX83" fmla="*/ 3169614 w 5512764"/>
              <a:gd name="connsiteY83" fmla="*/ 4171950 h 4713880"/>
              <a:gd name="connsiteX84" fmla="*/ 3112464 w 5512764"/>
              <a:gd name="connsiteY84" fmla="*/ 4191000 h 4713880"/>
              <a:gd name="connsiteX85" fmla="*/ 2941014 w 5512764"/>
              <a:gd name="connsiteY85" fmla="*/ 4229100 h 4713880"/>
              <a:gd name="connsiteX86" fmla="*/ 2864814 w 5512764"/>
              <a:gd name="connsiteY86" fmla="*/ 4267200 h 4713880"/>
              <a:gd name="connsiteX87" fmla="*/ 2769564 w 5512764"/>
              <a:gd name="connsiteY87" fmla="*/ 4286250 h 4713880"/>
              <a:gd name="connsiteX88" fmla="*/ 2693364 w 5512764"/>
              <a:gd name="connsiteY88" fmla="*/ 4305300 h 4713880"/>
              <a:gd name="connsiteX89" fmla="*/ 2483814 w 5512764"/>
              <a:gd name="connsiteY89" fmla="*/ 4381500 h 4713880"/>
              <a:gd name="connsiteX90" fmla="*/ 2064714 w 5512764"/>
              <a:gd name="connsiteY90" fmla="*/ 4362450 h 4713880"/>
              <a:gd name="connsiteX91" fmla="*/ 2007564 w 5512764"/>
              <a:gd name="connsiteY91" fmla="*/ 4305300 h 4713880"/>
              <a:gd name="connsiteX92" fmla="*/ 1893264 w 5512764"/>
              <a:gd name="connsiteY92" fmla="*/ 4267200 h 4713880"/>
              <a:gd name="connsiteX93" fmla="*/ 1836114 w 5512764"/>
              <a:gd name="connsiteY93" fmla="*/ 4248150 h 4713880"/>
              <a:gd name="connsiteX94" fmla="*/ 1493214 w 5512764"/>
              <a:gd name="connsiteY94" fmla="*/ 4324350 h 4713880"/>
              <a:gd name="connsiteX95" fmla="*/ 1302714 w 5512764"/>
              <a:gd name="connsiteY95" fmla="*/ 4438650 h 4713880"/>
              <a:gd name="connsiteX96" fmla="*/ 1245564 w 5512764"/>
              <a:gd name="connsiteY96" fmla="*/ 4476750 h 4713880"/>
              <a:gd name="connsiteX97" fmla="*/ 1074114 w 5512764"/>
              <a:gd name="connsiteY97" fmla="*/ 4533900 h 4713880"/>
              <a:gd name="connsiteX98" fmla="*/ 1016964 w 5512764"/>
              <a:gd name="connsiteY98" fmla="*/ 4552950 h 4713880"/>
              <a:gd name="connsiteX99" fmla="*/ 959814 w 5512764"/>
              <a:gd name="connsiteY99" fmla="*/ 4572000 h 4713880"/>
              <a:gd name="connsiteX100" fmla="*/ 845514 w 5512764"/>
              <a:gd name="connsiteY100" fmla="*/ 4591050 h 4713880"/>
              <a:gd name="connsiteX101" fmla="*/ 712164 w 5512764"/>
              <a:gd name="connsiteY101" fmla="*/ 4572000 h 4713880"/>
              <a:gd name="connsiteX102" fmla="*/ 655014 w 5512764"/>
              <a:gd name="connsiteY102" fmla="*/ 4552950 h 4713880"/>
              <a:gd name="connsiteX103" fmla="*/ 442621 w 5512764"/>
              <a:gd name="connsiteY103" fmla="*/ 4713880 h 4713880"/>
              <a:gd name="connsiteX104" fmla="*/ 290221 w 5512764"/>
              <a:gd name="connsiteY104" fmla="*/ 4615787 h 4713880"/>
              <a:gd name="connsiteX105" fmla="*/ 173362 w 5512764"/>
              <a:gd name="connsiteY105" fmla="*/ 4439218 h 4713880"/>
              <a:gd name="connsiteX106" fmla="*/ 45414 w 5512764"/>
              <a:gd name="connsiteY106" fmla="*/ 4171950 h 4713880"/>
              <a:gd name="connsiteX107" fmla="*/ 26364 w 5512764"/>
              <a:gd name="connsiteY107"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284164 w 5512764"/>
              <a:gd name="connsiteY69" fmla="*/ 3886200 h 4713880"/>
              <a:gd name="connsiteX70" fmla="*/ 5055564 w 5512764"/>
              <a:gd name="connsiteY70" fmla="*/ 4229100 h 4713880"/>
              <a:gd name="connsiteX71" fmla="*/ 4998414 w 5512764"/>
              <a:gd name="connsiteY71" fmla="*/ 4267200 h 4713880"/>
              <a:gd name="connsiteX72" fmla="*/ 4941264 w 5512764"/>
              <a:gd name="connsiteY72" fmla="*/ 4286250 h 4713880"/>
              <a:gd name="connsiteX73" fmla="*/ 4788864 w 5512764"/>
              <a:gd name="connsiteY73" fmla="*/ 4324350 h 4713880"/>
              <a:gd name="connsiteX74" fmla="*/ 4445964 w 5512764"/>
              <a:gd name="connsiteY74" fmla="*/ 4343400 h 4713880"/>
              <a:gd name="connsiteX75" fmla="*/ 4426914 w 5512764"/>
              <a:gd name="connsiteY75" fmla="*/ 4419600 h 4713880"/>
              <a:gd name="connsiteX76" fmla="*/ 4255464 w 5512764"/>
              <a:gd name="connsiteY76" fmla="*/ 4438650 h 4713880"/>
              <a:gd name="connsiteX77" fmla="*/ 4198314 w 5512764"/>
              <a:gd name="connsiteY77" fmla="*/ 4419600 h 4713880"/>
              <a:gd name="connsiteX78" fmla="*/ 3950664 w 5512764"/>
              <a:gd name="connsiteY78" fmla="*/ 4210050 h 4713880"/>
              <a:gd name="connsiteX79" fmla="*/ 3874464 w 5512764"/>
              <a:gd name="connsiteY79" fmla="*/ 4191000 h 4713880"/>
              <a:gd name="connsiteX80" fmla="*/ 3798264 w 5512764"/>
              <a:gd name="connsiteY80" fmla="*/ 4133850 h 4713880"/>
              <a:gd name="connsiteX81" fmla="*/ 3683964 w 5512764"/>
              <a:gd name="connsiteY81" fmla="*/ 4114800 h 4713880"/>
              <a:gd name="connsiteX82" fmla="*/ 3169614 w 5512764"/>
              <a:gd name="connsiteY82" fmla="*/ 4171950 h 4713880"/>
              <a:gd name="connsiteX83" fmla="*/ 3112464 w 5512764"/>
              <a:gd name="connsiteY83" fmla="*/ 4191000 h 4713880"/>
              <a:gd name="connsiteX84" fmla="*/ 2941014 w 5512764"/>
              <a:gd name="connsiteY84" fmla="*/ 4229100 h 4713880"/>
              <a:gd name="connsiteX85" fmla="*/ 2864814 w 5512764"/>
              <a:gd name="connsiteY85" fmla="*/ 4267200 h 4713880"/>
              <a:gd name="connsiteX86" fmla="*/ 2769564 w 5512764"/>
              <a:gd name="connsiteY86" fmla="*/ 4286250 h 4713880"/>
              <a:gd name="connsiteX87" fmla="*/ 2693364 w 5512764"/>
              <a:gd name="connsiteY87" fmla="*/ 4305300 h 4713880"/>
              <a:gd name="connsiteX88" fmla="*/ 2483814 w 5512764"/>
              <a:gd name="connsiteY88" fmla="*/ 4381500 h 4713880"/>
              <a:gd name="connsiteX89" fmla="*/ 2064714 w 5512764"/>
              <a:gd name="connsiteY89" fmla="*/ 4362450 h 4713880"/>
              <a:gd name="connsiteX90" fmla="*/ 2007564 w 5512764"/>
              <a:gd name="connsiteY90" fmla="*/ 4305300 h 4713880"/>
              <a:gd name="connsiteX91" fmla="*/ 1893264 w 5512764"/>
              <a:gd name="connsiteY91" fmla="*/ 4267200 h 4713880"/>
              <a:gd name="connsiteX92" fmla="*/ 1836114 w 5512764"/>
              <a:gd name="connsiteY92" fmla="*/ 4248150 h 4713880"/>
              <a:gd name="connsiteX93" fmla="*/ 1493214 w 5512764"/>
              <a:gd name="connsiteY93" fmla="*/ 4324350 h 4713880"/>
              <a:gd name="connsiteX94" fmla="*/ 1302714 w 5512764"/>
              <a:gd name="connsiteY94" fmla="*/ 4438650 h 4713880"/>
              <a:gd name="connsiteX95" fmla="*/ 1245564 w 5512764"/>
              <a:gd name="connsiteY95" fmla="*/ 4476750 h 4713880"/>
              <a:gd name="connsiteX96" fmla="*/ 1074114 w 5512764"/>
              <a:gd name="connsiteY96" fmla="*/ 4533900 h 4713880"/>
              <a:gd name="connsiteX97" fmla="*/ 1016964 w 5512764"/>
              <a:gd name="connsiteY97" fmla="*/ 4552950 h 4713880"/>
              <a:gd name="connsiteX98" fmla="*/ 959814 w 5512764"/>
              <a:gd name="connsiteY98" fmla="*/ 4572000 h 4713880"/>
              <a:gd name="connsiteX99" fmla="*/ 845514 w 5512764"/>
              <a:gd name="connsiteY99" fmla="*/ 4591050 h 4713880"/>
              <a:gd name="connsiteX100" fmla="*/ 712164 w 5512764"/>
              <a:gd name="connsiteY100" fmla="*/ 4572000 h 4713880"/>
              <a:gd name="connsiteX101" fmla="*/ 655014 w 5512764"/>
              <a:gd name="connsiteY101" fmla="*/ 4552950 h 4713880"/>
              <a:gd name="connsiteX102" fmla="*/ 442621 w 5512764"/>
              <a:gd name="connsiteY102" fmla="*/ 4713880 h 4713880"/>
              <a:gd name="connsiteX103" fmla="*/ 290221 w 5512764"/>
              <a:gd name="connsiteY103" fmla="*/ 4615787 h 4713880"/>
              <a:gd name="connsiteX104" fmla="*/ 173362 w 5512764"/>
              <a:gd name="connsiteY104" fmla="*/ 4439218 h 4713880"/>
              <a:gd name="connsiteX105" fmla="*/ 45414 w 5512764"/>
              <a:gd name="connsiteY105" fmla="*/ 4171950 h 4713880"/>
              <a:gd name="connsiteX106" fmla="*/ 26364 w 5512764"/>
              <a:gd name="connsiteY106"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360364 w 5512764"/>
              <a:gd name="connsiteY68" fmla="*/ 3771900 h 4713880"/>
              <a:gd name="connsiteX69" fmla="*/ 5055564 w 5512764"/>
              <a:gd name="connsiteY69" fmla="*/ 4229100 h 4713880"/>
              <a:gd name="connsiteX70" fmla="*/ 4998414 w 5512764"/>
              <a:gd name="connsiteY70" fmla="*/ 4267200 h 4713880"/>
              <a:gd name="connsiteX71" fmla="*/ 4941264 w 5512764"/>
              <a:gd name="connsiteY71" fmla="*/ 4286250 h 4713880"/>
              <a:gd name="connsiteX72" fmla="*/ 4788864 w 5512764"/>
              <a:gd name="connsiteY72" fmla="*/ 4324350 h 4713880"/>
              <a:gd name="connsiteX73" fmla="*/ 4445964 w 5512764"/>
              <a:gd name="connsiteY73" fmla="*/ 4343400 h 4713880"/>
              <a:gd name="connsiteX74" fmla="*/ 4426914 w 5512764"/>
              <a:gd name="connsiteY74" fmla="*/ 4419600 h 4713880"/>
              <a:gd name="connsiteX75" fmla="*/ 4255464 w 5512764"/>
              <a:gd name="connsiteY75" fmla="*/ 4438650 h 4713880"/>
              <a:gd name="connsiteX76" fmla="*/ 4198314 w 5512764"/>
              <a:gd name="connsiteY76" fmla="*/ 4419600 h 4713880"/>
              <a:gd name="connsiteX77" fmla="*/ 3950664 w 5512764"/>
              <a:gd name="connsiteY77" fmla="*/ 4210050 h 4713880"/>
              <a:gd name="connsiteX78" fmla="*/ 3874464 w 5512764"/>
              <a:gd name="connsiteY78" fmla="*/ 4191000 h 4713880"/>
              <a:gd name="connsiteX79" fmla="*/ 3798264 w 5512764"/>
              <a:gd name="connsiteY79" fmla="*/ 4133850 h 4713880"/>
              <a:gd name="connsiteX80" fmla="*/ 3683964 w 5512764"/>
              <a:gd name="connsiteY80" fmla="*/ 4114800 h 4713880"/>
              <a:gd name="connsiteX81" fmla="*/ 3169614 w 5512764"/>
              <a:gd name="connsiteY81" fmla="*/ 4171950 h 4713880"/>
              <a:gd name="connsiteX82" fmla="*/ 3112464 w 5512764"/>
              <a:gd name="connsiteY82" fmla="*/ 4191000 h 4713880"/>
              <a:gd name="connsiteX83" fmla="*/ 2941014 w 5512764"/>
              <a:gd name="connsiteY83" fmla="*/ 4229100 h 4713880"/>
              <a:gd name="connsiteX84" fmla="*/ 2864814 w 5512764"/>
              <a:gd name="connsiteY84" fmla="*/ 4267200 h 4713880"/>
              <a:gd name="connsiteX85" fmla="*/ 2769564 w 5512764"/>
              <a:gd name="connsiteY85" fmla="*/ 4286250 h 4713880"/>
              <a:gd name="connsiteX86" fmla="*/ 2693364 w 5512764"/>
              <a:gd name="connsiteY86" fmla="*/ 4305300 h 4713880"/>
              <a:gd name="connsiteX87" fmla="*/ 2483814 w 5512764"/>
              <a:gd name="connsiteY87" fmla="*/ 4381500 h 4713880"/>
              <a:gd name="connsiteX88" fmla="*/ 2064714 w 5512764"/>
              <a:gd name="connsiteY88" fmla="*/ 4362450 h 4713880"/>
              <a:gd name="connsiteX89" fmla="*/ 2007564 w 5512764"/>
              <a:gd name="connsiteY89" fmla="*/ 4305300 h 4713880"/>
              <a:gd name="connsiteX90" fmla="*/ 1893264 w 5512764"/>
              <a:gd name="connsiteY90" fmla="*/ 4267200 h 4713880"/>
              <a:gd name="connsiteX91" fmla="*/ 1836114 w 5512764"/>
              <a:gd name="connsiteY91" fmla="*/ 4248150 h 4713880"/>
              <a:gd name="connsiteX92" fmla="*/ 1493214 w 5512764"/>
              <a:gd name="connsiteY92" fmla="*/ 4324350 h 4713880"/>
              <a:gd name="connsiteX93" fmla="*/ 1302714 w 5512764"/>
              <a:gd name="connsiteY93" fmla="*/ 4438650 h 4713880"/>
              <a:gd name="connsiteX94" fmla="*/ 1245564 w 5512764"/>
              <a:gd name="connsiteY94" fmla="*/ 4476750 h 4713880"/>
              <a:gd name="connsiteX95" fmla="*/ 1074114 w 5512764"/>
              <a:gd name="connsiteY95" fmla="*/ 4533900 h 4713880"/>
              <a:gd name="connsiteX96" fmla="*/ 1016964 w 5512764"/>
              <a:gd name="connsiteY96" fmla="*/ 4552950 h 4713880"/>
              <a:gd name="connsiteX97" fmla="*/ 959814 w 5512764"/>
              <a:gd name="connsiteY97" fmla="*/ 4572000 h 4713880"/>
              <a:gd name="connsiteX98" fmla="*/ 845514 w 5512764"/>
              <a:gd name="connsiteY98" fmla="*/ 4591050 h 4713880"/>
              <a:gd name="connsiteX99" fmla="*/ 712164 w 5512764"/>
              <a:gd name="connsiteY99" fmla="*/ 4572000 h 4713880"/>
              <a:gd name="connsiteX100" fmla="*/ 655014 w 5512764"/>
              <a:gd name="connsiteY100" fmla="*/ 4552950 h 4713880"/>
              <a:gd name="connsiteX101" fmla="*/ 442621 w 5512764"/>
              <a:gd name="connsiteY101" fmla="*/ 4713880 h 4713880"/>
              <a:gd name="connsiteX102" fmla="*/ 290221 w 5512764"/>
              <a:gd name="connsiteY102" fmla="*/ 4615787 h 4713880"/>
              <a:gd name="connsiteX103" fmla="*/ 173362 w 5512764"/>
              <a:gd name="connsiteY103" fmla="*/ 4439218 h 4713880"/>
              <a:gd name="connsiteX104" fmla="*/ 45414 w 5512764"/>
              <a:gd name="connsiteY104" fmla="*/ 4171950 h 4713880"/>
              <a:gd name="connsiteX105" fmla="*/ 26364 w 5512764"/>
              <a:gd name="connsiteY105"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417514 w 5512764"/>
              <a:gd name="connsiteY67" fmla="*/ 3752850 h 4713880"/>
              <a:gd name="connsiteX68" fmla="*/ 5055564 w 5512764"/>
              <a:gd name="connsiteY68" fmla="*/ 4229100 h 4713880"/>
              <a:gd name="connsiteX69" fmla="*/ 4998414 w 5512764"/>
              <a:gd name="connsiteY69" fmla="*/ 4267200 h 4713880"/>
              <a:gd name="connsiteX70" fmla="*/ 4941264 w 5512764"/>
              <a:gd name="connsiteY70" fmla="*/ 4286250 h 4713880"/>
              <a:gd name="connsiteX71" fmla="*/ 4788864 w 5512764"/>
              <a:gd name="connsiteY71" fmla="*/ 4324350 h 4713880"/>
              <a:gd name="connsiteX72" fmla="*/ 4445964 w 5512764"/>
              <a:gd name="connsiteY72" fmla="*/ 4343400 h 4713880"/>
              <a:gd name="connsiteX73" fmla="*/ 4426914 w 5512764"/>
              <a:gd name="connsiteY73" fmla="*/ 4419600 h 4713880"/>
              <a:gd name="connsiteX74" fmla="*/ 4255464 w 5512764"/>
              <a:gd name="connsiteY74" fmla="*/ 4438650 h 4713880"/>
              <a:gd name="connsiteX75" fmla="*/ 4198314 w 5512764"/>
              <a:gd name="connsiteY75" fmla="*/ 4419600 h 4713880"/>
              <a:gd name="connsiteX76" fmla="*/ 3950664 w 5512764"/>
              <a:gd name="connsiteY76" fmla="*/ 4210050 h 4713880"/>
              <a:gd name="connsiteX77" fmla="*/ 3874464 w 5512764"/>
              <a:gd name="connsiteY77" fmla="*/ 4191000 h 4713880"/>
              <a:gd name="connsiteX78" fmla="*/ 3798264 w 5512764"/>
              <a:gd name="connsiteY78" fmla="*/ 4133850 h 4713880"/>
              <a:gd name="connsiteX79" fmla="*/ 3683964 w 5512764"/>
              <a:gd name="connsiteY79" fmla="*/ 4114800 h 4713880"/>
              <a:gd name="connsiteX80" fmla="*/ 3169614 w 5512764"/>
              <a:gd name="connsiteY80" fmla="*/ 4171950 h 4713880"/>
              <a:gd name="connsiteX81" fmla="*/ 3112464 w 5512764"/>
              <a:gd name="connsiteY81" fmla="*/ 4191000 h 4713880"/>
              <a:gd name="connsiteX82" fmla="*/ 2941014 w 5512764"/>
              <a:gd name="connsiteY82" fmla="*/ 4229100 h 4713880"/>
              <a:gd name="connsiteX83" fmla="*/ 2864814 w 5512764"/>
              <a:gd name="connsiteY83" fmla="*/ 4267200 h 4713880"/>
              <a:gd name="connsiteX84" fmla="*/ 2769564 w 5512764"/>
              <a:gd name="connsiteY84" fmla="*/ 4286250 h 4713880"/>
              <a:gd name="connsiteX85" fmla="*/ 2693364 w 5512764"/>
              <a:gd name="connsiteY85" fmla="*/ 4305300 h 4713880"/>
              <a:gd name="connsiteX86" fmla="*/ 2483814 w 5512764"/>
              <a:gd name="connsiteY86" fmla="*/ 4381500 h 4713880"/>
              <a:gd name="connsiteX87" fmla="*/ 2064714 w 5512764"/>
              <a:gd name="connsiteY87" fmla="*/ 4362450 h 4713880"/>
              <a:gd name="connsiteX88" fmla="*/ 2007564 w 5512764"/>
              <a:gd name="connsiteY88" fmla="*/ 4305300 h 4713880"/>
              <a:gd name="connsiteX89" fmla="*/ 1893264 w 5512764"/>
              <a:gd name="connsiteY89" fmla="*/ 4267200 h 4713880"/>
              <a:gd name="connsiteX90" fmla="*/ 1836114 w 5512764"/>
              <a:gd name="connsiteY90" fmla="*/ 4248150 h 4713880"/>
              <a:gd name="connsiteX91" fmla="*/ 1493214 w 5512764"/>
              <a:gd name="connsiteY91" fmla="*/ 4324350 h 4713880"/>
              <a:gd name="connsiteX92" fmla="*/ 1302714 w 5512764"/>
              <a:gd name="connsiteY92" fmla="*/ 4438650 h 4713880"/>
              <a:gd name="connsiteX93" fmla="*/ 1245564 w 5512764"/>
              <a:gd name="connsiteY93" fmla="*/ 4476750 h 4713880"/>
              <a:gd name="connsiteX94" fmla="*/ 1074114 w 5512764"/>
              <a:gd name="connsiteY94" fmla="*/ 4533900 h 4713880"/>
              <a:gd name="connsiteX95" fmla="*/ 1016964 w 5512764"/>
              <a:gd name="connsiteY95" fmla="*/ 4552950 h 4713880"/>
              <a:gd name="connsiteX96" fmla="*/ 959814 w 5512764"/>
              <a:gd name="connsiteY96" fmla="*/ 4572000 h 4713880"/>
              <a:gd name="connsiteX97" fmla="*/ 845514 w 5512764"/>
              <a:gd name="connsiteY97" fmla="*/ 4591050 h 4713880"/>
              <a:gd name="connsiteX98" fmla="*/ 712164 w 5512764"/>
              <a:gd name="connsiteY98" fmla="*/ 4572000 h 4713880"/>
              <a:gd name="connsiteX99" fmla="*/ 655014 w 5512764"/>
              <a:gd name="connsiteY99" fmla="*/ 4552950 h 4713880"/>
              <a:gd name="connsiteX100" fmla="*/ 442621 w 5512764"/>
              <a:gd name="connsiteY100" fmla="*/ 4713880 h 4713880"/>
              <a:gd name="connsiteX101" fmla="*/ 290221 w 5512764"/>
              <a:gd name="connsiteY101" fmla="*/ 4615787 h 4713880"/>
              <a:gd name="connsiteX102" fmla="*/ 173362 w 5512764"/>
              <a:gd name="connsiteY102" fmla="*/ 4439218 h 4713880"/>
              <a:gd name="connsiteX103" fmla="*/ 45414 w 5512764"/>
              <a:gd name="connsiteY103" fmla="*/ 4171950 h 4713880"/>
              <a:gd name="connsiteX104" fmla="*/ 26364 w 5512764"/>
              <a:gd name="connsiteY104"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493714 w 5512764"/>
              <a:gd name="connsiteY65" fmla="*/ 3638550 h 4713880"/>
              <a:gd name="connsiteX66" fmla="*/ 5474664 w 5512764"/>
              <a:gd name="connsiteY66" fmla="*/ 3695700 h 4713880"/>
              <a:gd name="connsiteX67" fmla="*/ 5055564 w 5512764"/>
              <a:gd name="connsiteY67" fmla="*/ 4229100 h 4713880"/>
              <a:gd name="connsiteX68" fmla="*/ 4998414 w 5512764"/>
              <a:gd name="connsiteY68" fmla="*/ 4267200 h 4713880"/>
              <a:gd name="connsiteX69" fmla="*/ 4941264 w 5512764"/>
              <a:gd name="connsiteY69" fmla="*/ 4286250 h 4713880"/>
              <a:gd name="connsiteX70" fmla="*/ 4788864 w 5512764"/>
              <a:gd name="connsiteY70" fmla="*/ 4324350 h 4713880"/>
              <a:gd name="connsiteX71" fmla="*/ 4445964 w 5512764"/>
              <a:gd name="connsiteY71" fmla="*/ 4343400 h 4713880"/>
              <a:gd name="connsiteX72" fmla="*/ 4426914 w 5512764"/>
              <a:gd name="connsiteY72" fmla="*/ 4419600 h 4713880"/>
              <a:gd name="connsiteX73" fmla="*/ 4255464 w 5512764"/>
              <a:gd name="connsiteY73" fmla="*/ 4438650 h 4713880"/>
              <a:gd name="connsiteX74" fmla="*/ 4198314 w 5512764"/>
              <a:gd name="connsiteY74" fmla="*/ 4419600 h 4713880"/>
              <a:gd name="connsiteX75" fmla="*/ 3950664 w 5512764"/>
              <a:gd name="connsiteY75" fmla="*/ 4210050 h 4713880"/>
              <a:gd name="connsiteX76" fmla="*/ 3874464 w 5512764"/>
              <a:gd name="connsiteY76" fmla="*/ 4191000 h 4713880"/>
              <a:gd name="connsiteX77" fmla="*/ 3798264 w 5512764"/>
              <a:gd name="connsiteY77" fmla="*/ 4133850 h 4713880"/>
              <a:gd name="connsiteX78" fmla="*/ 3683964 w 5512764"/>
              <a:gd name="connsiteY78" fmla="*/ 4114800 h 4713880"/>
              <a:gd name="connsiteX79" fmla="*/ 3169614 w 5512764"/>
              <a:gd name="connsiteY79" fmla="*/ 4171950 h 4713880"/>
              <a:gd name="connsiteX80" fmla="*/ 3112464 w 5512764"/>
              <a:gd name="connsiteY80" fmla="*/ 4191000 h 4713880"/>
              <a:gd name="connsiteX81" fmla="*/ 2941014 w 5512764"/>
              <a:gd name="connsiteY81" fmla="*/ 4229100 h 4713880"/>
              <a:gd name="connsiteX82" fmla="*/ 2864814 w 5512764"/>
              <a:gd name="connsiteY82" fmla="*/ 4267200 h 4713880"/>
              <a:gd name="connsiteX83" fmla="*/ 2769564 w 5512764"/>
              <a:gd name="connsiteY83" fmla="*/ 4286250 h 4713880"/>
              <a:gd name="connsiteX84" fmla="*/ 2693364 w 5512764"/>
              <a:gd name="connsiteY84" fmla="*/ 4305300 h 4713880"/>
              <a:gd name="connsiteX85" fmla="*/ 2483814 w 5512764"/>
              <a:gd name="connsiteY85" fmla="*/ 4381500 h 4713880"/>
              <a:gd name="connsiteX86" fmla="*/ 2064714 w 5512764"/>
              <a:gd name="connsiteY86" fmla="*/ 4362450 h 4713880"/>
              <a:gd name="connsiteX87" fmla="*/ 2007564 w 5512764"/>
              <a:gd name="connsiteY87" fmla="*/ 4305300 h 4713880"/>
              <a:gd name="connsiteX88" fmla="*/ 1893264 w 5512764"/>
              <a:gd name="connsiteY88" fmla="*/ 4267200 h 4713880"/>
              <a:gd name="connsiteX89" fmla="*/ 1836114 w 5512764"/>
              <a:gd name="connsiteY89" fmla="*/ 4248150 h 4713880"/>
              <a:gd name="connsiteX90" fmla="*/ 1493214 w 5512764"/>
              <a:gd name="connsiteY90" fmla="*/ 4324350 h 4713880"/>
              <a:gd name="connsiteX91" fmla="*/ 1302714 w 5512764"/>
              <a:gd name="connsiteY91" fmla="*/ 4438650 h 4713880"/>
              <a:gd name="connsiteX92" fmla="*/ 1245564 w 5512764"/>
              <a:gd name="connsiteY92" fmla="*/ 4476750 h 4713880"/>
              <a:gd name="connsiteX93" fmla="*/ 1074114 w 5512764"/>
              <a:gd name="connsiteY93" fmla="*/ 4533900 h 4713880"/>
              <a:gd name="connsiteX94" fmla="*/ 1016964 w 5512764"/>
              <a:gd name="connsiteY94" fmla="*/ 4552950 h 4713880"/>
              <a:gd name="connsiteX95" fmla="*/ 959814 w 5512764"/>
              <a:gd name="connsiteY95" fmla="*/ 4572000 h 4713880"/>
              <a:gd name="connsiteX96" fmla="*/ 845514 w 5512764"/>
              <a:gd name="connsiteY96" fmla="*/ 4591050 h 4713880"/>
              <a:gd name="connsiteX97" fmla="*/ 712164 w 5512764"/>
              <a:gd name="connsiteY97" fmla="*/ 4572000 h 4713880"/>
              <a:gd name="connsiteX98" fmla="*/ 655014 w 5512764"/>
              <a:gd name="connsiteY98" fmla="*/ 4552950 h 4713880"/>
              <a:gd name="connsiteX99" fmla="*/ 442621 w 5512764"/>
              <a:gd name="connsiteY99" fmla="*/ 4713880 h 4713880"/>
              <a:gd name="connsiteX100" fmla="*/ 290221 w 5512764"/>
              <a:gd name="connsiteY100" fmla="*/ 4615787 h 4713880"/>
              <a:gd name="connsiteX101" fmla="*/ 173362 w 5512764"/>
              <a:gd name="connsiteY101" fmla="*/ 4439218 h 4713880"/>
              <a:gd name="connsiteX102" fmla="*/ 45414 w 5512764"/>
              <a:gd name="connsiteY102" fmla="*/ 4171950 h 4713880"/>
              <a:gd name="connsiteX103" fmla="*/ 26364 w 5512764"/>
              <a:gd name="connsiteY103" fmla="*/ 4114800 h 4713880"/>
              <a:gd name="connsiteX0" fmla="*/ 26364 w 5531563"/>
              <a:gd name="connsiteY0" fmla="*/ 4114800 h 4713880"/>
              <a:gd name="connsiteX1" fmla="*/ 7314 w 5531563"/>
              <a:gd name="connsiteY1" fmla="*/ 3467100 h 4713880"/>
              <a:gd name="connsiteX2" fmla="*/ 159714 w 5531563"/>
              <a:gd name="connsiteY2" fmla="*/ 3448050 h 4713880"/>
              <a:gd name="connsiteX3" fmla="*/ 350214 w 5531563"/>
              <a:gd name="connsiteY3" fmla="*/ 3390900 h 4713880"/>
              <a:gd name="connsiteX4" fmla="*/ 559764 w 5531563"/>
              <a:gd name="connsiteY4" fmla="*/ 3314700 h 4713880"/>
              <a:gd name="connsiteX5" fmla="*/ 655014 w 5531563"/>
              <a:gd name="connsiteY5" fmla="*/ 3105150 h 4713880"/>
              <a:gd name="connsiteX6" fmla="*/ 750264 w 5531563"/>
              <a:gd name="connsiteY6" fmla="*/ 2857500 h 4713880"/>
              <a:gd name="connsiteX7" fmla="*/ 883614 w 5531563"/>
              <a:gd name="connsiteY7" fmla="*/ 2495550 h 4713880"/>
              <a:gd name="connsiteX8" fmla="*/ 921714 w 5531563"/>
              <a:gd name="connsiteY8" fmla="*/ 2362200 h 4713880"/>
              <a:gd name="connsiteX9" fmla="*/ 997914 w 5531563"/>
              <a:gd name="connsiteY9" fmla="*/ 2171700 h 4713880"/>
              <a:gd name="connsiteX10" fmla="*/ 1036014 w 5531563"/>
              <a:gd name="connsiteY10" fmla="*/ 2019300 h 4713880"/>
              <a:gd name="connsiteX11" fmla="*/ 1016964 w 5531563"/>
              <a:gd name="connsiteY11" fmla="*/ 1771650 h 4713880"/>
              <a:gd name="connsiteX12" fmla="*/ 1016964 w 5531563"/>
              <a:gd name="connsiteY12" fmla="*/ 1543050 h 4713880"/>
              <a:gd name="connsiteX13" fmla="*/ 1055064 w 5531563"/>
              <a:gd name="connsiteY13" fmla="*/ 1390650 h 4713880"/>
              <a:gd name="connsiteX14" fmla="*/ 1055064 w 5531563"/>
              <a:gd name="connsiteY14" fmla="*/ 1390650 h 4713880"/>
              <a:gd name="connsiteX15" fmla="*/ 1093164 w 5531563"/>
              <a:gd name="connsiteY15" fmla="*/ 1181100 h 4713880"/>
              <a:gd name="connsiteX16" fmla="*/ 1093164 w 5531563"/>
              <a:gd name="connsiteY16" fmla="*/ 1181100 h 4713880"/>
              <a:gd name="connsiteX17" fmla="*/ 883614 w 5531563"/>
              <a:gd name="connsiteY17" fmla="*/ 1295400 h 4713880"/>
              <a:gd name="connsiteX18" fmla="*/ 731214 w 5531563"/>
              <a:gd name="connsiteY18" fmla="*/ 1238250 h 4713880"/>
              <a:gd name="connsiteX19" fmla="*/ 578814 w 5531563"/>
              <a:gd name="connsiteY19" fmla="*/ 1238250 h 4713880"/>
              <a:gd name="connsiteX20" fmla="*/ 540714 w 5531563"/>
              <a:gd name="connsiteY20" fmla="*/ 1257300 h 4713880"/>
              <a:gd name="connsiteX21" fmla="*/ 445464 w 5531563"/>
              <a:gd name="connsiteY21" fmla="*/ 762000 h 4713880"/>
              <a:gd name="connsiteX22" fmla="*/ 426414 w 5531563"/>
              <a:gd name="connsiteY22" fmla="*/ 476250 h 4713880"/>
              <a:gd name="connsiteX23" fmla="*/ 426414 w 5531563"/>
              <a:gd name="connsiteY23" fmla="*/ 247650 h 4713880"/>
              <a:gd name="connsiteX24" fmla="*/ 597864 w 5531563"/>
              <a:gd name="connsiteY24" fmla="*/ 95250 h 4713880"/>
              <a:gd name="connsiteX25" fmla="*/ 902664 w 5531563"/>
              <a:gd name="connsiteY25" fmla="*/ 0 h 4713880"/>
              <a:gd name="connsiteX26" fmla="*/ 1150314 w 5531563"/>
              <a:gd name="connsiteY26" fmla="*/ 0 h 4713880"/>
              <a:gd name="connsiteX27" fmla="*/ 1397964 w 5531563"/>
              <a:gd name="connsiteY27" fmla="*/ 0 h 4713880"/>
              <a:gd name="connsiteX28" fmla="*/ 1626564 w 5531563"/>
              <a:gd name="connsiteY28" fmla="*/ 19050 h 4713880"/>
              <a:gd name="connsiteX29" fmla="*/ 1893264 w 5531563"/>
              <a:gd name="connsiteY29" fmla="*/ 19050 h 4713880"/>
              <a:gd name="connsiteX30" fmla="*/ 2064714 w 5531563"/>
              <a:gd name="connsiteY30" fmla="*/ 19050 h 4713880"/>
              <a:gd name="connsiteX31" fmla="*/ 2445714 w 5531563"/>
              <a:gd name="connsiteY31" fmla="*/ 76200 h 4713880"/>
              <a:gd name="connsiteX32" fmla="*/ 2655264 w 5531563"/>
              <a:gd name="connsiteY32" fmla="*/ 76200 h 4713880"/>
              <a:gd name="connsiteX33" fmla="*/ 2902914 w 5531563"/>
              <a:gd name="connsiteY33" fmla="*/ 57150 h 4713880"/>
              <a:gd name="connsiteX34" fmla="*/ 3283914 w 5531563"/>
              <a:gd name="connsiteY34" fmla="*/ 0 h 4713880"/>
              <a:gd name="connsiteX35" fmla="*/ 3683964 w 5531563"/>
              <a:gd name="connsiteY35" fmla="*/ 76200 h 4713880"/>
              <a:gd name="connsiteX36" fmla="*/ 3855414 w 5531563"/>
              <a:gd name="connsiteY36" fmla="*/ 152400 h 4713880"/>
              <a:gd name="connsiteX37" fmla="*/ 3931614 w 5531563"/>
              <a:gd name="connsiteY37" fmla="*/ 495300 h 4713880"/>
              <a:gd name="connsiteX38" fmla="*/ 4007814 w 5531563"/>
              <a:gd name="connsiteY38" fmla="*/ 876300 h 4713880"/>
              <a:gd name="connsiteX39" fmla="*/ 4007814 w 5531563"/>
              <a:gd name="connsiteY39" fmla="*/ 876300 h 4713880"/>
              <a:gd name="connsiteX40" fmla="*/ 4045914 w 5531563"/>
              <a:gd name="connsiteY40" fmla="*/ 1238250 h 4713880"/>
              <a:gd name="connsiteX41" fmla="*/ 4084014 w 5531563"/>
              <a:gd name="connsiteY41" fmla="*/ 1352550 h 4713880"/>
              <a:gd name="connsiteX42" fmla="*/ 4141164 w 5531563"/>
              <a:gd name="connsiteY42" fmla="*/ 1390650 h 4713880"/>
              <a:gd name="connsiteX43" fmla="*/ 4179264 w 5531563"/>
              <a:gd name="connsiteY43" fmla="*/ 1447800 h 4713880"/>
              <a:gd name="connsiteX44" fmla="*/ 4236414 w 5531563"/>
              <a:gd name="connsiteY44" fmla="*/ 1485900 h 4713880"/>
              <a:gd name="connsiteX45" fmla="*/ 4255464 w 5531563"/>
              <a:gd name="connsiteY45" fmla="*/ 1543050 h 4713880"/>
              <a:gd name="connsiteX46" fmla="*/ 4369764 w 5531563"/>
              <a:gd name="connsiteY46" fmla="*/ 1581150 h 4713880"/>
              <a:gd name="connsiteX47" fmla="*/ 4484064 w 5531563"/>
              <a:gd name="connsiteY47" fmla="*/ 1657350 h 4713880"/>
              <a:gd name="connsiteX48" fmla="*/ 4541214 w 5531563"/>
              <a:gd name="connsiteY48" fmla="*/ 1695450 h 4713880"/>
              <a:gd name="connsiteX49" fmla="*/ 4598364 w 5531563"/>
              <a:gd name="connsiteY49" fmla="*/ 1714500 h 4713880"/>
              <a:gd name="connsiteX50" fmla="*/ 4712664 w 5531563"/>
              <a:gd name="connsiteY50" fmla="*/ 1771650 h 4713880"/>
              <a:gd name="connsiteX51" fmla="*/ 4903164 w 5531563"/>
              <a:gd name="connsiteY51" fmla="*/ 1790700 h 4713880"/>
              <a:gd name="connsiteX52" fmla="*/ 5074614 w 5531563"/>
              <a:gd name="connsiteY52" fmla="*/ 1885950 h 4713880"/>
              <a:gd name="connsiteX53" fmla="*/ 5131764 w 5531563"/>
              <a:gd name="connsiteY53" fmla="*/ 1924050 h 4713880"/>
              <a:gd name="connsiteX54" fmla="*/ 5169864 w 5531563"/>
              <a:gd name="connsiteY54" fmla="*/ 2038350 h 4713880"/>
              <a:gd name="connsiteX55" fmla="*/ 5207964 w 5531563"/>
              <a:gd name="connsiteY55" fmla="*/ 2114550 h 4713880"/>
              <a:gd name="connsiteX56" fmla="*/ 5265114 w 5531563"/>
              <a:gd name="connsiteY56" fmla="*/ 2247900 h 4713880"/>
              <a:gd name="connsiteX57" fmla="*/ 5303214 w 5531563"/>
              <a:gd name="connsiteY57" fmla="*/ 2400300 h 4713880"/>
              <a:gd name="connsiteX58" fmla="*/ 5322264 w 5531563"/>
              <a:gd name="connsiteY58" fmla="*/ 2476500 h 4713880"/>
              <a:gd name="connsiteX59" fmla="*/ 5360364 w 5531563"/>
              <a:gd name="connsiteY59" fmla="*/ 2590800 h 4713880"/>
              <a:gd name="connsiteX60" fmla="*/ 5398464 w 5531563"/>
              <a:gd name="connsiteY60" fmla="*/ 2647950 h 4713880"/>
              <a:gd name="connsiteX61" fmla="*/ 5436564 w 5531563"/>
              <a:gd name="connsiteY61" fmla="*/ 2762250 h 4713880"/>
              <a:gd name="connsiteX62" fmla="*/ 5455614 w 5531563"/>
              <a:gd name="connsiteY62" fmla="*/ 2819400 h 4713880"/>
              <a:gd name="connsiteX63" fmla="*/ 5493714 w 5531563"/>
              <a:gd name="connsiteY63" fmla="*/ 2990850 h 4713880"/>
              <a:gd name="connsiteX64" fmla="*/ 5512764 w 5531563"/>
              <a:gd name="connsiteY64" fmla="*/ 3067050 h 4713880"/>
              <a:gd name="connsiteX65" fmla="*/ 5493714 w 5531563"/>
              <a:gd name="connsiteY65" fmla="*/ 3638550 h 4713880"/>
              <a:gd name="connsiteX66" fmla="*/ 5055564 w 5531563"/>
              <a:gd name="connsiteY66" fmla="*/ 4229100 h 4713880"/>
              <a:gd name="connsiteX67" fmla="*/ 4998414 w 5531563"/>
              <a:gd name="connsiteY67" fmla="*/ 4267200 h 4713880"/>
              <a:gd name="connsiteX68" fmla="*/ 4941264 w 5531563"/>
              <a:gd name="connsiteY68" fmla="*/ 4286250 h 4713880"/>
              <a:gd name="connsiteX69" fmla="*/ 4788864 w 5531563"/>
              <a:gd name="connsiteY69" fmla="*/ 4324350 h 4713880"/>
              <a:gd name="connsiteX70" fmla="*/ 4445964 w 5531563"/>
              <a:gd name="connsiteY70" fmla="*/ 4343400 h 4713880"/>
              <a:gd name="connsiteX71" fmla="*/ 4426914 w 5531563"/>
              <a:gd name="connsiteY71" fmla="*/ 4419600 h 4713880"/>
              <a:gd name="connsiteX72" fmla="*/ 4255464 w 5531563"/>
              <a:gd name="connsiteY72" fmla="*/ 4438650 h 4713880"/>
              <a:gd name="connsiteX73" fmla="*/ 4198314 w 5531563"/>
              <a:gd name="connsiteY73" fmla="*/ 4419600 h 4713880"/>
              <a:gd name="connsiteX74" fmla="*/ 3950664 w 5531563"/>
              <a:gd name="connsiteY74" fmla="*/ 4210050 h 4713880"/>
              <a:gd name="connsiteX75" fmla="*/ 3874464 w 5531563"/>
              <a:gd name="connsiteY75" fmla="*/ 4191000 h 4713880"/>
              <a:gd name="connsiteX76" fmla="*/ 3798264 w 5531563"/>
              <a:gd name="connsiteY76" fmla="*/ 4133850 h 4713880"/>
              <a:gd name="connsiteX77" fmla="*/ 3683964 w 5531563"/>
              <a:gd name="connsiteY77" fmla="*/ 4114800 h 4713880"/>
              <a:gd name="connsiteX78" fmla="*/ 3169614 w 5531563"/>
              <a:gd name="connsiteY78" fmla="*/ 4171950 h 4713880"/>
              <a:gd name="connsiteX79" fmla="*/ 3112464 w 5531563"/>
              <a:gd name="connsiteY79" fmla="*/ 4191000 h 4713880"/>
              <a:gd name="connsiteX80" fmla="*/ 2941014 w 5531563"/>
              <a:gd name="connsiteY80" fmla="*/ 4229100 h 4713880"/>
              <a:gd name="connsiteX81" fmla="*/ 2864814 w 5531563"/>
              <a:gd name="connsiteY81" fmla="*/ 4267200 h 4713880"/>
              <a:gd name="connsiteX82" fmla="*/ 2769564 w 5531563"/>
              <a:gd name="connsiteY82" fmla="*/ 4286250 h 4713880"/>
              <a:gd name="connsiteX83" fmla="*/ 2693364 w 5531563"/>
              <a:gd name="connsiteY83" fmla="*/ 4305300 h 4713880"/>
              <a:gd name="connsiteX84" fmla="*/ 2483814 w 5531563"/>
              <a:gd name="connsiteY84" fmla="*/ 4381500 h 4713880"/>
              <a:gd name="connsiteX85" fmla="*/ 2064714 w 5531563"/>
              <a:gd name="connsiteY85" fmla="*/ 4362450 h 4713880"/>
              <a:gd name="connsiteX86" fmla="*/ 2007564 w 5531563"/>
              <a:gd name="connsiteY86" fmla="*/ 4305300 h 4713880"/>
              <a:gd name="connsiteX87" fmla="*/ 1893264 w 5531563"/>
              <a:gd name="connsiteY87" fmla="*/ 4267200 h 4713880"/>
              <a:gd name="connsiteX88" fmla="*/ 1836114 w 5531563"/>
              <a:gd name="connsiteY88" fmla="*/ 4248150 h 4713880"/>
              <a:gd name="connsiteX89" fmla="*/ 1493214 w 5531563"/>
              <a:gd name="connsiteY89" fmla="*/ 4324350 h 4713880"/>
              <a:gd name="connsiteX90" fmla="*/ 1302714 w 5531563"/>
              <a:gd name="connsiteY90" fmla="*/ 4438650 h 4713880"/>
              <a:gd name="connsiteX91" fmla="*/ 1245564 w 5531563"/>
              <a:gd name="connsiteY91" fmla="*/ 4476750 h 4713880"/>
              <a:gd name="connsiteX92" fmla="*/ 1074114 w 5531563"/>
              <a:gd name="connsiteY92" fmla="*/ 4533900 h 4713880"/>
              <a:gd name="connsiteX93" fmla="*/ 1016964 w 5531563"/>
              <a:gd name="connsiteY93" fmla="*/ 4552950 h 4713880"/>
              <a:gd name="connsiteX94" fmla="*/ 959814 w 5531563"/>
              <a:gd name="connsiteY94" fmla="*/ 4572000 h 4713880"/>
              <a:gd name="connsiteX95" fmla="*/ 845514 w 5531563"/>
              <a:gd name="connsiteY95" fmla="*/ 4591050 h 4713880"/>
              <a:gd name="connsiteX96" fmla="*/ 712164 w 5531563"/>
              <a:gd name="connsiteY96" fmla="*/ 4572000 h 4713880"/>
              <a:gd name="connsiteX97" fmla="*/ 655014 w 5531563"/>
              <a:gd name="connsiteY97" fmla="*/ 4552950 h 4713880"/>
              <a:gd name="connsiteX98" fmla="*/ 442621 w 5531563"/>
              <a:gd name="connsiteY98" fmla="*/ 4713880 h 4713880"/>
              <a:gd name="connsiteX99" fmla="*/ 290221 w 5531563"/>
              <a:gd name="connsiteY99" fmla="*/ 4615787 h 4713880"/>
              <a:gd name="connsiteX100" fmla="*/ 173362 w 5531563"/>
              <a:gd name="connsiteY100" fmla="*/ 4439218 h 4713880"/>
              <a:gd name="connsiteX101" fmla="*/ 45414 w 5531563"/>
              <a:gd name="connsiteY101" fmla="*/ 4171950 h 4713880"/>
              <a:gd name="connsiteX102" fmla="*/ 26364 w 5531563"/>
              <a:gd name="connsiteY102" fmla="*/ 4114800 h 4713880"/>
              <a:gd name="connsiteX0" fmla="*/ 26364 w 5512764"/>
              <a:gd name="connsiteY0" fmla="*/ 4114800 h 4713880"/>
              <a:gd name="connsiteX1" fmla="*/ 7314 w 5512764"/>
              <a:gd name="connsiteY1" fmla="*/ 3467100 h 4713880"/>
              <a:gd name="connsiteX2" fmla="*/ 159714 w 5512764"/>
              <a:gd name="connsiteY2" fmla="*/ 3448050 h 4713880"/>
              <a:gd name="connsiteX3" fmla="*/ 350214 w 5512764"/>
              <a:gd name="connsiteY3" fmla="*/ 3390900 h 4713880"/>
              <a:gd name="connsiteX4" fmla="*/ 559764 w 5512764"/>
              <a:gd name="connsiteY4" fmla="*/ 3314700 h 4713880"/>
              <a:gd name="connsiteX5" fmla="*/ 655014 w 5512764"/>
              <a:gd name="connsiteY5" fmla="*/ 3105150 h 4713880"/>
              <a:gd name="connsiteX6" fmla="*/ 750264 w 5512764"/>
              <a:gd name="connsiteY6" fmla="*/ 2857500 h 4713880"/>
              <a:gd name="connsiteX7" fmla="*/ 883614 w 5512764"/>
              <a:gd name="connsiteY7" fmla="*/ 2495550 h 4713880"/>
              <a:gd name="connsiteX8" fmla="*/ 921714 w 5512764"/>
              <a:gd name="connsiteY8" fmla="*/ 2362200 h 4713880"/>
              <a:gd name="connsiteX9" fmla="*/ 997914 w 5512764"/>
              <a:gd name="connsiteY9" fmla="*/ 2171700 h 4713880"/>
              <a:gd name="connsiteX10" fmla="*/ 1036014 w 5512764"/>
              <a:gd name="connsiteY10" fmla="*/ 2019300 h 4713880"/>
              <a:gd name="connsiteX11" fmla="*/ 1016964 w 5512764"/>
              <a:gd name="connsiteY11" fmla="*/ 1771650 h 4713880"/>
              <a:gd name="connsiteX12" fmla="*/ 1016964 w 5512764"/>
              <a:gd name="connsiteY12" fmla="*/ 1543050 h 4713880"/>
              <a:gd name="connsiteX13" fmla="*/ 1055064 w 5512764"/>
              <a:gd name="connsiteY13" fmla="*/ 1390650 h 4713880"/>
              <a:gd name="connsiteX14" fmla="*/ 1055064 w 5512764"/>
              <a:gd name="connsiteY14" fmla="*/ 1390650 h 4713880"/>
              <a:gd name="connsiteX15" fmla="*/ 1093164 w 5512764"/>
              <a:gd name="connsiteY15" fmla="*/ 1181100 h 4713880"/>
              <a:gd name="connsiteX16" fmla="*/ 1093164 w 5512764"/>
              <a:gd name="connsiteY16" fmla="*/ 1181100 h 4713880"/>
              <a:gd name="connsiteX17" fmla="*/ 883614 w 5512764"/>
              <a:gd name="connsiteY17" fmla="*/ 1295400 h 4713880"/>
              <a:gd name="connsiteX18" fmla="*/ 731214 w 5512764"/>
              <a:gd name="connsiteY18" fmla="*/ 1238250 h 4713880"/>
              <a:gd name="connsiteX19" fmla="*/ 578814 w 5512764"/>
              <a:gd name="connsiteY19" fmla="*/ 1238250 h 4713880"/>
              <a:gd name="connsiteX20" fmla="*/ 540714 w 5512764"/>
              <a:gd name="connsiteY20" fmla="*/ 1257300 h 4713880"/>
              <a:gd name="connsiteX21" fmla="*/ 445464 w 5512764"/>
              <a:gd name="connsiteY21" fmla="*/ 762000 h 4713880"/>
              <a:gd name="connsiteX22" fmla="*/ 426414 w 5512764"/>
              <a:gd name="connsiteY22" fmla="*/ 476250 h 4713880"/>
              <a:gd name="connsiteX23" fmla="*/ 426414 w 5512764"/>
              <a:gd name="connsiteY23" fmla="*/ 247650 h 4713880"/>
              <a:gd name="connsiteX24" fmla="*/ 597864 w 5512764"/>
              <a:gd name="connsiteY24" fmla="*/ 95250 h 4713880"/>
              <a:gd name="connsiteX25" fmla="*/ 902664 w 5512764"/>
              <a:gd name="connsiteY25" fmla="*/ 0 h 4713880"/>
              <a:gd name="connsiteX26" fmla="*/ 1150314 w 5512764"/>
              <a:gd name="connsiteY26" fmla="*/ 0 h 4713880"/>
              <a:gd name="connsiteX27" fmla="*/ 1397964 w 5512764"/>
              <a:gd name="connsiteY27" fmla="*/ 0 h 4713880"/>
              <a:gd name="connsiteX28" fmla="*/ 1626564 w 5512764"/>
              <a:gd name="connsiteY28" fmla="*/ 19050 h 4713880"/>
              <a:gd name="connsiteX29" fmla="*/ 1893264 w 5512764"/>
              <a:gd name="connsiteY29" fmla="*/ 19050 h 4713880"/>
              <a:gd name="connsiteX30" fmla="*/ 2064714 w 5512764"/>
              <a:gd name="connsiteY30" fmla="*/ 19050 h 4713880"/>
              <a:gd name="connsiteX31" fmla="*/ 2445714 w 5512764"/>
              <a:gd name="connsiteY31" fmla="*/ 76200 h 4713880"/>
              <a:gd name="connsiteX32" fmla="*/ 2655264 w 5512764"/>
              <a:gd name="connsiteY32" fmla="*/ 76200 h 4713880"/>
              <a:gd name="connsiteX33" fmla="*/ 2902914 w 5512764"/>
              <a:gd name="connsiteY33" fmla="*/ 57150 h 4713880"/>
              <a:gd name="connsiteX34" fmla="*/ 3283914 w 5512764"/>
              <a:gd name="connsiteY34" fmla="*/ 0 h 4713880"/>
              <a:gd name="connsiteX35" fmla="*/ 3683964 w 5512764"/>
              <a:gd name="connsiteY35" fmla="*/ 76200 h 4713880"/>
              <a:gd name="connsiteX36" fmla="*/ 3855414 w 5512764"/>
              <a:gd name="connsiteY36" fmla="*/ 152400 h 4713880"/>
              <a:gd name="connsiteX37" fmla="*/ 3931614 w 5512764"/>
              <a:gd name="connsiteY37" fmla="*/ 495300 h 4713880"/>
              <a:gd name="connsiteX38" fmla="*/ 4007814 w 5512764"/>
              <a:gd name="connsiteY38" fmla="*/ 876300 h 4713880"/>
              <a:gd name="connsiteX39" fmla="*/ 4007814 w 5512764"/>
              <a:gd name="connsiteY39" fmla="*/ 876300 h 4713880"/>
              <a:gd name="connsiteX40" fmla="*/ 4045914 w 5512764"/>
              <a:gd name="connsiteY40" fmla="*/ 1238250 h 4713880"/>
              <a:gd name="connsiteX41" fmla="*/ 4084014 w 5512764"/>
              <a:gd name="connsiteY41" fmla="*/ 1352550 h 4713880"/>
              <a:gd name="connsiteX42" fmla="*/ 4141164 w 5512764"/>
              <a:gd name="connsiteY42" fmla="*/ 1390650 h 4713880"/>
              <a:gd name="connsiteX43" fmla="*/ 4179264 w 5512764"/>
              <a:gd name="connsiteY43" fmla="*/ 1447800 h 4713880"/>
              <a:gd name="connsiteX44" fmla="*/ 4236414 w 5512764"/>
              <a:gd name="connsiteY44" fmla="*/ 1485900 h 4713880"/>
              <a:gd name="connsiteX45" fmla="*/ 4255464 w 5512764"/>
              <a:gd name="connsiteY45" fmla="*/ 1543050 h 4713880"/>
              <a:gd name="connsiteX46" fmla="*/ 4369764 w 5512764"/>
              <a:gd name="connsiteY46" fmla="*/ 1581150 h 4713880"/>
              <a:gd name="connsiteX47" fmla="*/ 4484064 w 5512764"/>
              <a:gd name="connsiteY47" fmla="*/ 1657350 h 4713880"/>
              <a:gd name="connsiteX48" fmla="*/ 4541214 w 5512764"/>
              <a:gd name="connsiteY48" fmla="*/ 1695450 h 4713880"/>
              <a:gd name="connsiteX49" fmla="*/ 4598364 w 5512764"/>
              <a:gd name="connsiteY49" fmla="*/ 1714500 h 4713880"/>
              <a:gd name="connsiteX50" fmla="*/ 4712664 w 5512764"/>
              <a:gd name="connsiteY50" fmla="*/ 1771650 h 4713880"/>
              <a:gd name="connsiteX51" fmla="*/ 4903164 w 5512764"/>
              <a:gd name="connsiteY51" fmla="*/ 1790700 h 4713880"/>
              <a:gd name="connsiteX52" fmla="*/ 5074614 w 5512764"/>
              <a:gd name="connsiteY52" fmla="*/ 1885950 h 4713880"/>
              <a:gd name="connsiteX53" fmla="*/ 5131764 w 5512764"/>
              <a:gd name="connsiteY53" fmla="*/ 1924050 h 4713880"/>
              <a:gd name="connsiteX54" fmla="*/ 5169864 w 5512764"/>
              <a:gd name="connsiteY54" fmla="*/ 2038350 h 4713880"/>
              <a:gd name="connsiteX55" fmla="*/ 5207964 w 5512764"/>
              <a:gd name="connsiteY55" fmla="*/ 2114550 h 4713880"/>
              <a:gd name="connsiteX56" fmla="*/ 5265114 w 5512764"/>
              <a:gd name="connsiteY56" fmla="*/ 2247900 h 4713880"/>
              <a:gd name="connsiteX57" fmla="*/ 5303214 w 5512764"/>
              <a:gd name="connsiteY57" fmla="*/ 2400300 h 4713880"/>
              <a:gd name="connsiteX58" fmla="*/ 5322264 w 5512764"/>
              <a:gd name="connsiteY58" fmla="*/ 2476500 h 4713880"/>
              <a:gd name="connsiteX59" fmla="*/ 5360364 w 5512764"/>
              <a:gd name="connsiteY59" fmla="*/ 2590800 h 4713880"/>
              <a:gd name="connsiteX60" fmla="*/ 5398464 w 5512764"/>
              <a:gd name="connsiteY60" fmla="*/ 2647950 h 4713880"/>
              <a:gd name="connsiteX61" fmla="*/ 5436564 w 5512764"/>
              <a:gd name="connsiteY61" fmla="*/ 2762250 h 4713880"/>
              <a:gd name="connsiteX62" fmla="*/ 5455614 w 5512764"/>
              <a:gd name="connsiteY62" fmla="*/ 2819400 h 4713880"/>
              <a:gd name="connsiteX63" fmla="*/ 5493714 w 5512764"/>
              <a:gd name="connsiteY63" fmla="*/ 2990850 h 4713880"/>
              <a:gd name="connsiteX64" fmla="*/ 5512764 w 5512764"/>
              <a:gd name="connsiteY64" fmla="*/ 3067050 h 4713880"/>
              <a:gd name="connsiteX65" fmla="*/ 5055564 w 5512764"/>
              <a:gd name="connsiteY65" fmla="*/ 4229100 h 4713880"/>
              <a:gd name="connsiteX66" fmla="*/ 4998414 w 5512764"/>
              <a:gd name="connsiteY66" fmla="*/ 4267200 h 4713880"/>
              <a:gd name="connsiteX67" fmla="*/ 4941264 w 5512764"/>
              <a:gd name="connsiteY67" fmla="*/ 4286250 h 4713880"/>
              <a:gd name="connsiteX68" fmla="*/ 4788864 w 5512764"/>
              <a:gd name="connsiteY68" fmla="*/ 4324350 h 4713880"/>
              <a:gd name="connsiteX69" fmla="*/ 4445964 w 5512764"/>
              <a:gd name="connsiteY69" fmla="*/ 4343400 h 4713880"/>
              <a:gd name="connsiteX70" fmla="*/ 4426914 w 5512764"/>
              <a:gd name="connsiteY70" fmla="*/ 4419600 h 4713880"/>
              <a:gd name="connsiteX71" fmla="*/ 4255464 w 5512764"/>
              <a:gd name="connsiteY71" fmla="*/ 4438650 h 4713880"/>
              <a:gd name="connsiteX72" fmla="*/ 4198314 w 5512764"/>
              <a:gd name="connsiteY72" fmla="*/ 4419600 h 4713880"/>
              <a:gd name="connsiteX73" fmla="*/ 3950664 w 5512764"/>
              <a:gd name="connsiteY73" fmla="*/ 4210050 h 4713880"/>
              <a:gd name="connsiteX74" fmla="*/ 3874464 w 5512764"/>
              <a:gd name="connsiteY74" fmla="*/ 4191000 h 4713880"/>
              <a:gd name="connsiteX75" fmla="*/ 3798264 w 5512764"/>
              <a:gd name="connsiteY75" fmla="*/ 4133850 h 4713880"/>
              <a:gd name="connsiteX76" fmla="*/ 3683964 w 5512764"/>
              <a:gd name="connsiteY76" fmla="*/ 4114800 h 4713880"/>
              <a:gd name="connsiteX77" fmla="*/ 3169614 w 5512764"/>
              <a:gd name="connsiteY77" fmla="*/ 4171950 h 4713880"/>
              <a:gd name="connsiteX78" fmla="*/ 3112464 w 5512764"/>
              <a:gd name="connsiteY78" fmla="*/ 4191000 h 4713880"/>
              <a:gd name="connsiteX79" fmla="*/ 2941014 w 5512764"/>
              <a:gd name="connsiteY79" fmla="*/ 4229100 h 4713880"/>
              <a:gd name="connsiteX80" fmla="*/ 2864814 w 5512764"/>
              <a:gd name="connsiteY80" fmla="*/ 4267200 h 4713880"/>
              <a:gd name="connsiteX81" fmla="*/ 2769564 w 5512764"/>
              <a:gd name="connsiteY81" fmla="*/ 4286250 h 4713880"/>
              <a:gd name="connsiteX82" fmla="*/ 2693364 w 5512764"/>
              <a:gd name="connsiteY82" fmla="*/ 4305300 h 4713880"/>
              <a:gd name="connsiteX83" fmla="*/ 2483814 w 5512764"/>
              <a:gd name="connsiteY83" fmla="*/ 4381500 h 4713880"/>
              <a:gd name="connsiteX84" fmla="*/ 2064714 w 5512764"/>
              <a:gd name="connsiteY84" fmla="*/ 4362450 h 4713880"/>
              <a:gd name="connsiteX85" fmla="*/ 2007564 w 5512764"/>
              <a:gd name="connsiteY85" fmla="*/ 4305300 h 4713880"/>
              <a:gd name="connsiteX86" fmla="*/ 1893264 w 5512764"/>
              <a:gd name="connsiteY86" fmla="*/ 4267200 h 4713880"/>
              <a:gd name="connsiteX87" fmla="*/ 1836114 w 5512764"/>
              <a:gd name="connsiteY87" fmla="*/ 4248150 h 4713880"/>
              <a:gd name="connsiteX88" fmla="*/ 1493214 w 5512764"/>
              <a:gd name="connsiteY88" fmla="*/ 4324350 h 4713880"/>
              <a:gd name="connsiteX89" fmla="*/ 1302714 w 5512764"/>
              <a:gd name="connsiteY89" fmla="*/ 4438650 h 4713880"/>
              <a:gd name="connsiteX90" fmla="*/ 1245564 w 5512764"/>
              <a:gd name="connsiteY90" fmla="*/ 4476750 h 4713880"/>
              <a:gd name="connsiteX91" fmla="*/ 1074114 w 5512764"/>
              <a:gd name="connsiteY91" fmla="*/ 4533900 h 4713880"/>
              <a:gd name="connsiteX92" fmla="*/ 1016964 w 5512764"/>
              <a:gd name="connsiteY92" fmla="*/ 4552950 h 4713880"/>
              <a:gd name="connsiteX93" fmla="*/ 959814 w 5512764"/>
              <a:gd name="connsiteY93" fmla="*/ 4572000 h 4713880"/>
              <a:gd name="connsiteX94" fmla="*/ 845514 w 5512764"/>
              <a:gd name="connsiteY94" fmla="*/ 4591050 h 4713880"/>
              <a:gd name="connsiteX95" fmla="*/ 712164 w 5512764"/>
              <a:gd name="connsiteY95" fmla="*/ 4572000 h 4713880"/>
              <a:gd name="connsiteX96" fmla="*/ 655014 w 5512764"/>
              <a:gd name="connsiteY96" fmla="*/ 4552950 h 4713880"/>
              <a:gd name="connsiteX97" fmla="*/ 442621 w 5512764"/>
              <a:gd name="connsiteY97" fmla="*/ 4713880 h 4713880"/>
              <a:gd name="connsiteX98" fmla="*/ 290221 w 5512764"/>
              <a:gd name="connsiteY98" fmla="*/ 4615787 h 4713880"/>
              <a:gd name="connsiteX99" fmla="*/ 173362 w 5512764"/>
              <a:gd name="connsiteY99" fmla="*/ 4439218 h 4713880"/>
              <a:gd name="connsiteX100" fmla="*/ 45414 w 5512764"/>
              <a:gd name="connsiteY100" fmla="*/ 4171950 h 4713880"/>
              <a:gd name="connsiteX101" fmla="*/ 26364 w 5512764"/>
              <a:gd name="connsiteY101" fmla="*/ 4114800 h 4713880"/>
              <a:gd name="connsiteX0" fmla="*/ 26364 w 5523813"/>
              <a:gd name="connsiteY0" fmla="*/ 4114800 h 4713880"/>
              <a:gd name="connsiteX1" fmla="*/ 7314 w 5523813"/>
              <a:gd name="connsiteY1" fmla="*/ 3467100 h 4713880"/>
              <a:gd name="connsiteX2" fmla="*/ 159714 w 5523813"/>
              <a:gd name="connsiteY2" fmla="*/ 3448050 h 4713880"/>
              <a:gd name="connsiteX3" fmla="*/ 350214 w 5523813"/>
              <a:gd name="connsiteY3" fmla="*/ 3390900 h 4713880"/>
              <a:gd name="connsiteX4" fmla="*/ 559764 w 5523813"/>
              <a:gd name="connsiteY4" fmla="*/ 3314700 h 4713880"/>
              <a:gd name="connsiteX5" fmla="*/ 655014 w 5523813"/>
              <a:gd name="connsiteY5" fmla="*/ 3105150 h 4713880"/>
              <a:gd name="connsiteX6" fmla="*/ 750264 w 5523813"/>
              <a:gd name="connsiteY6" fmla="*/ 2857500 h 4713880"/>
              <a:gd name="connsiteX7" fmla="*/ 883614 w 5523813"/>
              <a:gd name="connsiteY7" fmla="*/ 2495550 h 4713880"/>
              <a:gd name="connsiteX8" fmla="*/ 921714 w 5523813"/>
              <a:gd name="connsiteY8" fmla="*/ 2362200 h 4713880"/>
              <a:gd name="connsiteX9" fmla="*/ 997914 w 5523813"/>
              <a:gd name="connsiteY9" fmla="*/ 2171700 h 4713880"/>
              <a:gd name="connsiteX10" fmla="*/ 1036014 w 5523813"/>
              <a:gd name="connsiteY10" fmla="*/ 2019300 h 4713880"/>
              <a:gd name="connsiteX11" fmla="*/ 1016964 w 5523813"/>
              <a:gd name="connsiteY11" fmla="*/ 1771650 h 4713880"/>
              <a:gd name="connsiteX12" fmla="*/ 1016964 w 5523813"/>
              <a:gd name="connsiteY12" fmla="*/ 1543050 h 4713880"/>
              <a:gd name="connsiteX13" fmla="*/ 1055064 w 5523813"/>
              <a:gd name="connsiteY13" fmla="*/ 1390650 h 4713880"/>
              <a:gd name="connsiteX14" fmla="*/ 1055064 w 5523813"/>
              <a:gd name="connsiteY14" fmla="*/ 1390650 h 4713880"/>
              <a:gd name="connsiteX15" fmla="*/ 1093164 w 5523813"/>
              <a:gd name="connsiteY15" fmla="*/ 1181100 h 4713880"/>
              <a:gd name="connsiteX16" fmla="*/ 1093164 w 5523813"/>
              <a:gd name="connsiteY16" fmla="*/ 1181100 h 4713880"/>
              <a:gd name="connsiteX17" fmla="*/ 883614 w 5523813"/>
              <a:gd name="connsiteY17" fmla="*/ 1295400 h 4713880"/>
              <a:gd name="connsiteX18" fmla="*/ 731214 w 5523813"/>
              <a:gd name="connsiteY18" fmla="*/ 1238250 h 4713880"/>
              <a:gd name="connsiteX19" fmla="*/ 578814 w 5523813"/>
              <a:gd name="connsiteY19" fmla="*/ 1238250 h 4713880"/>
              <a:gd name="connsiteX20" fmla="*/ 540714 w 5523813"/>
              <a:gd name="connsiteY20" fmla="*/ 1257300 h 4713880"/>
              <a:gd name="connsiteX21" fmla="*/ 445464 w 5523813"/>
              <a:gd name="connsiteY21" fmla="*/ 762000 h 4713880"/>
              <a:gd name="connsiteX22" fmla="*/ 426414 w 5523813"/>
              <a:gd name="connsiteY22" fmla="*/ 476250 h 4713880"/>
              <a:gd name="connsiteX23" fmla="*/ 426414 w 5523813"/>
              <a:gd name="connsiteY23" fmla="*/ 247650 h 4713880"/>
              <a:gd name="connsiteX24" fmla="*/ 597864 w 5523813"/>
              <a:gd name="connsiteY24" fmla="*/ 95250 h 4713880"/>
              <a:gd name="connsiteX25" fmla="*/ 902664 w 5523813"/>
              <a:gd name="connsiteY25" fmla="*/ 0 h 4713880"/>
              <a:gd name="connsiteX26" fmla="*/ 1150314 w 5523813"/>
              <a:gd name="connsiteY26" fmla="*/ 0 h 4713880"/>
              <a:gd name="connsiteX27" fmla="*/ 1397964 w 5523813"/>
              <a:gd name="connsiteY27" fmla="*/ 0 h 4713880"/>
              <a:gd name="connsiteX28" fmla="*/ 1626564 w 5523813"/>
              <a:gd name="connsiteY28" fmla="*/ 19050 h 4713880"/>
              <a:gd name="connsiteX29" fmla="*/ 1893264 w 5523813"/>
              <a:gd name="connsiteY29" fmla="*/ 19050 h 4713880"/>
              <a:gd name="connsiteX30" fmla="*/ 2064714 w 5523813"/>
              <a:gd name="connsiteY30" fmla="*/ 19050 h 4713880"/>
              <a:gd name="connsiteX31" fmla="*/ 2445714 w 5523813"/>
              <a:gd name="connsiteY31" fmla="*/ 76200 h 4713880"/>
              <a:gd name="connsiteX32" fmla="*/ 2655264 w 5523813"/>
              <a:gd name="connsiteY32" fmla="*/ 76200 h 4713880"/>
              <a:gd name="connsiteX33" fmla="*/ 2902914 w 5523813"/>
              <a:gd name="connsiteY33" fmla="*/ 57150 h 4713880"/>
              <a:gd name="connsiteX34" fmla="*/ 3283914 w 5523813"/>
              <a:gd name="connsiteY34" fmla="*/ 0 h 4713880"/>
              <a:gd name="connsiteX35" fmla="*/ 3683964 w 5523813"/>
              <a:gd name="connsiteY35" fmla="*/ 76200 h 4713880"/>
              <a:gd name="connsiteX36" fmla="*/ 3855414 w 5523813"/>
              <a:gd name="connsiteY36" fmla="*/ 152400 h 4713880"/>
              <a:gd name="connsiteX37" fmla="*/ 3931614 w 5523813"/>
              <a:gd name="connsiteY37" fmla="*/ 495300 h 4713880"/>
              <a:gd name="connsiteX38" fmla="*/ 4007814 w 5523813"/>
              <a:gd name="connsiteY38" fmla="*/ 876300 h 4713880"/>
              <a:gd name="connsiteX39" fmla="*/ 4007814 w 5523813"/>
              <a:gd name="connsiteY39" fmla="*/ 876300 h 4713880"/>
              <a:gd name="connsiteX40" fmla="*/ 4045914 w 5523813"/>
              <a:gd name="connsiteY40" fmla="*/ 1238250 h 4713880"/>
              <a:gd name="connsiteX41" fmla="*/ 4084014 w 5523813"/>
              <a:gd name="connsiteY41" fmla="*/ 1352550 h 4713880"/>
              <a:gd name="connsiteX42" fmla="*/ 4141164 w 5523813"/>
              <a:gd name="connsiteY42" fmla="*/ 1390650 h 4713880"/>
              <a:gd name="connsiteX43" fmla="*/ 4179264 w 5523813"/>
              <a:gd name="connsiteY43" fmla="*/ 1447800 h 4713880"/>
              <a:gd name="connsiteX44" fmla="*/ 4236414 w 5523813"/>
              <a:gd name="connsiteY44" fmla="*/ 1485900 h 4713880"/>
              <a:gd name="connsiteX45" fmla="*/ 4255464 w 5523813"/>
              <a:gd name="connsiteY45" fmla="*/ 1543050 h 4713880"/>
              <a:gd name="connsiteX46" fmla="*/ 4369764 w 5523813"/>
              <a:gd name="connsiteY46" fmla="*/ 1581150 h 4713880"/>
              <a:gd name="connsiteX47" fmla="*/ 4484064 w 5523813"/>
              <a:gd name="connsiteY47" fmla="*/ 1657350 h 4713880"/>
              <a:gd name="connsiteX48" fmla="*/ 4541214 w 5523813"/>
              <a:gd name="connsiteY48" fmla="*/ 1695450 h 4713880"/>
              <a:gd name="connsiteX49" fmla="*/ 4598364 w 5523813"/>
              <a:gd name="connsiteY49" fmla="*/ 1714500 h 4713880"/>
              <a:gd name="connsiteX50" fmla="*/ 4712664 w 5523813"/>
              <a:gd name="connsiteY50" fmla="*/ 1771650 h 4713880"/>
              <a:gd name="connsiteX51" fmla="*/ 4903164 w 5523813"/>
              <a:gd name="connsiteY51" fmla="*/ 1790700 h 4713880"/>
              <a:gd name="connsiteX52" fmla="*/ 5074614 w 5523813"/>
              <a:gd name="connsiteY52" fmla="*/ 1885950 h 4713880"/>
              <a:gd name="connsiteX53" fmla="*/ 5131764 w 5523813"/>
              <a:gd name="connsiteY53" fmla="*/ 1924050 h 4713880"/>
              <a:gd name="connsiteX54" fmla="*/ 5169864 w 5523813"/>
              <a:gd name="connsiteY54" fmla="*/ 2038350 h 4713880"/>
              <a:gd name="connsiteX55" fmla="*/ 5207964 w 5523813"/>
              <a:gd name="connsiteY55" fmla="*/ 2114550 h 4713880"/>
              <a:gd name="connsiteX56" fmla="*/ 5265114 w 5523813"/>
              <a:gd name="connsiteY56" fmla="*/ 2247900 h 4713880"/>
              <a:gd name="connsiteX57" fmla="*/ 5303214 w 5523813"/>
              <a:gd name="connsiteY57" fmla="*/ 2400300 h 4713880"/>
              <a:gd name="connsiteX58" fmla="*/ 5322264 w 5523813"/>
              <a:gd name="connsiteY58" fmla="*/ 2476500 h 4713880"/>
              <a:gd name="connsiteX59" fmla="*/ 5360364 w 5523813"/>
              <a:gd name="connsiteY59" fmla="*/ 2590800 h 4713880"/>
              <a:gd name="connsiteX60" fmla="*/ 5398464 w 5523813"/>
              <a:gd name="connsiteY60" fmla="*/ 2647950 h 4713880"/>
              <a:gd name="connsiteX61" fmla="*/ 5436564 w 5523813"/>
              <a:gd name="connsiteY61" fmla="*/ 2762250 h 4713880"/>
              <a:gd name="connsiteX62" fmla="*/ 5455614 w 5523813"/>
              <a:gd name="connsiteY62" fmla="*/ 2819400 h 4713880"/>
              <a:gd name="connsiteX63" fmla="*/ 5493714 w 5523813"/>
              <a:gd name="connsiteY63" fmla="*/ 2990850 h 4713880"/>
              <a:gd name="connsiteX64" fmla="*/ 5055564 w 5523813"/>
              <a:gd name="connsiteY64" fmla="*/ 4229100 h 4713880"/>
              <a:gd name="connsiteX65" fmla="*/ 4998414 w 5523813"/>
              <a:gd name="connsiteY65" fmla="*/ 4267200 h 4713880"/>
              <a:gd name="connsiteX66" fmla="*/ 4941264 w 5523813"/>
              <a:gd name="connsiteY66" fmla="*/ 4286250 h 4713880"/>
              <a:gd name="connsiteX67" fmla="*/ 4788864 w 5523813"/>
              <a:gd name="connsiteY67" fmla="*/ 4324350 h 4713880"/>
              <a:gd name="connsiteX68" fmla="*/ 4445964 w 5523813"/>
              <a:gd name="connsiteY68" fmla="*/ 4343400 h 4713880"/>
              <a:gd name="connsiteX69" fmla="*/ 4426914 w 5523813"/>
              <a:gd name="connsiteY69" fmla="*/ 4419600 h 4713880"/>
              <a:gd name="connsiteX70" fmla="*/ 4255464 w 5523813"/>
              <a:gd name="connsiteY70" fmla="*/ 4438650 h 4713880"/>
              <a:gd name="connsiteX71" fmla="*/ 4198314 w 5523813"/>
              <a:gd name="connsiteY71" fmla="*/ 4419600 h 4713880"/>
              <a:gd name="connsiteX72" fmla="*/ 3950664 w 5523813"/>
              <a:gd name="connsiteY72" fmla="*/ 4210050 h 4713880"/>
              <a:gd name="connsiteX73" fmla="*/ 3874464 w 5523813"/>
              <a:gd name="connsiteY73" fmla="*/ 4191000 h 4713880"/>
              <a:gd name="connsiteX74" fmla="*/ 3798264 w 5523813"/>
              <a:gd name="connsiteY74" fmla="*/ 4133850 h 4713880"/>
              <a:gd name="connsiteX75" fmla="*/ 3683964 w 5523813"/>
              <a:gd name="connsiteY75" fmla="*/ 4114800 h 4713880"/>
              <a:gd name="connsiteX76" fmla="*/ 3169614 w 5523813"/>
              <a:gd name="connsiteY76" fmla="*/ 4171950 h 4713880"/>
              <a:gd name="connsiteX77" fmla="*/ 3112464 w 5523813"/>
              <a:gd name="connsiteY77" fmla="*/ 4191000 h 4713880"/>
              <a:gd name="connsiteX78" fmla="*/ 2941014 w 5523813"/>
              <a:gd name="connsiteY78" fmla="*/ 4229100 h 4713880"/>
              <a:gd name="connsiteX79" fmla="*/ 2864814 w 5523813"/>
              <a:gd name="connsiteY79" fmla="*/ 4267200 h 4713880"/>
              <a:gd name="connsiteX80" fmla="*/ 2769564 w 5523813"/>
              <a:gd name="connsiteY80" fmla="*/ 4286250 h 4713880"/>
              <a:gd name="connsiteX81" fmla="*/ 2693364 w 5523813"/>
              <a:gd name="connsiteY81" fmla="*/ 4305300 h 4713880"/>
              <a:gd name="connsiteX82" fmla="*/ 2483814 w 5523813"/>
              <a:gd name="connsiteY82" fmla="*/ 4381500 h 4713880"/>
              <a:gd name="connsiteX83" fmla="*/ 2064714 w 5523813"/>
              <a:gd name="connsiteY83" fmla="*/ 4362450 h 4713880"/>
              <a:gd name="connsiteX84" fmla="*/ 2007564 w 5523813"/>
              <a:gd name="connsiteY84" fmla="*/ 4305300 h 4713880"/>
              <a:gd name="connsiteX85" fmla="*/ 1893264 w 5523813"/>
              <a:gd name="connsiteY85" fmla="*/ 4267200 h 4713880"/>
              <a:gd name="connsiteX86" fmla="*/ 1836114 w 5523813"/>
              <a:gd name="connsiteY86" fmla="*/ 4248150 h 4713880"/>
              <a:gd name="connsiteX87" fmla="*/ 1493214 w 5523813"/>
              <a:gd name="connsiteY87" fmla="*/ 4324350 h 4713880"/>
              <a:gd name="connsiteX88" fmla="*/ 1302714 w 5523813"/>
              <a:gd name="connsiteY88" fmla="*/ 4438650 h 4713880"/>
              <a:gd name="connsiteX89" fmla="*/ 1245564 w 5523813"/>
              <a:gd name="connsiteY89" fmla="*/ 4476750 h 4713880"/>
              <a:gd name="connsiteX90" fmla="*/ 1074114 w 5523813"/>
              <a:gd name="connsiteY90" fmla="*/ 4533900 h 4713880"/>
              <a:gd name="connsiteX91" fmla="*/ 1016964 w 5523813"/>
              <a:gd name="connsiteY91" fmla="*/ 4552950 h 4713880"/>
              <a:gd name="connsiteX92" fmla="*/ 959814 w 5523813"/>
              <a:gd name="connsiteY92" fmla="*/ 4572000 h 4713880"/>
              <a:gd name="connsiteX93" fmla="*/ 845514 w 5523813"/>
              <a:gd name="connsiteY93" fmla="*/ 4591050 h 4713880"/>
              <a:gd name="connsiteX94" fmla="*/ 712164 w 5523813"/>
              <a:gd name="connsiteY94" fmla="*/ 4572000 h 4713880"/>
              <a:gd name="connsiteX95" fmla="*/ 655014 w 5523813"/>
              <a:gd name="connsiteY95" fmla="*/ 4552950 h 4713880"/>
              <a:gd name="connsiteX96" fmla="*/ 442621 w 5523813"/>
              <a:gd name="connsiteY96" fmla="*/ 4713880 h 4713880"/>
              <a:gd name="connsiteX97" fmla="*/ 290221 w 5523813"/>
              <a:gd name="connsiteY97" fmla="*/ 4615787 h 4713880"/>
              <a:gd name="connsiteX98" fmla="*/ 173362 w 5523813"/>
              <a:gd name="connsiteY98" fmla="*/ 4439218 h 4713880"/>
              <a:gd name="connsiteX99" fmla="*/ 45414 w 5523813"/>
              <a:gd name="connsiteY99" fmla="*/ 4171950 h 4713880"/>
              <a:gd name="connsiteX100" fmla="*/ 26364 w 5523813"/>
              <a:gd name="connsiteY100" fmla="*/ 4114800 h 4713880"/>
              <a:gd name="connsiteX0" fmla="*/ 26364 w 5480723"/>
              <a:gd name="connsiteY0" fmla="*/ 4114800 h 4713880"/>
              <a:gd name="connsiteX1" fmla="*/ 7314 w 5480723"/>
              <a:gd name="connsiteY1" fmla="*/ 3467100 h 4713880"/>
              <a:gd name="connsiteX2" fmla="*/ 159714 w 5480723"/>
              <a:gd name="connsiteY2" fmla="*/ 3448050 h 4713880"/>
              <a:gd name="connsiteX3" fmla="*/ 350214 w 5480723"/>
              <a:gd name="connsiteY3" fmla="*/ 3390900 h 4713880"/>
              <a:gd name="connsiteX4" fmla="*/ 559764 w 5480723"/>
              <a:gd name="connsiteY4" fmla="*/ 3314700 h 4713880"/>
              <a:gd name="connsiteX5" fmla="*/ 655014 w 5480723"/>
              <a:gd name="connsiteY5" fmla="*/ 3105150 h 4713880"/>
              <a:gd name="connsiteX6" fmla="*/ 750264 w 5480723"/>
              <a:gd name="connsiteY6" fmla="*/ 2857500 h 4713880"/>
              <a:gd name="connsiteX7" fmla="*/ 883614 w 5480723"/>
              <a:gd name="connsiteY7" fmla="*/ 2495550 h 4713880"/>
              <a:gd name="connsiteX8" fmla="*/ 921714 w 5480723"/>
              <a:gd name="connsiteY8" fmla="*/ 2362200 h 4713880"/>
              <a:gd name="connsiteX9" fmla="*/ 997914 w 5480723"/>
              <a:gd name="connsiteY9" fmla="*/ 2171700 h 4713880"/>
              <a:gd name="connsiteX10" fmla="*/ 1036014 w 5480723"/>
              <a:gd name="connsiteY10" fmla="*/ 2019300 h 4713880"/>
              <a:gd name="connsiteX11" fmla="*/ 1016964 w 5480723"/>
              <a:gd name="connsiteY11" fmla="*/ 1771650 h 4713880"/>
              <a:gd name="connsiteX12" fmla="*/ 1016964 w 5480723"/>
              <a:gd name="connsiteY12" fmla="*/ 1543050 h 4713880"/>
              <a:gd name="connsiteX13" fmla="*/ 1055064 w 5480723"/>
              <a:gd name="connsiteY13" fmla="*/ 1390650 h 4713880"/>
              <a:gd name="connsiteX14" fmla="*/ 1055064 w 5480723"/>
              <a:gd name="connsiteY14" fmla="*/ 1390650 h 4713880"/>
              <a:gd name="connsiteX15" fmla="*/ 1093164 w 5480723"/>
              <a:gd name="connsiteY15" fmla="*/ 1181100 h 4713880"/>
              <a:gd name="connsiteX16" fmla="*/ 1093164 w 5480723"/>
              <a:gd name="connsiteY16" fmla="*/ 1181100 h 4713880"/>
              <a:gd name="connsiteX17" fmla="*/ 883614 w 5480723"/>
              <a:gd name="connsiteY17" fmla="*/ 1295400 h 4713880"/>
              <a:gd name="connsiteX18" fmla="*/ 731214 w 5480723"/>
              <a:gd name="connsiteY18" fmla="*/ 1238250 h 4713880"/>
              <a:gd name="connsiteX19" fmla="*/ 578814 w 5480723"/>
              <a:gd name="connsiteY19" fmla="*/ 1238250 h 4713880"/>
              <a:gd name="connsiteX20" fmla="*/ 540714 w 5480723"/>
              <a:gd name="connsiteY20" fmla="*/ 1257300 h 4713880"/>
              <a:gd name="connsiteX21" fmla="*/ 445464 w 5480723"/>
              <a:gd name="connsiteY21" fmla="*/ 762000 h 4713880"/>
              <a:gd name="connsiteX22" fmla="*/ 426414 w 5480723"/>
              <a:gd name="connsiteY22" fmla="*/ 476250 h 4713880"/>
              <a:gd name="connsiteX23" fmla="*/ 426414 w 5480723"/>
              <a:gd name="connsiteY23" fmla="*/ 247650 h 4713880"/>
              <a:gd name="connsiteX24" fmla="*/ 597864 w 5480723"/>
              <a:gd name="connsiteY24" fmla="*/ 95250 h 4713880"/>
              <a:gd name="connsiteX25" fmla="*/ 902664 w 5480723"/>
              <a:gd name="connsiteY25" fmla="*/ 0 h 4713880"/>
              <a:gd name="connsiteX26" fmla="*/ 1150314 w 5480723"/>
              <a:gd name="connsiteY26" fmla="*/ 0 h 4713880"/>
              <a:gd name="connsiteX27" fmla="*/ 1397964 w 5480723"/>
              <a:gd name="connsiteY27" fmla="*/ 0 h 4713880"/>
              <a:gd name="connsiteX28" fmla="*/ 1626564 w 5480723"/>
              <a:gd name="connsiteY28" fmla="*/ 19050 h 4713880"/>
              <a:gd name="connsiteX29" fmla="*/ 1893264 w 5480723"/>
              <a:gd name="connsiteY29" fmla="*/ 19050 h 4713880"/>
              <a:gd name="connsiteX30" fmla="*/ 2064714 w 5480723"/>
              <a:gd name="connsiteY30" fmla="*/ 19050 h 4713880"/>
              <a:gd name="connsiteX31" fmla="*/ 2445714 w 5480723"/>
              <a:gd name="connsiteY31" fmla="*/ 76200 h 4713880"/>
              <a:gd name="connsiteX32" fmla="*/ 2655264 w 5480723"/>
              <a:gd name="connsiteY32" fmla="*/ 76200 h 4713880"/>
              <a:gd name="connsiteX33" fmla="*/ 2902914 w 5480723"/>
              <a:gd name="connsiteY33" fmla="*/ 57150 h 4713880"/>
              <a:gd name="connsiteX34" fmla="*/ 3283914 w 5480723"/>
              <a:gd name="connsiteY34" fmla="*/ 0 h 4713880"/>
              <a:gd name="connsiteX35" fmla="*/ 3683964 w 5480723"/>
              <a:gd name="connsiteY35" fmla="*/ 76200 h 4713880"/>
              <a:gd name="connsiteX36" fmla="*/ 3855414 w 5480723"/>
              <a:gd name="connsiteY36" fmla="*/ 152400 h 4713880"/>
              <a:gd name="connsiteX37" fmla="*/ 3931614 w 5480723"/>
              <a:gd name="connsiteY37" fmla="*/ 495300 h 4713880"/>
              <a:gd name="connsiteX38" fmla="*/ 4007814 w 5480723"/>
              <a:gd name="connsiteY38" fmla="*/ 876300 h 4713880"/>
              <a:gd name="connsiteX39" fmla="*/ 4007814 w 5480723"/>
              <a:gd name="connsiteY39" fmla="*/ 876300 h 4713880"/>
              <a:gd name="connsiteX40" fmla="*/ 4045914 w 5480723"/>
              <a:gd name="connsiteY40" fmla="*/ 1238250 h 4713880"/>
              <a:gd name="connsiteX41" fmla="*/ 4084014 w 5480723"/>
              <a:gd name="connsiteY41" fmla="*/ 1352550 h 4713880"/>
              <a:gd name="connsiteX42" fmla="*/ 4141164 w 5480723"/>
              <a:gd name="connsiteY42" fmla="*/ 1390650 h 4713880"/>
              <a:gd name="connsiteX43" fmla="*/ 4179264 w 5480723"/>
              <a:gd name="connsiteY43" fmla="*/ 1447800 h 4713880"/>
              <a:gd name="connsiteX44" fmla="*/ 4236414 w 5480723"/>
              <a:gd name="connsiteY44" fmla="*/ 1485900 h 4713880"/>
              <a:gd name="connsiteX45" fmla="*/ 4255464 w 5480723"/>
              <a:gd name="connsiteY45" fmla="*/ 1543050 h 4713880"/>
              <a:gd name="connsiteX46" fmla="*/ 4369764 w 5480723"/>
              <a:gd name="connsiteY46" fmla="*/ 1581150 h 4713880"/>
              <a:gd name="connsiteX47" fmla="*/ 4484064 w 5480723"/>
              <a:gd name="connsiteY47" fmla="*/ 1657350 h 4713880"/>
              <a:gd name="connsiteX48" fmla="*/ 4541214 w 5480723"/>
              <a:gd name="connsiteY48" fmla="*/ 1695450 h 4713880"/>
              <a:gd name="connsiteX49" fmla="*/ 4598364 w 5480723"/>
              <a:gd name="connsiteY49" fmla="*/ 1714500 h 4713880"/>
              <a:gd name="connsiteX50" fmla="*/ 4712664 w 5480723"/>
              <a:gd name="connsiteY50" fmla="*/ 1771650 h 4713880"/>
              <a:gd name="connsiteX51" fmla="*/ 4903164 w 5480723"/>
              <a:gd name="connsiteY51" fmla="*/ 1790700 h 4713880"/>
              <a:gd name="connsiteX52" fmla="*/ 5074614 w 5480723"/>
              <a:gd name="connsiteY52" fmla="*/ 1885950 h 4713880"/>
              <a:gd name="connsiteX53" fmla="*/ 5131764 w 5480723"/>
              <a:gd name="connsiteY53" fmla="*/ 1924050 h 4713880"/>
              <a:gd name="connsiteX54" fmla="*/ 5169864 w 5480723"/>
              <a:gd name="connsiteY54" fmla="*/ 2038350 h 4713880"/>
              <a:gd name="connsiteX55" fmla="*/ 5207964 w 5480723"/>
              <a:gd name="connsiteY55" fmla="*/ 2114550 h 4713880"/>
              <a:gd name="connsiteX56" fmla="*/ 5265114 w 5480723"/>
              <a:gd name="connsiteY56" fmla="*/ 2247900 h 4713880"/>
              <a:gd name="connsiteX57" fmla="*/ 5303214 w 5480723"/>
              <a:gd name="connsiteY57" fmla="*/ 2400300 h 4713880"/>
              <a:gd name="connsiteX58" fmla="*/ 5322264 w 5480723"/>
              <a:gd name="connsiteY58" fmla="*/ 2476500 h 4713880"/>
              <a:gd name="connsiteX59" fmla="*/ 5360364 w 5480723"/>
              <a:gd name="connsiteY59" fmla="*/ 2590800 h 4713880"/>
              <a:gd name="connsiteX60" fmla="*/ 5398464 w 5480723"/>
              <a:gd name="connsiteY60" fmla="*/ 2647950 h 4713880"/>
              <a:gd name="connsiteX61" fmla="*/ 5436564 w 5480723"/>
              <a:gd name="connsiteY61" fmla="*/ 2762250 h 4713880"/>
              <a:gd name="connsiteX62" fmla="*/ 5455614 w 5480723"/>
              <a:gd name="connsiteY62" fmla="*/ 2819400 h 4713880"/>
              <a:gd name="connsiteX63" fmla="*/ 5055564 w 5480723"/>
              <a:gd name="connsiteY63" fmla="*/ 4229100 h 4713880"/>
              <a:gd name="connsiteX64" fmla="*/ 4998414 w 5480723"/>
              <a:gd name="connsiteY64" fmla="*/ 4267200 h 4713880"/>
              <a:gd name="connsiteX65" fmla="*/ 4941264 w 5480723"/>
              <a:gd name="connsiteY65" fmla="*/ 4286250 h 4713880"/>
              <a:gd name="connsiteX66" fmla="*/ 4788864 w 5480723"/>
              <a:gd name="connsiteY66" fmla="*/ 4324350 h 4713880"/>
              <a:gd name="connsiteX67" fmla="*/ 4445964 w 5480723"/>
              <a:gd name="connsiteY67" fmla="*/ 4343400 h 4713880"/>
              <a:gd name="connsiteX68" fmla="*/ 4426914 w 5480723"/>
              <a:gd name="connsiteY68" fmla="*/ 4419600 h 4713880"/>
              <a:gd name="connsiteX69" fmla="*/ 4255464 w 5480723"/>
              <a:gd name="connsiteY69" fmla="*/ 4438650 h 4713880"/>
              <a:gd name="connsiteX70" fmla="*/ 4198314 w 5480723"/>
              <a:gd name="connsiteY70" fmla="*/ 4419600 h 4713880"/>
              <a:gd name="connsiteX71" fmla="*/ 3950664 w 5480723"/>
              <a:gd name="connsiteY71" fmla="*/ 4210050 h 4713880"/>
              <a:gd name="connsiteX72" fmla="*/ 3874464 w 5480723"/>
              <a:gd name="connsiteY72" fmla="*/ 4191000 h 4713880"/>
              <a:gd name="connsiteX73" fmla="*/ 3798264 w 5480723"/>
              <a:gd name="connsiteY73" fmla="*/ 4133850 h 4713880"/>
              <a:gd name="connsiteX74" fmla="*/ 3683964 w 5480723"/>
              <a:gd name="connsiteY74" fmla="*/ 4114800 h 4713880"/>
              <a:gd name="connsiteX75" fmla="*/ 3169614 w 5480723"/>
              <a:gd name="connsiteY75" fmla="*/ 4171950 h 4713880"/>
              <a:gd name="connsiteX76" fmla="*/ 3112464 w 5480723"/>
              <a:gd name="connsiteY76" fmla="*/ 4191000 h 4713880"/>
              <a:gd name="connsiteX77" fmla="*/ 2941014 w 5480723"/>
              <a:gd name="connsiteY77" fmla="*/ 4229100 h 4713880"/>
              <a:gd name="connsiteX78" fmla="*/ 2864814 w 5480723"/>
              <a:gd name="connsiteY78" fmla="*/ 4267200 h 4713880"/>
              <a:gd name="connsiteX79" fmla="*/ 2769564 w 5480723"/>
              <a:gd name="connsiteY79" fmla="*/ 4286250 h 4713880"/>
              <a:gd name="connsiteX80" fmla="*/ 2693364 w 5480723"/>
              <a:gd name="connsiteY80" fmla="*/ 4305300 h 4713880"/>
              <a:gd name="connsiteX81" fmla="*/ 2483814 w 5480723"/>
              <a:gd name="connsiteY81" fmla="*/ 4381500 h 4713880"/>
              <a:gd name="connsiteX82" fmla="*/ 2064714 w 5480723"/>
              <a:gd name="connsiteY82" fmla="*/ 4362450 h 4713880"/>
              <a:gd name="connsiteX83" fmla="*/ 2007564 w 5480723"/>
              <a:gd name="connsiteY83" fmla="*/ 4305300 h 4713880"/>
              <a:gd name="connsiteX84" fmla="*/ 1893264 w 5480723"/>
              <a:gd name="connsiteY84" fmla="*/ 4267200 h 4713880"/>
              <a:gd name="connsiteX85" fmla="*/ 1836114 w 5480723"/>
              <a:gd name="connsiteY85" fmla="*/ 4248150 h 4713880"/>
              <a:gd name="connsiteX86" fmla="*/ 1493214 w 5480723"/>
              <a:gd name="connsiteY86" fmla="*/ 4324350 h 4713880"/>
              <a:gd name="connsiteX87" fmla="*/ 1302714 w 5480723"/>
              <a:gd name="connsiteY87" fmla="*/ 4438650 h 4713880"/>
              <a:gd name="connsiteX88" fmla="*/ 1245564 w 5480723"/>
              <a:gd name="connsiteY88" fmla="*/ 4476750 h 4713880"/>
              <a:gd name="connsiteX89" fmla="*/ 1074114 w 5480723"/>
              <a:gd name="connsiteY89" fmla="*/ 4533900 h 4713880"/>
              <a:gd name="connsiteX90" fmla="*/ 1016964 w 5480723"/>
              <a:gd name="connsiteY90" fmla="*/ 4552950 h 4713880"/>
              <a:gd name="connsiteX91" fmla="*/ 959814 w 5480723"/>
              <a:gd name="connsiteY91" fmla="*/ 4572000 h 4713880"/>
              <a:gd name="connsiteX92" fmla="*/ 845514 w 5480723"/>
              <a:gd name="connsiteY92" fmla="*/ 4591050 h 4713880"/>
              <a:gd name="connsiteX93" fmla="*/ 712164 w 5480723"/>
              <a:gd name="connsiteY93" fmla="*/ 4572000 h 4713880"/>
              <a:gd name="connsiteX94" fmla="*/ 655014 w 5480723"/>
              <a:gd name="connsiteY94" fmla="*/ 4552950 h 4713880"/>
              <a:gd name="connsiteX95" fmla="*/ 442621 w 5480723"/>
              <a:gd name="connsiteY95" fmla="*/ 4713880 h 4713880"/>
              <a:gd name="connsiteX96" fmla="*/ 290221 w 5480723"/>
              <a:gd name="connsiteY96" fmla="*/ 4615787 h 4713880"/>
              <a:gd name="connsiteX97" fmla="*/ 173362 w 5480723"/>
              <a:gd name="connsiteY97" fmla="*/ 4439218 h 4713880"/>
              <a:gd name="connsiteX98" fmla="*/ 45414 w 5480723"/>
              <a:gd name="connsiteY98" fmla="*/ 4171950 h 4713880"/>
              <a:gd name="connsiteX99" fmla="*/ 26364 w 5480723"/>
              <a:gd name="connsiteY99" fmla="*/ 4114800 h 4713880"/>
              <a:gd name="connsiteX0" fmla="*/ 26364 w 5457035"/>
              <a:gd name="connsiteY0" fmla="*/ 4114800 h 4713880"/>
              <a:gd name="connsiteX1" fmla="*/ 7314 w 5457035"/>
              <a:gd name="connsiteY1" fmla="*/ 3467100 h 4713880"/>
              <a:gd name="connsiteX2" fmla="*/ 159714 w 5457035"/>
              <a:gd name="connsiteY2" fmla="*/ 3448050 h 4713880"/>
              <a:gd name="connsiteX3" fmla="*/ 350214 w 5457035"/>
              <a:gd name="connsiteY3" fmla="*/ 3390900 h 4713880"/>
              <a:gd name="connsiteX4" fmla="*/ 559764 w 5457035"/>
              <a:gd name="connsiteY4" fmla="*/ 3314700 h 4713880"/>
              <a:gd name="connsiteX5" fmla="*/ 655014 w 5457035"/>
              <a:gd name="connsiteY5" fmla="*/ 3105150 h 4713880"/>
              <a:gd name="connsiteX6" fmla="*/ 750264 w 5457035"/>
              <a:gd name="connsiteY6" fmla="*/ 2857500 h 4713880"/>
              <a:gd name="connsiteX7" fmla="*/ 883614 w 5457035"/>
              <a:gd name="connsiteY7" fmla="*/ 2495550 h 4713880"/>
              <a:gd name="connsiteX8" fmla="*/ 921714 w 5457035"/>
              <a:gd name="connsiteY8" fmla="*/ 2362200 h 4713880"/>
              <a:gd name="connsiteX9" fmla="*/ 997914 w 5457035"/>
              <a:gd name="connsiteY9" fmla="*/ 2171700 h 4713880"/>
              <a:gd name="connsiteX10" fmla="*/ 1036014 w 5457035"/>
              <a:gd name="connsiteY10" fmla="*/ 2019300 h 4713880"/>
              <a:gd name="connsiteX11" fmla="*/ 1016964 w 5457035"/>
              <a:gd name="connsiteY11" fmla="*/ 1771650 h 4713880"/>
              <a:gd name="connsiteX12" fmla="*/ 1016964 w 5457035"/>
              <a:gd name="connsiteY12" fmla="*/ 1543050 h 4713880"/>
              <a:gd name="connsiteX13" fmla="*/ 1055064 w 5457035"/>
              <a:gd name="connsiteY13" fmla="*/ 1390650 h 4713880"/>
              <a:gd name="connsiteX14" fmla="*/ 1055064 w 5457035"/>
              <a:gd name="connsiteY14" fmla="*/ 1390650 h 4713880"/>
              <a:gd name="connsiteX15" fmla="*/ 1093164 w 5457035"/>
              <a:gd name="connsiteY15" fmla="*/ 1181100 h 4713880"/>
              <a:gd name="connsiteX16" fmla="*/ 1093164 w 5457035"/>
              <a:gd name="connsiteY16" fmla="*/ 1181100 h 4713880"/>
              <a:gd name="connsiteX17" fmla="*/ 883614 w 5457035"/>
              <a:gd name="connsiteY17" fmla="*/ 1295400 h 4713880"/>
              <a:gd name="connsiteX18" fmla="*/ 731214 w 5457035"/>
              <a:gd name="connsiteY18" fmla="*/ 1238250 h 4713880"/>
              <a:gd name="connsiteX19" fmla="*/ 578814 w 5457035"/>
              <a:gd name="connsiteY19" fmla="*/ 1238250 h 4713880"/>
              <a:gd name="connsiteX20" fmla="*/ 540714 w 5457035"/>
              <a:gd name="connsiteY20" fmla="*/ 1257300 h 4713880"/>
              <a:gd name="connsiteX21" fmla="*/ 445464 w 5457035"/>
              <a:gd name="connsiteY21" fmla="*/ 762000 h 4713880"/>
              <a:gd name="connsiteX22" fmla="*/ 426414 w 5457035"/>
              <a:gd name="connsiteY22" fmla="*/ 476250 h 4713880"/>
              <a:gd name="connsiteX23" fmla="*/ 426414 w 5457035"/>
              <a:gd name="connsiteY23" fmla="*/ 247650 h 4713880"/>
              <a:gd name="connsiteX24" fmla="*/ 597864 w 5457035"/>
              <a:gd name="connsiteY24" fmla="*/ 95250 h 4713880"/>
              <a:gd name="connsiteX25" fmla="*/ 902664 w 5457035"/>
              <a:gd name="connsiteY25" fmla="*/ 0 h 4713880"/>
              <a:gd name="connsiteX26" fmla="*/ 1150314 w 5457035"/>
              <a:gd name="connsiteY26" fmla="*/ 0 h 4713880"/>
              <a:gd name="connsiteX27" fmla="*/ 1397964 w 5457035"/>
              <a:gd name="connsiteY27" fmla="*/ 0 h 4713880"/>
              <a:gd name="connsiteX28" fmla="*/ 1626564 w 5457035"/>
              <a:gd name="connsiteY28" fmla="*/ 19050 h 4713880"/>
              <a:gd name="connsiteX29" fmla="*/ 1893264 w 5457035"/>
              <a:gd name="connsiteY29" fmla="*/ 19050 h 4713880"/>
              <a:gd name="connsiteX30" fmla="*/ 2064714 w 5457035"/>
              <a:gd name="connsiteY30" fmla="*/ 19050 h 4713880"/>
              <a:gd name="connsiteX31" fmla="*/ 2445714 w 5457035"/>
              <a:gd name="connsiteY31" fmla="*/ 76200 h 4713880"/>
              <a:gd name="connsiteX32" fmla="*/ 2655264 w 5457035"/>
              <a:gd name="connsiteY32" fmla="*/ 76200 h 4713880"/>
              <a:gd name="connsiteX33" fmla="*/ 2902914 w 5457035"/>
              <a:gd name="connsiteY33" fmla="*/ 57150 h 4713880"/>
              <a:gd name="connsiteX34" fmla="*/ 3283914 w 5457035"/>
              <a:gd name="connsiteY34" fmla="*/ 0 h 4713880"/>
              <a:gd name="connsiteX35" fmla="*/ 3683964 w 5457035"/>
              <a:gd name="connsiteY35" fmla="*/ 76200 h 4713880"/>
              <a:gd name="connsiteX36" fmla="*/ 3855414 w 5457035"/>
              <a:gd name="connsiteY36" fmla="*/ 152400 h 4713880"/>
              <a:gd name="connsiteX37" fmla="*/ 3931614 w 5457035"/>
              <a:gd name="connsiteY37" fmla="*/ 495300 h 4713880"/>
              <a:gd name="connsiteX38" fmla="*/ 4007814 w 5457035"/>
              <a:gd name="connsiteY38" fmla="*/ 876300 h 4713880"/>
              <a:gd name="connsiteX39" fmla="*/ 4007814 w 5457035"/>
              <a:gd name="connsiteY39" fmla="*/ 876300 h 4713880"/>
              <a:gd name="connsiteX40" fmla="*/ 4045914 w 5457035"/>
              <a:gd name="connsiteY40" fmla="*/ 1238250 h 4713880"/>
              <a:gd name="connsiteX41" fmla="*/ 4084014 w 5457035"/>
              <a:gd name="connsiteY41" fmla="*/ 1352550 h 4713880"/>
              <a:gd name="connsiteX42" fmla="*/ 4141164 w 5457035"/>
              <a:gd name="connsiteY42" fmla="*/ 1390650 h 4713880"/>
              <a:gd name="connsiteX43" fmla="*/ 4179264 w 5457035"/>
              <a:gd name="connsiteY43" fmla="*/ 1447800 h 4713880"/>
              <a:gd name="connsiteX44" fmla="*/ 4236414 w 5457035"/>
              <a:gd name="connsiteY44" fmla="*/ 1485900 h 4713880"/>
              <a:gd name="connsiteX45" fmla="*/ 4255464 w 5457035"/>
              <a:gd name="connsiteY45" fmla="*/ 1543050 h 4713880"/>
              <a:gd name="connsiteX46" fmla="*/ 4369764 w 5457035"/>
              <a:gd name="connsiteY46" fmla="*/ 1581150 h 4713880"/>
              <a:gd name="connsiteX47" fmla="*/ 4484064 w 5457035"/>
              <a:gd name="connsiteY47" fmla="*/ 1657350 h 4713880"/>
              <a:gd name="connsiteX48" fmla="*/ 4541214 w 5457035"/>
              <a:gd name="connsiteY48" fmla="*/ 1695450 h 4713880"/>
              <a:gd name="connsiteX49" fmla="*/ 4598364 w 5457035"/>
              <a:gd name="connsiteY49" fmla="*/ 1714500 h 4713880"/>
              <a:gd name="connsiteX50" fmla="*/ 4712664 w 5457035"/>
              <a:gd name="connsiteY50" fmla="*/ 1771650 h 4713880"/>
              <a:gd name="connsiteX51" fmla="*/ 4903164 w 5457035"/>
              <a:gd name="connsiteY51" fmla="*/ 1790700 h 4713880"/>
              <a:gd name="connsiteX52" fmla="*/ 5074614 w 5457035"/>
              <a:gd name="connsiteY52" fmla="*/ 1885950 h 4713880"/>
              <a:gd name="connsiteX53" fmla="*/ 5131764 w 5457035"/>
              <a:gd name="connsiteY53" fmla="*/ 1924050 h 4713880"/>
              <a:gd name="connsiteX54" fmla="*/ 5169864 w 5457035"/>
              <a:gd name="connsiteY54" fmla="*/ 2038350 h 4713880"/>
              <a:gd name="connsiteX55" fmla="*/ 5207964 w 5457035"/>
              <a:gd name="connsiteY55" fmla="*/ 2114550 h 4713880"/>
              <a:gd name="connsiteX56" fmla="*/ 5265114 w 5457035"/>
              <a:gd name="connsiteY56" fmla="*/ 2247900 h 4713880"/>
              <a:gd name="connsiteX57" fmla="*/ 5303214 w 5457035"/>
              <a:gd name="connsiteY57" fmla="*/ 2400300 h 4713880"/>
              <a:gd name="connsiteX58" fmla="*/ 5322264 w 5457035"/>
              <a:gd name="connsiteY58" fmla="*/ 2476500 h 4713880"/>
              <a:gd name="connsiteX59" fmla="*/ 5360364 w 5457035"/>
              <a:gd name="connsiteY59" fmla="*/ 2590800 h 4713880"/>
              <a:gd name="connsiteX60" fmla="*/ 5398464 w 5457035"/>
              <a:gd name="connsiteY60" fmla="*/ 2647950 h 4713880"/>
              <a:gd name="connsiteX61" fmla="*/ 5436564 w 5457035"/>
              <a:gd name="connsiteY61" fmla="*/ 2762250 h 4713880"/>
              <a:gd name="connsiteX62" fmla="*/ 5055564 w 5457035"/>
              <a:gd name="connsiteY62" fmla="*/ 4229100 h 4713880"/>
              <a:gd name="connsiteX63" fmla="*/ 4998414 w 5457035"/>
              <a:gd name="connsiteY63" fmla="*/ 4267200 h 4713880"/>
              <a:gd name="connsiteX64" fmla="*/ 4941264 w 5457035"/>
              <a:gd name="connsiteY64" fmla="*/ 4286250 h 4713880"/>
              <a:gd name="connsiteX65" fmla="*/ 4788864 w 5457035"/>
              <a:gd name="connsiteY65" fmla="*/ 4324350 h 4713880"/>
              <a:gd name="connsiteX66" fmla="*/ 4445964 w 5457035"/>
              <a:gd name="connsiteY66" fmla="*/ 4343400 h 4713880"/>
              <a:gd name="connsiteX67" fmla="*/ 4426914 w 5457035"/>
              <a:gd name="connsiteY67" fmla="*/ 4419600 h 4713880"/>
              <a:gd name="connsiteX68" fmla="*/ 4255464 w 5457035"/>
              <a:gd name="connsiteY68" fmla="*/ 4438650 h 4713880"/>
              <a:gd name="connsiteX69" fmla="*/ 4198314 w 5457035"/>
              <a:gd name="connsiteY69" fmla="*/ 4419600 h 4713880"/>
              <a:gd name="connsiteX70" fmla="*/ 3950664 w 5457035"/>
              <a:gd name="connsiteY70" fmla="*/ 4210050 h 4713880"/>
              <a:gd name="connsiteX71" fmla="*/ 3874464 w 5457035"/>
              <a:gd name="connsiteY71" fmla="*/ 4191000 h 4713880"/>
              <a:gd name="connsiteX72" fmla="*/ 3798264 w 5457035"/>
              <a:gd name="connsiteY72" fmla="*/ 4133850 h 4713880"/>
              <a:gd name="connsiteX73" fmla="*/ 3683964 w 5457035"/>
              <a:gd name="connsiteY73" fmla="*/ 4114800 h 4713880"/>
              <a:gd name="connsiteX74" fmla="*/ 3169614 w 5457035"/>
              <a:gd name="connsiteY74" fmla="*/ 4171950 h 4713880"/>
              <a:gd name="connsiteX75" fmla="*/ 3112464 w 5457035"/>
              <a:gd name="connsiteY75" fmla="*/ 4191000 h 4713880"/>
              <a:gd name="connsiteX76" fmla="*/ 2941014 w 5457035"/>
              <a:gd name="connsiteY76" fmla="*/ 4229100 h 4713880"/>
              <a:gd name="connsiteX77" fmla="*/ 2864814 w 5457035"/>
              <a:gd name="connsiteY77" fmla="*/ 4267200 h 4713880"/>
              <a:gd name="connsiteX78" fmla="*/ 2769564 w 5457035"/>
              <a:gd name="connsiteY78" fmla="*/ 4286250 h 4713880"/>
              <a:gd name="connsiteX79" fmla="*/ 2693364 w 5457035"/>
              <a:gd name="connsiteY79" fmla="*/ 4305300 h 4713880"/>
              <a:gd name="connsiteX80" fmla="*/ 2483814 w 5457035"/>
              <a:gd name="connsiteY80" fmla="*/ 4381500 h 4713880"/>
              <a:gd name="connsiteX81" fmla="*/ 2064714 w 5457035"/>
              <a:gd name="connsiteY81" fmla="*/ 4362450 h 4713880"/>
              <a:gd name="connsiteX82" fmla="*/ 2007564 w 5457035"/>
              <a:gd name="connsiteY82" fmla="*/ 4305300 h 4713880"/>
              <a:gd name="connsiteX83" fmla="*/ 1893264 w 5457035"/>
              <a:gd name="connsiteY83" fmla="*/ 4267200 h 4713880"/>
              <a:gd name="connsiteX84" fmla="*/ 1836114 w 5457035"/>
              <a:gd name="connsiteY84" fmla="*/ 4248150 h 4713880"/>
              <a:gd name="connsiteX85" fmla="*/ 1493214 w 5457035"/>
              <a:gd name="connsiteY85" fmla="*/ 4324350 h 4713880"/>
              <a:gd name="connsiteX86" fmla="*/ 1302714 w 5457035"/>
              <a:gd name="connsiteY86" fmla="*/ 4438650 h 4713880"/>
              <a:gd name="connsiteX87" fmla="*/ 1245564 w 5457035"/>
              <a:gd name="connsiteY87" fmla="*/ 4476750 h 4713880"/>
              <a:gd name="connsiteX88" fmla="*/ 1074114 w 5457035"/>
              <a:gd name="connsiteY88" fmla="*/ 4533900 h 4713880"/>
              <a:gd name="connsiteX89" fmla="*/ 1016964 w 5457035"/>
              <a:gd name="connsiteY89" fmla="*/ 4552950 h 4713880"/>
              <a:gd name="connsiteX90" fmla="*/ 959814 w 5457035"/>
              <a:gd name="connsiteY90" fmla="*/ 4572000 h 4713880"/>
              <a:gd name="connsiteX91" fmla="*/ 845514 w 5457035"/>
              <a:gd name="connsiteY91" fmla="*/ 4591050 h 4713880"/>
              <a:gd name="connsiteX92" fmla="*/ 712164 w 5457035"/>
              <a:gd name="connsiteY92" fmla="*/ 4572000 h 4713880"/>
              <a:gd name="connsiteX93" fmla="*/ 655014 w 5457035"/>
              <a:gd name="connsiteY93" fmla="*/ 4552950 h 4713880"/>
              <a:gd name="connsiteX94" fmla="*/ 442621 w 5457035"/>
              <a:gd name="connsiteY94" fmla="*/ 4713880 h 4713880"/>
              <a:gd name="connsiteX95" fmla="*/ 290221 w 5457035"/>
              <a:gd name="connsiteY95" fmla="*/ 4615787 h 4713880"/>
              <a:gd name="connsiteX96" fmla="*/ 173362 w 5457035"/>
              <a:gd name="connsiteY96" fmla="*/ 4439218 h 4713880"/>
              <a:gd name="connsiteX97" fmla="*/ 45414 w 5457035"/>
              <a:gd name="connsiteY97" fmla="*/ 4171950 h 4713880"/>
              <a:gd name="connsiteX98" fmla="*/ 26364 w 5457035"/>
              <a:gd name="connsiteY98" fmla="*/ 4114800 h 4713880"/>
              <a:gd name="connsiteX0" fmla="*/ 26364 w 5415733"/>
              <a:gd name="connsiteY0" fmla="*/ 4114800 h 4713880"/>
              <a:gd name="connsiteX1" fmla="*/ 7314 w 5415733"/>
              <a:gd name="connsiteY1" fmla="*/ 3467100 h 4713880"/>
              <a:gd name="connsiteX2" fmla="*/ 159714 w 5415733"/>
              <a:gd name="connsiteY2" fmla="*/ 3448050 h 4713880"/>
              <a:gd name="connsiteX3" fmla="*/ 350214 w 5415733"/>
              <a:gd name="connsiteY3" fmla="*/ 3390900 h 4713880"/>
              <a:gd name="connsiteX4" fmla="*/ 559764 w 5415733"/>
              <a:gd name="connsiteY4" fmla="*/ 3314700 h 4713880"/>
              <a:gd name="connsiteX5" fmla="*/ 655014 w 5415733"/>
              <a:gd name="connsiteY5" fmla="*/ 3105150 h 4713880"/>
              <a:gd name="connsiteX6" fmla="*/ 750264 w 5415733"/>
              <a:gd name="connsiteY6" fmla="*/ 2857500 h 4713880"/>
              <a:gd name="connsiteX7" fmla="*/ 883614 w 5415733"/>
              <a:gd name="connsiteY7" fmla="*/ 2495550 h 4713880"/>
              <a:gd name="connsiteX8" fmla="*/ 921714 w 5415733"/>
              <a:gd name="connsiteY8" fmla="*/ 2362200 h 4713880"/>
              <a:gd name="connsiteX9" fmla="*/ 997914 w 5415733"/>
              <a:gd name="connsiteY9" fmla="*/ 2171700 h 4713880"/>
              <a:gd name="connsiteX10" fmla="*/ 1036014 w 5415733"/>
              <a:gd name="connsiteY10" fmla="*/ 2019300 h 4713880"/>
              <a:gd name="connsiteX11" fmla="*/ 1016964 w 5415733"/>
              <a:gd name="connsiteY11" fmla="*/ 1771650 h 4713880"/>
              <a:gd name="connsiteX12" fmla="*/ 1016964 w 5415733"/>
              <a:gd name="connsiteY12" fmla="*/ 1543050 h 4713880"/>
              <a:gd name="connsiteX13" fmla="*/ 1055064 w 5415733"/>
              <a:gd name="connsiteY13" fmla="*/ 1390650 h 4713880"/>
              <a:gd name="connsiteX14" fmla="*/ 1055064 w 5415733"/>
              <a:gd name="connsiteY14" fmla="*/ 1390650 h 4713880"/>
              <a:gd name="connsiteX15" fmla="*/ 1093164 w 5415733"/>
              <a:gd name="connsiteY15" fmla="*/ 1181100 h 4713880"/>
              <a:gd name="connsiteX16" fmla="*/ 1093164 w 5415733"/>
              <a:gd name="connsiteY16" fmla="*/ 1181100 h 4713880"/>
              <a:gd name="connsiteX17" fmla="*/ 883614 w 5415733"/>
              <a:gd name="connsiteY17" fmla="*/ 1295400 h 4713880"/>
              <a:gd name="connsiteX18" fmla="*/ 731214 w 5415733"/>
              <a:gd name="connsiteY18" fmla="*/ 1238250 h 4713880"/>
              <a:gd name="connsiteX19" fmla="*/ 578814 w 5415733"/>
              <a:gd name="connsiteY19" fmla="*/ 1238250 h 4713880"/>
              <a:gd name="connsiteX20" fmla="*/ 540714 w 5415733"/>
              <a:gd name="connsiteY20" fmla="*/ 1257300 h 4713880"/>
              <a:gd name="connsiteX21" fmla="*/ 445464 w 5415733"/>
              <a:gd name="connsiteY21" fmla="*/ 762000 h 4713880"/>
              <a:gd name="connsiteX22" fmla="*/ 426414 w 5415733"/>
              <a:gd name="connsiteY22" fmla="*/ 476250 h 4713880"/>
              <a:gd name="connsiteX23" fmla="*/ 426414 w 5415733"/>
              <a:gd name="connsiteY23" fmla="*/ 247650 h 4713880"/>
              <a:gd name="connsiteX24" fmla="*/ 597864 w 5415733"/>
              <a:gd name="connsiteY24" fmla="*/ 95250 h 4713880"/>
              <a:gd name="connsiteX25" fmla="*/ 902664 w 5415733"/>
              <a:gd name="connsiteY25" fmla="*/ 0 h 4713880"/>
              <a:gd name="connsiteX26" fmla="*/ 1150314 w 5415733"/>
              <a:gd name="connsiteY26" fmla="*/ 0 h 4713880"/>
              <a:gd name="connsiteX27" fmla="*/ 1397964 w 5415733"/>
              <a:gd name="connsiteY27" fmla="*/ 0 h 4713880"/>
              <a:gd name="connsiteX28" fmla="*/ 1626564 w 5415733"/>
              <a:gd name="connsiteY28" fmla="*/ 19050 h 4713880"/>
              <a:gd name="connsiteX29" fmla="*/ 1893264 w 5415733"/>
              <a:gd name="connsiteY29" fmla="*/ 19050 h 4713880"/>
              <a:gd name="connsiteX30" fmla="*/ 2064714 w 5415733"/>
              <a:gd name="connsiteY30" fmla="*/ 19050 h 4713880"/>
              <a:gd name="connsiteX31" fmla="*/ 2445714 w 5415733"/>
              <a:gd name="connsiteY31" fmla="*/ 76200 h 4713880"/>
              <a:gd name="connsiteX32" fmla="*/ 2655264 w 5415733"/>
              <a:gd name="connsiteY32" fmla="*/ 76200 h 4713880"/>
              <a:gd name="connsiteX33" fmla="*/ 2902914 w 5415733"/>
              <a:gd name="connsiteY33" fmla="*/ 57150 h 4713880"/>
              <a:gd name="connsiteX34" fmla="*/ 3283914 w 5415733"/>
              <a:gd name="connsiteY34" fmla="*/ 0 h 4713880"/>
              <a:gd name="connsiteX35" fmla="*/ 3683964 w 5415733"/>
              <a:gd name="connsiteY35" fmla="*/ 76200 h 4713880"/>
              <a:gd name="connsiteX36" fmla="*/ 3855414 w 5415733"/>
              <a:gd name="connsiteY36" fmla="*/ 152400 h 4713880"/>
              <a:gd name="connsiteX37" fmla="*/ 3931614 w 5415733"/>
              <a:gd name="connsiteY37" fmla="*/ 495300 h 4713880"/>
              <a:gd name="connsiteX38" fmla="*/ 4007814 w 5415733"/>
              <a:gd name="connsiteY38" fmla="*/ 876300 h 4713880"/>
              <a:gd name="connsiteX39" fmla="*/ 4007814 w 5415733"/>
              <a:gd name="connsiteY39" fmla="*/ 876300 h 4713880"/>
              <a:gd name="connsiteX40" fmla="*/ 4045914 w 5415733"/>
              <a:gd name="connsiteY40" fmla="*/ 1238250 h 4713880"/>
              <a:gd name="connsiteX41" fmla="*/ 4084014 w 5415733"/>
              <a:gd name="connsiteY41" fmla="*/ 1352550 h 4713880"/>
              <a:gd name="connsiteX42" fmla="*/ 4141164 w 5415733"/>
              <a:gd name="connsiteY42" fmla="*/ 1390650 h 4713880"/>
              <a:gd name="connsiteX43" fmla="*/ 4179264 w 5415733"/>
              <a:gd name="connsiteY43" fmla="*/ 1447800 h 4713880"/>
              <a:gd name="connsiteX44" fmla="*/ 4236414 w 5415733"/>
              <a:gd name="connsiteY44" fmla="*/ 1485900 h 4713880"/>
              <a:gd name="connsiteX45" fmla="*/ 4255464 w 5415733"/>
              <a:gd name="connsiteY45" fmla="*/ 1543050 h 4713880"/>
              <a:gd name="connsiteX46" fmla="*/ 4369764 w 5415733"/>
              <a:gd name="connsiteY46" fmla="*/ 1581150 h 4713880"/>
              <a:gd name="connsiteX47" fmla="*/ 4484064 w 5415733"/>
              <a:gd name="connsiteY47" fmla="*/ 1657350 h 4713880"/>
              <a:gd name="connsiteX48" fmla="*/ 4541214 w 5415733"/>
              <a:gd name="connsiteY48" fmla="*/ 1695450 h 4713880"/>
              <a:gd name="connsiteX49" fmla="*/ 4598364 w 5415733"/>
              <a:gd name="connsiteY49" fmla="*/ 1714500 h 4713880"/>
              <a:gd name="connsiteX50" fmla="*/ 4712664 w 5415733"/>
              <a:gd name="connsiteY50" fmla="*/ 1771650 h 4713880"/>
              <a:gd name="connsiteX51" fmla="*/ 4903164 w 5415733"/>
              <a:gd name="connsiteY51" fmla="*/ 1790700 h 4713880"/>
              <a:gd name="connsiteX52" fmla="*/ 5074614 w 5415733"/>
              <a:gd name="connsiteY52" fmla="*/ 1885950 h 4713880"/>
              <a:gd name="connsiteX53" fmla="*/ 5131764 w 5415733"/>
              <a:gd name="connsiteY53" fmla="*/ 1924050 h 4713880"/>
              <a:gd name="connsiteX54" fmla="*/ 5169864 w 5415733"/>
              <a:gd name="connsiteY54" fmla="*/ 2038350 h 4713880"/>
              <a:gd name="connsiteX55" fmla="*/ 5207964 w 5415733"/>
              <a:gd name="connsiteY55" fmla="*/ 2114550 h 4713880"/>
              <a:gd name="connsiteX56" fmla="*/ 5265114 w 5415733"/>
              <a:gd name="connsiteY56" fmla="*/ 2247900 h 4713880"/>
              <a:gd name="connsiteX57" fmla="*/ 5303214 w 5415733"/>
              <a:gd name="connsiteY57" fmla="*/ 2400300 h 4713880"/>
              <a:gd name="connsiteX58" fmla="*/ 5322264 w 5415733"/>
              <a:gd name="connsiteY58" fmla="*/ 2476500 h 4713880"/>
              <a:gd name="connsiteX59" fmla="*/ 5360364 w 5415733"/>
              <a:gd name="connsiteY59" fmla="*/ 2590800 h 4713880"/>
              <a:gd name="connsiteX60" fmla="*/ 5398464 w 5415733"/>
              <a:gd name="connsiteY60" fmla="*/ 2647950 h 4713880"/>
              <a:gd name="connsiteX61" fmla="*/ 5055564 w 5415733"/>
              <a:gd name="connsiteY61" fmla="*/ 4229100 h 4713880"/>
              <a:gd name="connsiteX62" fmla="*/ 4998414 w 5415733"/>
              <a:gd name="connsiteY62" fmla="*/ 4267200 h 4713880"/>
              <a:gd name="connsiteX63" fmla="*/ 4941264 w 5415733"/>
              <a:gd name="connsiteY63" fmla="*/ 4286250 h 4713880"/>
              <a:gd name="connsiteX64" fmla="*/ 4788864 w 5415733"/>
              <a:gd name="connsiteY64" fmla="*/ 4324350 h 4713880"/>
              <a:gd name="connsiteX65" fmla="*/ 4445964 w 5415733"/>
              <a:gd name="connsiteY65" fmla="*/ 4343400 h 4713880"/>
              <a:gd name="connsiteX66" fmla="*/ 4426914 w 5415733"/>
              <a:gd name="connsiteY66" fmla="*/ 4419600 h 4713880"/>
              <a:gd name="connsiteX67" fmla="*/ 4255464 w 5415733"/>
              <a:gd name="connsiteY67" fmla="*/ 4438650 h 4713880"/>
              <a:gd name="connsiteX68" fmla="*/ 4198314 w 5415733"/>
              <a:gd name="connsiteY68" fmla="*/ 4419600 h 4713880"/>
              <a:gd name="connsiteX69" fmla="*/ 3950664 w 5415733"/>
              <a:gd name="connsiteY69" fmla="*/ 4210050 h 4713880"/>
              <a:gd name="connsiteX70" fmla="*/ 3874464 w 5415733"/>
              <a:gd name="connsiteY70" fmla="*/ 4191000 h 4713880"/>
              <a:gd name="connsiteX71" fmla="*/ 3798264 w 5415733"/>
              <a:gd name="connsiteY71" fmla="*/ 4133850 h 4713880"/>
              <a:gd name="connsiteX72" fmla="*/ 3683964 w 5415733"/>
              <a:gd name="connsiteY72" fmla="*/ 4114800 h 4713880"/>
              <a:gd name="connsiteX73" fmla="*/ 3169614 w 5415733"/>
              <a:gd name="connsiteY73" fmla="*/ 4171950 h 4713880"/>
              <a:gd name="connsiteX74" fmla="*/ 3112464 w 5415733"/>
              <a:gd name="connsiteY74" fmla="*/ 4191000 h 4713880"/>
              <a:gd name="connsiteX75" fmla="*/ 2941014 w 5415733"/>
              <a:gd name="connsiteY75" fmla="*/ 4229100 h 4713880"/>
              <a:gd name="connsiteX76" fmla="*/ 2864814 w 5415733"/>
              <a:gd name="connsiteY76" fmla="*/ 4267200 h 4713880"/>
              <a:gd name="connsiteX77" fmla="*/ 2769564 w 5415733"/>
              <a:gd name="connsiteY77" fmla="*/ 4286250 h 4713880"/>
              <a:gd name="connsiteX78" fmla="*/ 2693364 w 5415733"/>
              <a:gd name="connsiteY78" fmla="*/ 4305300 h 4713880"/>
              <a:gd name="connsiteX79" fmla="*/ 2483814 w 5415733"/>
              <a:gd name="connsiteY79" fmla="*/ 4381500 h 4713880"/>
              <a:gd name="connsiteX80" fmla="*/ 2064714 w 5415733"/>
              <a:gd name="connsiteY80" fmla="*/ 4362450 h 4713880"/>
              <a:gd name="connsiteX81" fmla="*/ 2007564 w 5415733"/>
              <a:gd name="connsiteY81" fmla="*/ 4305300 h 4713880"/>
              <a:gd name="connsiteX82" fmla="*/ 1893264 w 5415733"/>
              <a:gd name="connsiteY82" fmla="*/ 4267200 h 4713880"/>
              <a:gd name="connsiteX83" fmla="*/ 1836114 w 5415733"/>
              <a:gd name="connsiteY83" fmla="*/ 4248150 h 4713880"/>
              <a:gd name="connsiteX84" fmla="*/ 1493214 w 5415733"/>
              <a:gd name="connsiteY84" fmla="*/ 4324350 h 4713880"/>
              <a:gd name="connsiteX85" fmla="*/ 1302714 w 5415733"/>
              <a:gd name="connsiteY85" fmla="*/ 4438650 h 4713880"/>
              <a:gd name="connsiteX86" fmla="*/ 1245564 w 5415733"/>
              <a:gd name="connsiteY86" fmla="*/ 4476750 h 4713880"/>
              <a:gd name="connsiteX87" fmla="*/ 1074114 w 5415733"/>
              <a:gd name="connsiteY87" fmla="*/ 4533900 h 4713880"/>
              <a:gd name="connsiteX88" fmla="*/ 1016964 w 5415733"/>
              <a:gd name="connsiteY88" fmla="*/ 4552950 h 4713880"/>
              <a:gd name="connsiteX89" fmla="*/ 959814 w 5415733"/>
              <a:gd name="connsiteY89" fmla="*/ 4572000 h 4713880"/>
              <a:gd name="connsiteX90" fmla="*/ 845514 w 5415733"/>
              <a:gd name="connsiteY90" fmla="*/ 4591050 h 4713880"/>
              <a:gd name="connsiteX91" fmla="*/ 712164 w 5415733"/>
              <a:gd name="connsiteY91" fmla="*/ 4572000 h 4713880"/>
              <a:gd name="connsiteX92" fmla="*/ 655014 w 5415733"/>
              <a:gd name="connsiteY92" fmla="*/ 4552950 h 4713880"/>
              <a:gd name="connsiteX93" fmla="*/ 442621 w 5415733"/>
              <a:gd name="connsiteY93" fmla="*/ 4713880 h 4713880"/>
              <a:gd name="connsiteX94" fmla="*/ 290221 w 5415733"/>
              <a:gd name="connsiteY94" fmla="*/ 4615787 h 4713880"/>
              <a:gd name="connsiteX95" fmla="*/ 173362 w 5415733"/>
              <a:gd name="connsiteY95" fmla="*/ 4439218 h 4713880"/>
              <a:gd name="connsiteX96" fmla="*/ 45414 w 5415733"/>
              <a:gd name="connsiteY96" fmla="*/ 4171950 h 4713880"/>
              <a:gd name="connsiteX97" fmla="*/ 26364 w 5415733"/>
              <a:gd name="connsiteY97" fmla="*/ 4114800 h 4713880"/>
              <a:gd name="connsiteX0" fmla="*/ 26364 w 5374990"/>
              <a:gd name="connsiteY0" fmla="*/ 4114800 h 4713880"/>
              <a:gd name="connsiteX1" fmla="*/ 7314 w 5374990"/>
              <a:gd name="connsiteY1" fmla="*/ 3467100 h 4713880"/>
              <a:gd name="connsiteX2" fmla="*/ 159714 w 5374990"/>
              <a:gd name="connsiteY2" fmla="*/ 3448050 h 4713880"/>
              <a:gd name="connsiteX3" fmla="*/ 350214 w 5374990"/>
              <a:gd name="connsiteY3" fmla="*/ 3390900 h 4713880"/>
              <a:gd name="connsiteX4" fmla="*/ 559764 w 5374990"/>
              <a:gd name="connsiteY4" fmla="*/ 3314700 h 4713880"/>
              <a:gd name="connsiteX5" fmla="*/ 655014 w 5374990"/>
              <a:gd name="connsiteY5" fmla="*/ 3105150 h 4713880"/>
              <a:gd name="connsiteX6" fmla="*/ 750264 w 5374990"/>
              <a:gd name="connsiteY6" fmla="*/ 2857500 h 4713880"/>
              <a:gd name="connsiteX7" fmla="*/ 883614 w 5374990"/>
              <a:gd name="connsiteY7" fmla="*/ 2495550 h 4713880"/>
              <a:gd name="connsiteX8" fmla="*/ 921714 w 5374990"/>
              <a:gd name="connsiteY8" fmla="*/ 2362200 h 4713880"/>
              <a:gd name="connsiteX9" fmla="*/ 997914 w 5374990"/>
              <a:gd name="connsiteY9" fmla="*/ 2171700 h 4713880"/>
              <a:gd name="connsiteX10" fmla="*/ 1036014 w 5374990"/>
              <a:gd name="connsiteY10" fmla="*/ 2019300 h 4713880"/>
              <a:gd name="connsiteX11" fmla="*/ 1016964 w 5374990"/>
              <a:gd name="connsiteY11" fmla="*/ 1771650 h 4713880"/>
              <a:gd name="connsiteX12" fmla="*/ 1016964 w 5374990"/>
              <a:gd name="connsiteY12" fmla="*/ 1543050 h 4713880"/>
              <a:gd name="connsiteX13" fmla="*/ 1055064 w 5374990"/>
              <a:gd name="connsiteY13" fmla="*/ 1390650 h 4713880"/>
              <a:gd name="connsiteX14" fmla="*/ 1055064 w 5374990"/>
              <a:gd name="connsiteY14" fmla="*/ 1390650 h 4713880"/>
              <a:gd name="connsiteX15" fmla="*/ 1093164 w 5374990"/>
              <a:gd name="connsiteY15" fmla="*/ 1181100 h 4713880"/>
              <a:gd name="connsiteX16" fmla="*/ 1093164 w 5374990"/>
              <a:gd name="connsiteY16" fmla="*/ 1181100 h 4713880"/>
              <a:gd name="connsiteX17" fmla="*/ 883614 w 5374990"/>
              <a:gd name="connsiteY17" fmla="*/ 1295400 h 4713880"/>
              <a:gd name="connsiteX18" fmla="*/ 731214 w 5374990"/>
              <a:gd name="connsiteY18" fmla="*/ 1238250 h 4713880"/>
              <a:gd name="connsiteX19" fmla="*/ 578814 w 5374990"/>
              <a:gd name="connsiteY19" fmla="*/ 1238250 h 4713880"/>
              <a:gd name="connsiteX20" fmla="*/ 540714 w 5374990"/>
              <a:gd name="connsiteY20" fmla="*/ 1257300 h 4713880"/>
              <a:gd name="connsiteX21" fmla="*/ 445464 w 5374990"/>
              <a:gd name="connsiteY21" fmla="*/ 762000 h 4713880"/>
              <a:gd name="connsiteX22" fmla="*/ 426414 w 5374990"/>
              <a:gd name="connsiteY22" fmla="*/ 476250 h 4713880"/>
              <a:gd name="connsiteX23" fmla="*/ 426414 w 5374990"/>
              <a:gd name="connsiteY23" fmla="*/ 247650 h 4713880"/>
              <a:gd name="connsiteX24" fmla="*/ 597864 w 5374990"/>
              <a:gd name="connsiteY24" fmla="*/ 95250 h 4713880"/>
              <a:gd name="connsiteX25" fmla="*/ 902664 w 5374990"/>
              <a:gd name="connsiteY25" fmla="*/ 0 h 4713880"/>
              <a:gd name="connsiteX26" fmla="*/ 1150314 w 5374990"/>
              <a:gd name="connsiteY26" fmla="*/ 0 h 4713880"/>
              <a:gd name="connsiteX27" fmla="*/ 1397964 w 5374990"/>
              <a:gd name="connsiteY27" fmla="*/ 0 h 4713880"/>
              <a:gd name="connsiteX28" fmla="*/ 1626564 w 5374990"/>
              <a:gd name="connsiteY28" fmla="*/ 19050 h 4713880"/>
              <a:gd name="connsiteX29" fmla="*/ 1893264 w 5374990"/>
              <a:gd name="connsiteY29" fmla="*/ 19050 h 4713880"/>
              <a:gd name="connsiteX30" fmla="*/ 2064714 w 5374990"/>
              <a:gd name="connsiteY30" fmla="*/ 19050 h 4713880"/>
              <a:gd name="connsiteX31" fmla="*/ 2445714 w 5374990"/>
              <a:gd name="connsiteY31" fmla="*/ 76200 h 4713880"/>
              <a:gd name="connsiteX32" fmla="*/ 2655264 w 5374990"/>
              <a:gd name="connsiteY32" fmla="*/ 76200 h 4713880"/>
              <a:gd name="connsiteX33" fmla="*/ 2902914 w 5374990"/>
              <a:gd name="connsiteY33" fmla="*/ 57150 h 4713880"/>
              <a:gd name="connsiteX34" fmla="*/ 3283914 w 5374990"/>
              <a:gd name="connsiteY34" fmla="*/ 0 h 4713880"/>
              <a:gd name="connsiteX35" fmla="*/ 3683964 w 5374990"/>
              <a:gd name="connsiteY35" fmla="*/ 76200 h 4713880"/>
              <a:gd name="connsiteX36" fmla="*/ 3855414 w 5374990"/>
              <a:gd name="connsiteY36" fmla="*/ 152400 h 4713880"/>
              <a:gd name="connsiteX37" fmla="*/ 3931614 w 5374990"/>
              <a:gd name="connsiteY37" fmla="*/ 495300 h 4713880"/>
              <a:gd name="connsiteX38" fmla="*/ 4007814 w 5374990"/>
              <a:gd name="connsiteY38" fmla="*/ 876300 h 4713880"/>
              <a:gd name="connsiteX39" fmla="*/ 4007814 w 5374990"/>
              <a:gd name="connsiteY39" fmla="*/ 876300 h 4713880"/>
              <a:gd name="connsiteX40" fmla="*/ 4045914 w 5374990"/>
              <a:gd name="connsiteY40" fmla="*/ 1238250 h 4713880"/>
              <a:gd name="connsiteX41" fmla="*/ 4084014 w 5374990"/>
              <a:gd name="connsiteY41" fmla="*/ 1352550 h 4713880"/>
              <a:gd name="connsiteX42" fmla="*/ 4141164 w 5374990"/>
              <a:gd name="connsiteY42" fmla="*/ 1390650 h 4713880"/>
              <a:gd name="connsiteX43" fmla="*/ 4179264 w 5374990"/>
              <a:gd name="connsiteY43" fmla="*/ 1447800 h 4713880"/>
              <a:gd name="connsiteX44" fmla="*/ 4236414 w 5374990"/>
              <a:gd name="connsiteY44" fmla="*/ 1485900 h 4713880"/>
              <a:gd name="connsiteX45" fmla="*/ 4255464 w 5374990"/>
              <a:gd name="connsiteY45" fmla="*/ 1543050 h 4713880"/>
              <a:gd name="connsiteX46" fmla="*/ 4369764 w 5374990"/>
              <a:gd name="connsiteY46" fmla="*/ 1581150 h 4713880"/>
              <a:gd name="connsiteX47" fmla="*/ 4484064 w 5374990"/>
              <a:gd name="connsiteY47" fmla="*/ 1657350 h 4713880"/>
              <a:gd name="connsiteX48" fmla="*/ 4541214 w 5374990"/>
              <a:gd name="connsiteY48" fmla="*/ 1695450 h 4713880"/>
              <a:gd name="connsiteX49" fmla="*/ 4598364 w 5374990"/>
              <a:gd name="connsiteY49" fmla="*/ 1714500 h 4713880"/>
              <a:gd name="connsiteX50" fmla="*/ 4712664 w 5374990"/>
              <a:gd name="connsiteY50" fmla="*/ 1771650 h 4713880"/>
              <a:gd name="connsiteX51" fmla="*/ 4903164 w 5374990"/>
              <a:gd name="connsiteY51" fmla="*/ 1790700 h 4713880"/>
              <a:gd name="connsiteX52" fmla="*/ 5074614 w 5374990"/>
              <a:gd name="connsiteY52" fmla="*/ 1885950 h 4713880"/>
              <a:gd name="connsiteX53" fmla="*/ 5131764 w 5374990"/>
              <a:gd name="connsiteY53" fmla="*/ 1924050 h 4713880"/>
              <a:gd name="connsiteX54" fmla="*/ 5169864 w 5374990"/>
              <a:gd name="connsiteY54" fmla="*/ 2038350 h 4713880"/>
              <a:gd name="connsiteX55" fmla="*/ 5207964 w 5374990"/>
              <a:gd name="connsiteY55" fmla="*/ 2114550 h 4713880"/>
              <a:gd name="connsiteX56" fmla="*/ 5265114 w 5374990"/>
              <a:gd name="connsiteY56" fmla="*/ 2247900 h 4713880"/>
              <a:gd name="connsiteX57" fmla="*/ 5303214 w 5374990"/>
              <a:gd name="connsiteY57" fmla="*/ 2400300 h 4713880"/>
              <a:gd name="connsiteX58" fmla="*/ 5322264 w 5374990"/>
              <a:gd name="connsiteY58" fmla="*/ 2476500 h 4713880"/>
              <a:gd name="connsiteX59" fmla="*/ 5360364 w 5374990"/>
              <a:gd name="connsiteY59" fmla="*/ 2590800 h 4713880"/>
              <a:gd name="connsiteX60" fmla="*/ 5055564 w 5374990"/>
              <a:gd name="connsiteY60" fmla="*/ 4229100 h 4713880"/>
              <a:gd name="connsiteX61" fmla="*/ 4998414 w 5374990"/>
              <a:gd name="connsiteY61" fmla="*/ 4267200 h 4713880"/>
              <a:gd name="connsiteX62" fmla="*/ 4941264 w 5374990"/>
              <a:gd name="connsiteY62" fmla="*/ 4286250 h 4713880"/>
              <a:gd name="connsiteX63" fmla="*/ 4788864 w 5374990"/>
              <a:gd name="connsiteY63" fmla="*/ 4324350 h 4713880"/>
              <a:gd name="connsiteX64" fmla="*/ 4445964 w 5374990"/>
              <a:gd name="connsiteY64" fmla="*/ 4343400 h 4713880"/>
              <a:gd name="connsiteX65" fmla="*/ 4426914 w 5374990"/>
              <a:gd name="connsiteY65" fmla="*/ 4419600 h 4713880"/>
              <a:gd name="connsiteX66" fmla="*/ 4255464 w 5374990"/>
              <a:gd name="connsiteY66" fmla="*/ 4438650 h 4713880"/>
              <a:gd name="connsiteX67" fmla="*/ 4198314 w 5374990"/>
              <a:gd name="connsiteY67" fmla="*/ 4419600 h 4713880"/>
              <a:gd name="connsiteX68" fmla="*/ 3950664 w 5374990"/>
              <a:gd name="connsiteY68" fmla="*/ 4210050 h 4713880"/>
              <a:gd name="connsiteX69" fmla="*/ 3874464 w 5374990"/>
              <a:gd name="connsiteY69" fmla="*/ 4191000 h 4713880"/>
              <a:gd name="connsiteX70" fmla="*/ 3798264 w 5374990"/>
              <a:gd name="connsiteY70" fmla="*/ 4133850 h 4713880"/>
              <a:gd name="connsiteX71" fmla="*/ 3683964 w 5374990"/>
              <a:gd name="connsiteY71" fmla="*/ 4114800 h 4713880"/>
              <a:gd name="connsiteX72" fmla="*/ 3169614 w 5374990"/>
              <a:gd name="connsiteY72" fmla="*/ 4171950 h 4713880"/>
              <a:gd name="connsiteX73" fmla="*/ 3112464 w 5374990"/>
              <a:gd name="connsiteY73" fmla="*/ 4191000 h 4713880"/>
              <a:gd name="connsiteX74" fmla="*/ 2941014 w 5374990"/>
              <a:gd name="connsiteY74" fmla="*/ 4229100 h 4713880"/>
              <a:gd name="connsiteX75" fmla="*/ 2864814 w 5374990"/>
              <a:gd name="connsiteY75" fmla="*/ 4267200 h 4713880"/>
              <a:gd name="connsiteX76" fmla="*/ 2769564 w 5374990"/>
              <a:gd name="connsiteY76" fmla="*/ 4286250 h 4713880"/>
              <a:gd name="connsiteX77" fmla="*/ 2693364 w 5374990"/>
              <a:gd name="connsiteY77" fmla="*/ 4305300 h 4713880"/>
              <a:gd name="connsiteX78" fmla="*/ 2483814 w 5374990"/>
              <a:gd name="connsiteY78" fmla="*/ 4381500 h 4713880"/>
              <a:gd name="connsiteX79" fmla="*/ 2064714 w 5374990"/>
              <a:gd name="connsiteY79" fmla="*/ 4362450 h 4713880"/>
              <a:gd name="connsiteX80" fmla="*/ 2007564 w 5374990"/>
              <a:gd name="connsiteY80" fmla="*/ 4305300 h 4713880"/>
              <a:gd name="connsiteX81" fmla="*/ 1893264 w 5374990"/>
              <a:gd name="connsiteY81" fmla="*/ 4267200 h 4713880"/>
              <a:gd name="connsiteX82" fmla="*/ 1836114 w 5374990"/>
              <a:gd name="connsiteY82" fmla="*/ 4248150 h 4713880"/>
              <a:gd name="connsiteX83" fmla="*/ 1493214 w 5374990"/>
              <a:gd name="connsiteY83" fmla="*/ 4324350 h 4713880"/>
              <a:gd name="connsiteX84" fmla="*/ 1302714 w 5374990"/>
              <a:gd name="connsiteY84" fmla="*/ 4438650 h 4713880"/>
              <a:gd name="connsiteX85" fmla="*/ 1245564 w 5374990"/>
              <a:gd name="connsiteY85" fmla="*/ 4476750 h 4713880"/>
              <a:gd name="connsiteX86" fmla="*/ 1074114 w 5374990"/>
              <a:gd name="connsiteY86" fmla="*/ 4533900 h 4713880"/>
              <a:gd name="connsiteX87" fmla="*/ 1016964 w 5374990"/>
              <a:gd name="connsiteY87" fmla="*/ 4552950 h 4713880"/>
              <a:gd name="connsiteX88" fmla="*/ 959814 w 5374990"/>
              <a:gd name="connsiteY88" fmla="*/ 4572000 h 4713880"/>
              <a:gd name="connsiteX89" fmla="*/ 845514 w 5374990"/>
              <a:gd name="connsiteY89" fmla="*/ 4591050 h 4713880"/>
              <a:gd name="connsiteX90" fmla="*/ 712164 w 5374990"/>
              <a:gd name="connsiteY90" fmla="*/ 4572000 h 4713880"/>
              <a:gd name="connsiteX91" fmla="*/ 655014 w 5374990"/>
              <a:gd name="connsiteY91" fmla="*/ 4552950 h 4713880"/>
              <a:gd name="connsiteX92" fmla="*/ 442621 w 5374990"/>
              <a:gd name="connsiteY92" fmla="*/ 4713880 h 4713880"/>
              <a:gd name="connsiteX93" fmla="*/ 290221 w 5374990"/>
              <a:gd name="connsiteY93" fmla="*/ 4615787 h 4713880"/>
              <a:gd name="connsiteX94" fmla="*/ 173362 w 5374990"/>
              <a:gd name="connsiteY94" fmla="*/ 4439218 h 4713880"/>
              <a:gd name="connsiteX95" fmla="*/ 45414 w 5374990"/>
              <a:gd name="connsiteY95" fmla="*/ 4171950 h 4713880"/>
              <a:gd name="connsiteX96" fmla="*/ 26364 w 5374990"/>
              <a:gd name="connsiteY96" fmla="*/ 4114800 h 4713880"/>
              <a:gd name="connsiteX0" fmla="*/ 26364 w 5337678"/>
              <a:gd name="connsiteY0" fmla="*/ 4114800 h 4713880"/>
              <a:gd name="connsiteX1" fmla="*/ 7314 w 5337678"/>
              <a:gd name="connsiteY1" fmla="*/ 3467100 h 4713880"/>
              <a:gd name="connsiteX2" fmla="*/ 159714 w 5337678"/>
              <a:gd name="connsiteY2" fmla="*/ 3448050 h 4713880"/>
              <a:gd name="connsiteX3" fmla="*/ 350214 w 5337678"/>
              <a:gd name="connsiteY3" fmla="*/ 3390900 h 4713880"/>
              <a:gd name="connsiteX4" fmla="*/ 559764 w 5337678"/>
              <a:gd name="connsiteY4" fmla="*/ 3314700 h 4713880"/>
              <a:gd name="connsiteX5" fmla="*/ 655014 w 5337678"/>
              <a:gd name="connsiteY5" fmla="*/ 3105150 h 4713880"/>
              <a:gd name="connsiteX6" fmla="*/ 750264 w 5337678"/>
              <a:gd name="connsiteY6" fmla="*/ 2857500 h 4713880"/>
              <a:gd name="connsiteX7" fmla="*/ 883614 w 5337678"/>
              <a:gd name="connsiteY7" fmla="*/ 2495550 h 4713880"/>
              <a:gd name="connsiteX8" fmla="*/ 921714 w 5337678"/>
              <a:gd name="connsiteY8" fmla="*/ 2362200 h 4713880"/>
              <a:gd name="connsiteX9" fmla="*/ 997914 w 5337678"/>
              <a:gd name="connsiteY9" fmla="*/ 2171700 h 4713880"/>
              <a:gd name="connsiteX10" fmla="*/ 1036014 w 5337678"/>
              <a:gd name="connsiteY10" fmla="*/ 2019300 h 4713880"/>
              <a:gd name="connsiteX11" fmla="*/ 1016964 w 5337678"/>
              <a:gd name="connsiteY11" fmla="*/ 1771650 h 4713880"/>
              <a:gd name="connsiteX12" fmla="*/ 1016964 w 5337678"/>
              <a:gd name="connsiteY12" fmla="*/ 1543050 h 4713880"/>
              <a:gd name="connsiteX13" fmla="*/ 1055064 w 5337678"/>
              <a:gd name="connsiteY13" fmla="*/ 1390650 h 4713880"/>
              <a:gd name="connsiteX14" fmla="*/ 1055064 w 5337678"/>
              <a:gd name="connsiteY14" fmla="*/ 1390650 h 4713880"/>
              <a:gd name="connsiteX15" fmla="*/ 1093164 w 5337678"/>
              <a:gd name="connsiteY15" fmla="*/ 1181100 h 4713880"/>
              <a:gd name="connsiteX16" fmla="*/ 1093164 w 5337678"/>
              <a:gd name="connsiteY16" fmla="*/ 1181100 h 4713880"/>
              <a:gd name="connsiteX17" fmla="*/ 883614 w 5337678"/>
              <a:gd name="connsiteY17" fmla="*/ 1295400 h 4713880"/>
              <a:gd name="connsiteX18" fmla="*/ 731214 w 5337678"/>
              <a:gd name="connsiteY18" fmla="*/ 1238250 h 4713880"/>
              <a:gd name="connsiteX19" fmla="*/ 578814 w 5337678"/>
              <a:gd name="connsiteY19" fmla="*/ 1238250 h 4713880"/>
              <a:gd name="connsiteX20" fmla="*/ 540714 w 5337678"/>
              <a:gd name="connsiteY20" fmla="*/ 1257300 h 4713880"/>
              <a:gd name="connsiteX21" fmla="*/ 445464 w 5337678"/>
              <a:gd name="connsiteY21" fmla="*/ 762000 h 4713880"/>
              <a:gd name="connsiteX22" fmla="*/ 426414 w 5337678"/>
              <a:gd name="connsiteY22" fmla="*/ 476250 h 4713880"/>
              <a:gd name="connsiteX23" fmla="*/ 426414 w 5337678"/>
              <a:gd name="connsiteY23" fmla="*/ 247650 h 4713880"/>
              <a:gd name="connsiteX24" fmla="*/ 597864 w 5337678"/>
              <a:gd name="connsiteY24" fmla="*/ 95250 h 4713880"/>
              <a:gd name="connsiteX25" fmla="*/ 902664 w 5337678"/>
              <a:gd name="connsiteY25" fmla="*/ 0 h 4713880"/>
              <a:gd name="connsiteX26" fmla="*/ 1150314 w 5337678"/>
              <a:gd name="connsiteY26" fmla="*/ 0 h 4713880"/>
              <a:gd name="connsiteX27" fmla="*/ 1397964 w 5337678"/>
              <a:gd name="connsiteY27" fmla="*/ 0 h 4713880"/>
              <a:gd name="connsiteX28" fmla="*/ 1626564 w 5337678"/>
              <a:gd name="connsiteY28" fmla="*/ 19050 h 4713880"/>
              <a:gd name="connsiteX29" fmla="*/ 1893264 w 5337678"/>
              <a:gd name="connsiteY29" fmla="*/ 19050 h 4713880"/>
              <a:gd name="connsiteX30" fmla="*/ 2064714 w 5337678"/>
              <a:gd name="connsiteY30" fmla="*/ 19050 h 4713880"/>
              <a:gd name="connsiteX31" fmla="*/ 2445714 w 5337678"/>
              <a:gd name="connsiteY31" fmla="*/ 76200 h 4713880"/>
              <a:gd name="connsiteX32" fmla="*/ 2655264 w 5337678"/>
              <a:gd name="connsiteY32" fmla="*/ 76200 h 4713880"/>
              <a:gd name="connsiteX33" fmla="*/ 2902914 w 5337678"/>
              <a:gd name="connsiteY33" fmla="*/ 57150 h 4713880"/>
              <a:gd name="connsiteX34" fmla="*/ 3283914 w 5337678"/>
              <a:gd name="connsiteY34" fmla="*/ 0 h 4713880"/>
              <a:gd name="connsiteX35" fmla="*/ 3683964 w 5337678"/>
              <a:gd name="connsiteY35" fmla="*/ 76200 h 4713880"/>
              <a:gd name="connsiteX36" fmla="*/ 3855414 w 5337678"/>
              <a:gd name="connsiteY36" fmla="*/ 152400 h 4713880"/>
              <a:gd name="connsiteX37" fmla="*/ 3931614 w 5337678"/>
              <a:gd name="connsiteY37" fmla="*/ 495300 h 4713880"/>
              <a:gd name="connsiteX38" fmla="*/ 4007814 w 5337678"/>
              <a:gd name="connsiteY38" fmla="*/ 876300 h 4713880"/>
              <a:gd name="connsiteX39" fmla="*/ 4007814 w 5337678"/>
              <a:gd name="connsiteY39" fmla="*/ 876300 h 4713880"/>
              <a:gd name="connsiteX40" fmla="*/ 4045914 w 5337678"/>
              <a:gd name="connsiteY40" fmla="*/ 1238250 h 4713880"/>
              <a:gd name="connsiteX41" fmla="*/ 4084014 w 5337678"/>
              <a:gd name="connsiteY41" fmla="*/ 1352550 h 4713880"/>
              <a:gd name="connsiteX42" fmla="*/ 4141164 w 5337678"/>
              <a:gd name="connsiteY42" fmla="*/ 1390650 h 4713880"/>
              <a:gd name="connsiteX43" fmla="*/ 4179264 w 5337678"/>
              <a:gd name="connsiteY43" fmla="*/ 1447800 h 4713880"/>
              <a:gd name="connsiteX44" fmla="*/ 4236414 w 5337678"/>
              <a:gd name="connsiteY44" fmla="*/ 1485900 h 4713880"/>
              <a:gd name="connsiteX45" fmla="*/ 4255464 w 5337678"/>
              <a:gd name="connsiteY45" fmla="*/ 1543050 h 4713880"/>
              <a:gd name="connsiteX46" fmla="*/ 4369764 w 5337678"/>
              <a:gd name="connsiteY46" fmla="*/ 1581150 h 4713880"/>
              <a:gd name="connsiteX47" fmla="*/ 4484064 w 5337678"/>
              <a:gd name="connsiteY47" fmla="*/ 1657350 h 4713880"/>
              <a:gd name="connsiteX48" fmla="*/ 4541214 w 5337678"/>
              <a:gd name="connsiteY48" fmla="*/ 1695450 h 4713880"/>
              <a:gd name="connsiteX49" fmla="*/ 4598364 w 5337678"/>
              <a:gd name="connsiteY49" fmla="*/ 1714500 h 4713880"/>
              <a:gd name="connsiteX50" fmla="*/ 4712664 w 5337678"/>
              <a:gd name="connsiteY50" fmla="*/ 1771650 h 4713880"/>
              <a:gd name="connsiteX51" fmla="*/ 4903164 w 5337678"/>
              <a:gd name="connsiteY51" fmla="*/ 1790700 h 4713880"/>
              <a:gd name="connsiteX52" fmla="*/ 5074614 w 5337678"/>
              <a:gd name="connsiteY52" fmla="*/ 1885950 h 4713880"/>
              <a:gd name="connsiteX53" fmla="*/ 5131764 w 5337678"/>
              <a:gd name="connsiteY53" fmla="*/ 1924050 h 4713880"/>
              <a:gd name="connsiteX54" fmla="*/ 5169864 w 5337678"/>
              <a:gd name="connsiteY54" fmla="*/ 2038350 h 4713880"/>
              <a:gd name="connsiteX55" fmla="*/ 5207964 w 5337678"/>
              <a:gd name="connsiteY55" fmla="*/ 2114550 h 4713880"/>
              <a:gd name="connsiteX56" fmla="*/ 5265114 w 5337678"/>
              <a:gd name="connsiteY56" fmla="*/ 2247900 h 4713880"/>
              <a:gd name="connsiteX57" fmla="*/ 5303214 w 5337678"/>
              <a:gd name="connsiteY57" fmla="*/ 2400300 h 4713880"/>
              <a:gd name="connsiteX58" fmla="*/ 5322264 w 5337678"/>
              <a:gd name="connsiteY58" fmla="*/ 2476500 h 4713880"/>
              <a:gd name="connsiteX59" fmla="*/ 5055564 w 5337678"/>
              <a:gd name="connsiteY59" fmla="*/ 4229100 h 4713880"/>
              <a:gd name="connsiteX60" fmla="*/ 4998414 w 5337678"/>
              <a:gd name="connsiteY60" fmla="*/ 4267200 h 4713880"/>
              <a:gd name="connsiteX61" fmla="*/ 4941264 w 5337678"/>
              <a:gd name="connsiteY61" fmla="*/ 4286250 h 4713880"/>
              <a:gd name="connsiteX62" fmla="*/ 4788864 w 5337678"/>
              <a:gd name="connsiteY62" fmla="*/ 4324350 h 4713880"/>
              <a:gd name="connsiteX63" fmla="*/ 4445964 w 5337678"/>
              <a:gd name="connsiteY63" fmla="*/ 4343400 h 4713880"/>
              <a:gd name="connsiteX64" fmla="*/ 4426914 w 5337678"/>
              <a:gd name="connsiteY64" fmla="*/ 4419600 h 4713880"/>
              <a:gd name="connsiteX65" fmla="*/ 4255464 w 5337678"/>
              <a:gd name="connsiteY65" fmla="*/ 4438650 h 4713880"/>
              <a:gd name="connsiteX66" fmla="*/ 4198314 w 5337678"/>
              <a:gd name="connsiteY66" fmla="*/ 4419600 h 4713880"/>
              <a:gd name="connsiteX67" fmla="*/ 3950664 w 5337678"/>
              <a:gd name="connsiteY67" fmla="*/ 4210050 h 4713880"/>
              <a:gd name="connsiteX68" fmla="*/ 3874464 w 5337678"/>
              <a:gd name="connsiteY68" fmla="*/ 4191000 h 4713880"/>
              <a:gd name="connsiteX69" fmla="*/ 3798264 w 5337678"/>
              <a:gd name="connsiteY69" fmla="*/ 4133850 h 4713880"/>
              <a:gd name="connsiteX70" fmla="*/ 3683964 w 5337678"/>
              <a:gd name="connsiteY70" fmla="*/ 4114800 h 4713880"/>
              <a:gd name="connsiteX71" fmla="*/ 3169614 w 5337678"/>
              <a:gd name="connsiteY71" fmla="*/ 4171950 h 4713880"/>
              <a:gd name="connsiteX72" fmla="*/ 3112464 w 5337678"/>
              <a:gd name="connsiteY72" fmla="*/ 4191000 h 4713880"/>
              <a:gd name="connsiteX73" fmla="*/ 2941014 w 5337678"/>
              <a:gd name="connsiteY73" fmla="*/ 4229100 h 4713880"/>
              <a:gd name="connsiteX74" fmla="*/ 2864814 w 5337678"/>
              <a:gd name="connsiteY74" fmla="*/ 4267200 h 4713880"/>
              <a:gd name="connsiteX75" fmla="*/ 2769564 w 5337678"/>
              <a:gd name="connsiteY75" fmla="*/ 4286250 h 4713880"/>
              <a:gd name="connsiteX76" fmla="*/ 2693364 w 5337678"/>
              <a:gd name="connsiteY76" fmla="*/ 4305300 h 4713880"/>
              <a:gd name="connsiteX77" fmla="*/ 2483814 w 5337678"/>
              <a:gd name="connsiteY77" fmla="*/ 4381500 h 4713880"/>
              <a:gd name="connsiteX78" fmla="*/ 2064714 w 5337678"/>
              <a:gd name="connsiteY78" fmla="*/ 4362450 h 4713880"/>
              <a:gd name="connsiteX79" fmla="*/ 2007564 w 5337678"/>
              <a:gd name="connsiteY79" fmla="*/ 4305300 h 4713880"/>
              <a:gd name="connsiteX80" fmla="*/ 1893264 w 5337678"/>
              <a:gd name="connsiteY80" fmla="*/ 4267200 h 4713880"/>
              <a:gd name="connsiteX81" fmla="*/ 1836114 w 5337678"/>
              <a:gd name="connsiteY81" fmla="*/ 4248150 h 4713880"/>
              <a:gd name="connsiteX82" fmla="*/ 1493214 w 5337678"/>
              <a:gd name="connsiteY82" fmla="*/ 4324350 h 4713880"/>
              <a:gd name="connsiteX83" fmla="*/ 1302714 w 5337678"/>
              <a:gd name="connsiteY83" fmla="*/ 4438650 h 4713880"/>
              <a:gd name="connsiteX84" fmla="*/ 1245564 w 5337678"/>
              <a:gd name="connsiteY84" fmla="*/ 4476750 h 4713880"/>
              <a:gd name="connsiteX85" fmla="*/ 1074114 w 5337678"/>
              <a:gd name="connsiteY85" fmla="*/ 4533900 h 4713880"/>
              <a:gd name="connsiteX86" fmla="*/ 1016964 w 5337678"/>
              <a:gd name="connsiteY86" fmla="*/ 4552950 h 4713880"/>
              <a:gd name="connsiteX87" fmla="*/ 959814 w 5337678"/>
              <a:gd name="connsiteY87" fmla="*/ 4572000 h 4713880"/>
              <a:gd name="connsiteX88" fmla="*/ 845514 w 5337678"/>
              <a:gd name="connsiteY88" fmla="*/ 4591050 h 4713880"/>
              <a:gd name="connsiteX89" fmla="*/ 712164 w 5337678"/>
              <a:gd name="connsiteY89" fmla="*/ 4572000 h 4713880"/>
              <a:gd name="connsiteX90" fmla="*/ 655014 w 5337678"/>
              <a:gd name="connsiteY90" fmla="*/ 4552950 h 4713880"/>
              <a:gd name="connsiteX91" fmla="*/ 442621 w 5337678"/>
              <a:gd name="connsiteY91" fmla="*/ 4713880 h 4713880"/>
              <a:gd name="connsiteX92" fmla="*/ 290221 w 5337678"/>
              <a:gd name="connsiteY92" fmla="*/ 4615787 h 4713880"/>
              <a:gd name="connsiteX93" fmla="*/ 173362 w 5337678"/>
              <a:gd name="connsiteY93" fmla="*/ 4439218 h 4713880"/>
              <a:gd name="connsiteX94" fmla="*/ 45414 w 5337678"/>
              <a:gd name="connsiteY94" fmla="*/ 4171950 h 4713880"/>
              <a:gd name="connsiteX95" fmla="*/ 26364 w 5337678"/>
              <a:gd name="connsiteY95" fmla="*/ 4114800 h 4713880"/>
              <a:gd name="connsiteX0" fmla="*/ 26364 w 5313955"/>
              <a:gd name="connsiteY0" fmla="*/ 4114800 h 4713880"/>
              <a:gd name="connsiteX1" fmla="*/ 7314 w 5313955"/>
              <a:gd name="connsiteY1" fmla="*/ 3467100 h 4713880"/>
              <a:gd name="connsiteX2" fmla="*/ 159714 w 5313955"/>
              <a:gd name="connsiteY2" fmla="*/ 3448050 h 4713880"/>
              <a:gd name="connsiteX3" fmla="*/ 350214 w 5313955"/>
              <a:gd name="connsiteY3" fmla="*/ 3390900 h 4713880"/>
              <a:gd name="connsiteX4" fmla="*/ 559764 w 5313955"/>
              <a:gd name="connsiteY4" fmla="*/ 3314700 h 4713880"/>
              <a:gd name="connsiteX5" fmla="*/ 655014 w 5313955"/>
              <a:gd name="connsiteY5" fmla="*/ 3105150 h 4713880"/>
              <a:gd name="connsiteX6" fmla="*/ 750264 w 5313955"/>
              <a:gd name="connsiteY6" fmla="*/ 2857500 h 4713880"/>
              <a:gd name="connsiteX7" fmla="*/ 883614 w 5313955"/>
              <a:gd name="connsiteY7" fmla="*/ 2495550 h 4713880"/>
              <a:gd name="connsiteX8" fmla="*/ 921714 w 5313955"/>
              <a:gd name="connsiteY8" fmla="*/ 2362200 h 4713880"/>
              <a:gd name="connsiteX9" fmla="*/ 997914 w 5313955"/>
              <a:gd name="connsiteY9" fmla="*/ 2171700 h 4713880"/>
              <a:gd name="connsiteX10" fmla="*/ 1036014 w 5313955"/>
              <a:gd name="connsiteY10" fmla="*/ 2019300 h 4713880"/>
              <a:gd name="connsiteX11" fmla="*/ 1016964 w 5313955"/>
              <a:gd name="connsiteY11" fmla="*/ 1771650 h 4713880"/>
              <a:gd name="connsiteX12" fmla="*/ 1016964 w 5313955"/>
              <a:gd name="connsiteY12" fmla="*/ 1543050 h 4713880"/>
              <a:gd name="connsiteX13" fmla="*/ 1055064 w 5313955"/>
              <a:gd name="connsiteY13" fmla="*/ 1390650 h 4713880"/>
              <a:gd name="connsiteX14" fmla="*/ 1055064 w 5313955"/>
              <a:gd name="connsiteY14" fmla="*/ 1390650 h 4713880"/>
              <a:gd name="connsiteX15" fmla="*/ 1093164 w 5313955"/>
              <a:gd name="connsiteY15" fmla="*/ 1181100 h 4713880"/>
              <a:gd name="connsiteX16" fmla="*/ 1093164 w 5313955"/>
              <a:gd name="connsiteY16" fmla="*/ 1181100 h 4713880"/>
              <a:gd name="connsiteX17" fmla="*/ 883614 w 5313955"/>
              <a:gd name="connsiteY17" fmla="*/ 1295400 h 4713880"/>
              <a:gd name="connsiteX18" fmla="*/ 731214 w 5313955"/>
              <a:gd name="connsiteY18" fmla="*/ 1238250 h 4713880"/>
              <a:gd name="connsiteX19" fmla="*/ 578814 w 5313955"/>
              <a:gd name="connsiteY19" fmla="*/ 1238250 h 4713880"/>
              <a:gd name="connsiteX20" fmla="*/ 540714 w 5313955"/>
              <a:gd name="connsiteY20" fmla="*/ 1257300 h 4713880"/>
              <a:gd name="connsiteX21" fmla="*/ 445464 w 5313955"/>
              <a:gd name="connsiteY21" fmla="*/ 762000 h 4713880"/>
              <a:gd name="connsiteX22" fmla="*/ 426414 w 5313955"/>
              <a:gd name="connsiteY22" fmla="*/ 476250 h 4713880"/>
              <a:gd name="connsiteX23" fmla="*/ 426414 w 5313955"/>
              <a:gd name="connsiteY23" fmla="*/ 247650 h 4713880"/>
              <a:gd name="connsiteX24" fmla="*/ 597864 w 5313955"/>
              <a:gd name="connsiteY24" fmla="*/ 95250 h 4713880"/>
              <a:gd name="connsiteX25" fmla="*/ 902664 w 5313955"/>
              <a:gd name="connsiteY25" fmla="*/ 0 h 4713880"/>
              <a:gd name="connsiteX26" fmla="*/ 1150314 w 5313955"/>
              <a:gd name="connsiteY26" fmla="*/ 0 h 4713880"/>
              <a:gd name="connsiteX27" fmla="*/ 1397964 w 5313955"/>
              <a:gd name="connsiteY27" fmla="*/ 0 h 4713880"/>
              <a:gd name="connsiteX28" fmla="*/ 1626564 w 5313955"/>
              <a:gd name="connsiteY28" fmla="*/ 19050 h 4713880"/>
              <a:gd name="connsiteX29" fmla="*/ 1893264 w 5313955"/>
              <a:gd name="connsiteY29" fmla="*/ 19050 h 4713880"/>
              <a:gd name="connsiteX30" fmla="*/ 2064714 w 5313955"/>
              <a:gd name="connsiteY30" fmla="*/ 19050 h 4713880"/>
              <a:gd name="connsiteX31" fmla="*/ 2445714 w 5313955"/>
              <a:gd name="connsiteY31" fmla="*/ 76200 h 4713880"/>
              <a:gd name="connsiteX32" fmla="*/ 2655264 w 5313955"/>
              <a:gd name="connsiteY32" fmla="*/ 76200 h 4713880"/>
              <a:gd name="connsiteX33" fmla="*/ 2902914 w 5313955"/>
              <a:gd name="connsiteY33" fmla="*/ 57150 h 4713880"/>
              <a:gd name="connsiteX34" fmla="*/ 3283914 w 5313955"/>
              <a:gd name="connsiteY34" fmla="*/ 0 h 4713880"/>
              <a:gd name="connsiteX35" fmla="*/ 3683964 w 5313955"/>
              <a:gd name="connsiteY35" fmla="*/ 76200 h 4713880"/>
              <a:gd name="connsiteX36" fmla="*/ 3855414 w 5313955"/>
              <a:gd name="connsiteY36" fmla="*/ 152400 h 4713880"/>
              <a:gd name="connsiteX37" fmla="*/ 3931614 w 5313955"/>
              <a:gd name="connsiteY37" fmla="*/ 495300 h 4713880"/>
              <a:gd name="connsiteX38" fmla="*/ 4007814 w 5313955"/>
              <a:gd name="connsiteY38" fmla="*/ 876300 h 4713880"/>
              <a:gd name="connsiteX39" fmla="*/ 4007814 w 5313955"/>
              <a:gd name="connsiteY39" fmla="*/ 876300 h 4713880"/>
              <a:gd name="connsiteX40" fmla="*/ 4045914 w 5313955"/>
              <a:gd name="connsiteY40" fmla="*/ 1238250 h 4713880"/>
              <a:gd name="connsiteX41" fmla="*/ 4084014 w 5313955"/>
              <a:gd name="connsiteY41" fmla="*/ 1352550 h 4713880"/>
              <a:gd name="connsiteX42" fmla="*/ 4141164 w 5313955"/>
              <a:gd name="connsiteY42" fmla="*/ 1390650 h 4713880"/>
              <a:gd name="connsiteX43" fmla="*/ 4179264 w 5313955"/>
              <a:gd name="connsiteY43" fmla="*/ 1447800 h 4713880"/>
              <a:gd name="connsiteX44" fmla="*/ 4236414 w 5313955"/>
              <a:gd name="connsiteY44" fmla="*/ 1485900 h 4713880"/>
              <a:gd name="connsiteX45" fmla="*/ 4255464 w 5313955"/>
              <a:gd name="connsiteY45" fmla="*/ 1543050 h 4713880"/>
              <a:gd name="connsiteX46" fmla="*/ 4369764 w 5313955"/>
              <a:gd name="connsiteY46" fmla="*/ 1581150 h 4713880"/>
              <a:gd name="connsiteX47" fmla="*/ 4484064 w 5313955"/>
              <a:gd name="connsiteY47" fmla="*/ 1657350 h 4713880"/>
              <a:gd name="connsiteX48" fmla="*/ 4541214 w 5313955"/>
              <a:gd name="connsiteY48" fmla="*/ 1695450 h 4713880"/>
              <a:gd name="connsiteX49" fmla="*/ 4598364 w 5313955"/>
              <a:gd name="connsiteY49" fmla="*/ 1714500 h 4713880"/>
              <a:gd name="connsiteX50" fmla="*/ 4712664 w 5313955"/>
              <a:gd name="connsiteY50" fmla="*/ 1771650 h 4713880"/>
              <a:gd name="connsiteX51" fmla="*/ 4903164 w 5313955"/>
              <a:gd name="connsiteY51" fmla="*/ 1790700 h 4713880"/>
              <a:gd name="connsiteX52" fmla="*/ 5074614 w 5313955"/>
              <a:gd name="connsiteY52" fmla="*/ 1885950 h 4713880"/>
              <a:gd name="connsiteX53" fmla="*/ 5131764 w 5313955"/>
              <a:gd name="connsiteY53" fmla="*/ 1924050 h 4713880"/>
              <a:gd name="connsiteX54" fmla="*/ 5169864 w 5313955"/>
              <a:gd name="connsiteY54" fmla="*/ 2038350 h 4713880"/>
              <a:gd name="connsiteX55" fmla="*/ 5207964 w 5313955"/>
              <a:gd name="connsiteY55" fmla="*/ 2114550 h 4713880"/>
              <a:gd name="connsiteX56" fmla="*/ 5265114 w 5313955"/>
              <a:gd name="connsiteY56" fmla="*/ 2247900 h 4713880"/>
              <a:gd name="connsiteX57" fmla="*/ 5303214 w 5313955"/>
              <a:gd name="connsiteY57" fmla="*/ 2400300 h 4713880"/>
              <a:gd name="connsiteX58" fmla="*/ 5055564 w 5313955"/>
              <a:gd name="connsiteY58" fmla="*/ 4229100 h 4713880"/>
              <a:gd name="connsiteX59" fmla="*/ 4998414 w 5313955"/>
              <a:gd name="connsiteY59" fmla="*/ 4267200 h 4713880"/>
              <a:gd name="connsiteX60" fmla="*/ 4941264 w 5313955"/>
              <a:gd name="connsiteY60" fmla="*/ 4286250 h 4713880"/>
              <a:gd name="connsiteX61" fmla="*/ 4788864 w 5313955"/>
              <a:gd name="connsiteY61" fmla="*/ 4324350 h 4713880"/>
              <a:gd name="connsiteX62" fmla="*/ 4445964 w 5313955"/>
              <a:gd name="connsiteY62" fmla="*/ 4343400 h 4713880"/>
              <a:gd name="connsiteX63" fmla="*/ 4426914 w 5313955"/>
              <a:gd name="connsiteY63" fmla="*/ 4419600 h 4713880"/>
              <a:gd name="connsiteX64" fmla="*/ 4255464 w 5313955"/>
              <a:gd name="connsiteY64" fmla="*/ 4438650 h 4713880"/>
              <a:gd name="connsiteX65" fmla="*/ 4198314 w 5313955"/>
              <a:gd name="connsiteY65" fmla="*/ 4419600 h 4713880"/>
              <a:gd name="connsiteX66" fmla="*/ 3950664 w 5313955"/>
              <a:gd name="connsiteY66" fmla="*/ 4210050 h 4713880"/>
              <a:gd name="connsiteX67" fmla="*/ 3874464 w 5313955"/>
              <a:gd name="connsiteY67" fmla="*/ 4191000 h 4713880"/>
              <a:gd name="connsiteX68" fmla="*/ 3798264 w 5313955"/>
              <a:gd name="connsiteY68" fmla="*/ 4133850 h 4713880"/>
              <a:gd name="connsiteX69" fmla="*/ 3683964 w 5313955"/>
              <a:gd name="connsiteY69" fmla="*/ 4114800 h 4713880"/>
              <a:gd name="connsiteX70" fmla="*/ 3169614 w 5313955"/>
              <a:gd name="connsiteY70" fmla="*/ 4171950 h 4713880"/>
              <a:gd name="connsiteX71" fmla="*/ 3112464 w 5313955"/>
              <a:gd name="connsiteY71" fmla="*/ 4191000 h 4713880"/>
              <a:gd name="connsiteX72" fmla="*/ 2941014 w 5313955"/>
              <a:gd name="connsiteY72" fmla="*/ 4229100 h 4713880"/>
              <a:gd name="connsiteX73" fmla="*/ 2864814 w 5313955"/>
              <a:gd name="connsiteY73" fmla="*/ 4267200 h 4713880"/>
              <a:gd name="connsiteX74" fmla="*/ 2769564 w 5313955"/>
              <a:gd name="connsiteY74" fmla="*/ 4286250 h 4713880"/>
              <a:gd name="connsiteX75" fmla="*/ 2693364 w 5313955"/>
              <a:gd name="connsiteY75" fmla="*/ 4305300 h 4713880"/>
              <a:gd name="connsiteX76" fmla="*/ 2483814 w 5313955"/>
              <a:gd name="connsiteY76" fmla="*/ 4381500 h 4713880"/>
              <a:gd name="connsiteX77" fmla="*/ 2064714 w 5313955"/>
              <a:gd name="connsiteY77" fmla="*/ 4362450 h 4713880"/>
              <a:gd name="connsiteX78" fmla="*/ 2007564 w 5313955"/>
              <a:gd name="connsiteY78" fmla="*/ 4305300 h 4713880"/>
              <a:gd name="connsiteX79" fmla="*/ 1893264 w 5313955"/>
              <a:gd name="connsiteY79" fmla="*/ 4267200 h 4713880"/>
              <a:gd name="connsiteX80" fmla="*/ 1836114 w 5313955"/>
              <a:gd name="connsiteY80" fmla="*/ 4248150 h 4713880"/>
              <a:gd name="connsiteX81" fmla="*/ 1493214 w 5313955"/>
              <a:gd name="connsiteY81" fmla="*/ 4324350 h 4713880"/>
              <a:gd name="connsiteX82" fmla="*/ 1302714 w 5313955"/>
              <a:gd name="connsiteY82" fmla="*/ 4438650 h 4713880"/>
              <a:gd name="connsiteX83" fmla="*/ 1245564 w 5313955"/>
              <a:gd name="connsiteY83" fmla="*/ 4476750 h 4713880"/>
              <a:gd name="connsiteX84" fmla="*/ 1074114 w 5313955"/>
              <a:gd name="connsiteY84" fmla="*/ 4533900 h 4713880"/>
              <a:gd name="connsiteX85" fmla="*/ 1016964 w 5313955"/>
              <a:gd name="connsiteY85" fmla="*/ 4552950 h 4713880"/>
              <a:gd name="connsiteX86" fmla="*/ 959814 w 5313955"/>
              <a:gd name="connsiteY86" fmla="*/ 4572000 h 4713880"/>
              <a:gd name="connsiteX87" fmla="*/ 845514 w 5313955"/>
              <a:gd name="connsiteY87" fmla="*/ 4591050 h 4713880"/>
              <a:gd name="connsiteX88" fmla="*/ 712164 w 5313955"/>
              <a:gd name="connsiteY88" fmla="*/ 4572000 h 4713880"/>
              <a:gd name="connsiteX89" fmla="*/ 655014 w 5313955"/>
              <a:gd name="connsiteY89" fmla="*/ 4552950 h 4713880"/>
              <a:gd name="connsiteX90" fmla="*/ 442621 w 5313955"/>
              <a:gd name="connsiteY90" fmla="*/ 4713880 h 4713880"/>
              <a:gd name="connsiteX91" fmla="*/ 290221 w 5313955"/>
              <a:gd name="connsiteY91" fmla="*/ 4615787 h 4713880"/>
              <a:gd name="connsiteX92" fmla="*/ 173362 w 5313955"/>
              <a:gd name="connsiteY92" fmla="*/ 4439218 h 4713880"/>
              <a:gd name="connsiteX93" fmla="*/ 45414 w 5313955"/>
              <a:gd name="connsiteY93" fmla="*/ 4171950 h 4713880"/>
              <a:gd name="connsiteX94" fmla="*/ 26364 w 5313955"/>
              <a:gd name="connsiteY94" fmla="*/ 4114800 h 4713880"/>
              <a:gd name="connsiteX0" fmla="*/ 26364 w 5265114"/>
              <a:gd name="connsiteY0" fmla="*/ 4114800 h 4713880"/>
              <a:gd name="connsiteX1" fmla="*/ 7314 w 5265114"/>
              <a:gd name="connsiteY1" fmla="*/ 3467100 h 4713880"/>
              <a:gd name="connsiteX2" fmla="*/ 159714 w 5265114"/>
              <a:gd name="connsiteY2" fmla="*/ 3448050 h 4713880"/>
              <a:gd name="connsiteX3" fmla="*/ 350214 w 5265114"/>
              <a:gd name="connsiteY3" fmla="*/ 3390900 h 4713880"/>
              <a:gd name="connsiteX4" fmla="*/ 559764 w 5265114"/>
              <a:gd name="connsiteY4" fmla="*/ 3314700 h 4713880"/>
              <a:gd name="connsiteX5" fmla="*/ 655014 w 5265114"/>
              <a:gd name="connsiteY5" fmla="*/ 3105150 h 4713880"/>
              <a:gd name="connsiteX6" fmla="*/ 750264 w 5265114"/>
              <a:gd name="connsiteY6" fmla="*/ 2857500 h 4713880"/>
              <a:gd name="connsiteX7" fmla="*/ 883614 w 5265114"/>
              <a:gd name="connsiteY7" fmla="*/ 2495550 h 4713880"/>
              <a:gd name="connsiteX8" fmla="*/ 921714 w 5265114"/>
              <a:gd name="connsiteY8" fmla="*/ 2362200 h 4713880"/>
              <a:gd name="connsiteX9" fmla="*/ 997914 w 5265114"/>
              <a:gd name="connsiteY9" fmla="*/ 2171700 h 4713880"/>
              <a:gd name="connsiteX10" fmla="*/ 1036014 w 5265114"/>
              <a:gd name="connsiteY10" fmla="*/ 2019300 h 4713880"/>
              <a:gd name="connsiteX11" fmla="*/ 1016964 w 5265114"/>
              <a:gd name="connsiteY11" fmla="*/ 1771650 h 4713880"/>
              <a:gd name="connsiteX12" fmla="*/ 1016964 w 5265114"/>
              <a:gd name="connsiteY12" fmla="*/ 1543050 h 4713880"/>
              <a:gd name="connsiteX13" fmla="*/ 1055064 w 5265114"/>
              <a:gd name="connsiteY13" fmla="*/ 1390650 h 4713880"/>
              <a:gd name="connsiteX14" fmla="*/ 1055064 w 5265114"/>
              <a:gd name="connsiteY14" fmla="*/ 1390650 h 4713880"/>
              <a:gd name="connsiteX15" fmla="*/ 1093164 w 5265114"/>
              <a:gd name="connsiteY15" fmla="*/ 1181100 h 4713880"/>
              <a:gd name="connsiteX16" fmla="*/ 1093164 w 5265114"/>
              <a:gd name="connsiteY16" fmla="*/ 1181100 h 4713880"/>
              <a:gd name="connsiteX17" fmla="*/ 883614 w 5265114"/>
              <a:gd name="connsiteY17" fmla="*/ 1295400 h 4713880"/>
              <a:gd name="connsiteX18" fmla="*/ 731214 w 5265114"/>
              <a:gd name="connsiteY18" fmla="*/ 1238250 h 4713880"/>
              <a:gd name="connsiteX19" fmla="*/ 578814 w 5265114"/>
              <a:gd name="connsiteY19" fmla="*/ 1238250 h 4713880"/>
              <a:gd name="connsiteX20" fmla="*/ 540714 w 5265114"/>
              <a:gd name="connsiteY20" fmla="*/ 1257300 h 4713880"/>
              <a:gd name="connsiteX21" fmla="*/ 445464 w 5265114"/>
              <a:gd name="connsiteY21" fmla="*/ 762000 h 4713880"/>
              <a:gd name="connsiteX22" fmla="*/ 426414 w 5265114"/>
              <a:gd name="connsiteY22" fmla="*/ 476250 h 4713880"/>
              <a:gd name="connsiteX23" fmla="*/ 426414 w 5265114"/>
              <a:gd name="connsiteY23" fmla="*/ 247650 h 4713880"/>
              <a:gd name="connsiteX24" fmla="*/ 597864 w 5265114"/>
              <a:gd name="connsiteY24" fmla="*/ 95250 h 4713880"/>
              <a:gd name="connsiteX25" fmla="*/ 902664 w 5265114"/>
              <a:gd name="connsiteY25" fmla="*/ 0 h 4713880"/>
              <a:gd name="connsiteX26" fmla="*/ 1150314 w 5265114"/>
              <a:gd name="connsiteY26" fmla="*/ 0 h 4713880"/>
              <a:gd name="connsiteX27" fmla="*/ 1397964 w 5265114"/>
              <a:gd name="connsiteY27" fmla="*/ 0 h 4713880"/>
              <a:gd name="connsiteX28" fmla="*/ 1626564 w 5265114"/>
              <a:gd name="connsiteY28" fmla="*/ 19050 h 4713880"/>
              <a:gd name="connsiteX29" fmla="*/ 1893264 w 5265114"/>
              <a:gd name="connsiteY29" fmla="*/ 19050 h 4713880"/>
              <a:gd name="connsiteX30" fmla="*/ 2064714 w 5265114"/>
              <a:gd name="connsiteY30" fmla="*/ 19050 h 4713880"/>
              <a:gd name="connsiteX31" fmla="*/ 2445714 w 5265114"/>
              <a:gd name="connsiteY31" fmla="*/ 76200 h 4713880"/>
              <a:gd name="connsiteX32" fmla="*/ 2655264 w 5265114"/>
              <a:gd name="connsiteY32" fmla="*/ 76200 h 4713880"/>
              <a:gd name="connsiteX33" fmla="*/ 2902914 w 5265114"/>
              <a:gd name="connsiteY33" fmla="*/ 57150 h 4713880"/>
              <a:gd name="connsiteX34" fmla="*/ 3283914 w 5265114"/>
              <a:gd name="connsiteY34" fmla="*/ 0 h 4713880"/>
              <a:gd name="connsiteX35" fmla="*/ 3683964 w 5265114"/>
              <a:gd name="connsiteY35" fmla="*/ 76200 h 4713880"/>
              <a:gd name="connsiteX36" fmla="*/ 3855414 w 5265114"/>
              <a:gd name="connsiteY36" fmla="*/ 152400 h 4713880"/>
              <a:gd name="connsiteX37" fmla="*/ 3931614 w 5265114"/>
              <a:gd name="connsiteY37" fmla="*/ 495300 h 4713880"/>
              <a:gd name="connsiteX38" fmla="*/ 4007814 w 5265114"/>
              <a:gd name="connsiteY38" fmla="*/ 876300 h 4713880"/>
              <a:gd name="connsiteX39" fmla="*/ 4007814 w 5265114"/>
              <a:gd name="connsiteY39" fmla="*/ 876300 h 4713880"/>
              <a:gd name="connsiteX40" fmla="*/ 4045914 w 5265114"/>
              <a:gd name="connsiteY40" fmla="*/ 1238250 h 4713880"/>
              <a:gd name="connsiteX41" fmla="*/ 4084014 w 5265114"/>
              <a:gd name="connsiteY41" fmla="*/ 1352550 h 4713880"/>
              <a:gd name="connsiteX42" fmla="*/ 4141164 w 5265114"/>
              <a:gd name="connsiteY42" fmla="*/ 1390650 h 4713880"/>
              <a:gd name="connsiteX43" fmla="*/ 4179264 w 5265114"/>
              <a:gd name="connsiteY43" fmla="*/ 1447800 h 4713880"/>
              <a:gd name="connsiteX44" fmla="*/ 4236414 w 5265114"/>
              <a:gd name="connsiteY44" fmla="*/ 1485900 h 4713880"/>
              <a:gd name="connsiteX45" fmla="*/ 4255464 w 5265114"/>
              <a:gd name="connsiteY45" fmla="*/ 1543050 h 4713880"/>
              <a:gd name="connsiteX46" fmla="*/ 4369764 w 5265114"/>
              <a:gd name="connsiteY46" fmla="*/ 1581150 h 4713880"/>
              <a:gd name="connsiteX47" fmla="*/ 4484064 w 5265114"/>
              <a:gd name="connsiteY47" fmla="*/ 1657350 h 4713880"/>
              <a:gd name="connsiteX48" fmla="*/ 4541214 w 5265114"/>
              <a:gd name="connsiteY48" fmla="*/ 1695450 h 4713880"/>
              <a:gd name="connsiteX49" fmla="*/ 4598364 w 5265114"/>
              <a:gd name="connsiteY49" fmla="*/ 1714500 h 4713880"/>
              <a:gd name="connsiteX50" fmla="*/ 4712664 w 5265114"/>
              <a:gd name="connsiteY50" fmla="*/ 1771650 h 4713880"/>
              <a:gd name="connsiteX51" fmla="*/ 4903164 w 5265114"/>
              <a:gd name="connsiteY51" fmla="*/ 1790700 h 4713880"/>
              <a:gd name="connsiteX52" fmla="*/ 5074614 w 5265114"/>
              <a:gd name="connsiteY52" fmla="*/ 1885950 h 4713880"/>
              <a:gd name="connsiteX53" fmla="*/ 5131764 w 5265114"/>
              <a:gd name="connsiteY53" fmla="*/ 1924050 h 4713880"/>
              <a:gd name="connsiteX54" fmla="*/ 5169864 w 5265114"/>
              <a:gd name="connsiteY54" fmla="*/ 2038350 h 4713880"/>
              <a:gd name="connsiteX55" fmla="*/ 5207964 w 5265114"/>
              <a:gd name="connsiteY55" fmla="*/ 2114550 h 4713880"/>
              <a:gd name="connsiteX56" fmla="*/ 5265114 w 5265114"/>
              <a:gd name="connsiteY56" fmla="*/ 2247900 h 4713880"/>
              <a:gd name="connsiteX57" fmla="*/ 5055564 w 5265114"/>
              <a:gd name="connsiteY57" fmla="*/ 4229100 h 4713880"/>
              <a:gd name="connsiteX58" fmla="*/ 4998414 w 5265114"/>
              <a:gd name="connsiteY58" fmla="*/ 4267200 h 4713880"/>
              <a:gd name="connsiteX59" fmla="*/ 4941264 w 5265114"/>
              <a:gd name="connsiteY59" fmla="*/ 4286250 h 4713880"/>
              <a:gd name="connsiteX60" fmla="*/ 4788864 w 5265114"/>
              <a:gd name="connsiteY60" fmla="*/ 4324350 h 4713880"/>
              <a:gd name="connsiteX61" fmla="*/ 4445964 w 5265114"/>
              <a:gd name="connsiteY61" fmla="*/ 4343400 h 4713880"/>
              <a:gd name="connsiteX62" fmla="*/ 4426914 w 5265114"/>
              <a:gd name="connsiteY62" fmla="*/ 4419600 h 4713880"/>
              <a:gd name="connsiteX63" fmla="*/ 4255464 w 5265114"/>
              <a:gd name="connsiteY63" fmla="*/ 4438650 h 4713880"/>
              <a:gd name="connsiteX64" fmla="*/ 4198314 w 5265114"/>
              <a:gd name="connsiteY64" fmla="*/ 4419600 h 4713880"/>
              <a:gd name="connsiteX65" fmla="*/ 3950664 w 5265114"/>
              <a:gd name="connsiteY65" fmla="*/ 4210050 h 4713880"/>
              <a:gd name="connsiteX66" fmla="*/ 3874464 w 5265114"/>
              <a:gd name="connsiteY66" fmla="*/ 4191000 h 4713880"/>
              <a:gd name="connsiteX67" fmla="*/ 3798264 w 5265114"/>
              <a:gd name="connsiteY67" fmla="*/ 4133850 h 4713880"/>
              <a:gd name="connsiteX68" fmla="*/ 3683964 w 5265114"/>
              <a:gd name="connsiteY68" fmla="*/ 4114800 h 4713880"/>
              <a:gd name="connsiteX69" fmla="*/ 3169614 w 5265114"/>
              <a:gd name="connsiteY69" fmla="*/ 4171950 h 4713880"/>
              <a:gd name="connsiteX70" fmla="*/ 3112464 w 5265114"/>
              <a:gd name="connsiteY70" fmla="*/ 4191000 h 4713880"/>
              <a:gd name="connsiteX71" fmla="*/ 2941014 w 5265114"/>
              <a:gd name="connsiteY71" fmla="*/ 4229100 h 4713880"/>
              <a:gd name="connsiteX72" fmla="*/ 2864814 w 5265114"/>
              <a:gd name="connsiteY72" fmla="*/ 4267200 h 4713880"/>
              <a:gd name="connsiteX73" fmla="*/ 2769564 w 5265114"/>
              <a:gd name="connsiteY73" fmla="*/ 4286250 h 4713880"/>
              <a:gd name="connsiteX74" fmla="*/ 2693364 w 5265114"/>
              <a:gd name="connsiteY74" fmla="*/ 4305300 h 4713880"/>
              <a:gd name="connsiteX75" fmla="*/ 2483814 w 5265114"/>
              <a:gd name="connsiteY75" fmla="*/ 4381500 h 4713880"/>
              <a:gd name="connsiteX76" fmla="*/ 2064714 w 5265114"/>
              <a:gd name="connsiteY76" fmla="*/ 4362450 h 4713880"/>
              <a:gd name="connsiteX77" fmla="*/ 2007564 w 5265114"/>
              <a:gd name="connsiteY77" fmla="*/ 4305300 h 4713880"/>
              <a:gd name="connsiteX78" fmla="*/ 1893264 w 5265114"/>
              <a:gd name="connsiteY78" fmla="*/ 4267200 h 4713880"/>
              <a:gd name="connsiteX79" fmla="*/ 1836114 w 5265114"/>
              <a:gd name="connsiteY79" fmla="*/ 4248150 h 4713880"/>
              <a:gd name="connsiteX80" fmla="*/ 1493214 w 5265114"/>
              <a:gd name="connsiteY80" fmla="*/ 4324350 h 4713880"/>
              <a:gd name="connsiteX81" fmla="*/ 1302714 w 5265114"/>
              <a:gd name="connsiteY81" fmla="*/ 4438650 h 4713880"/>
              <a:gd name="connsiteX82" fmla="*/ 1245564 w 5265114"/>
              <a:gd name="connsiteY82" fmla="*/ 4476750 h 4713880"/>
              <a:gd name="connsiteX83" fmla="*/ 1074114 w 5265114"/>
              <a:gd name="connsiteY83" fmla="*/ 4533900 h 4713880"/>
              <a:gd name="connsiteX84" fmla="*/ 1016964 w 5265114"/>
              <a:gd name="connsiteY84" fmla="*/ 4552950 h 4713880"/>
              <a:gd name="connsiteX85" fmla="*/ 959814 w 5265114"/>
              <a:gd name="connsiteY85" fmla="*/ 4572000 h 4713880"/>
              <a:gd name="connsiteX86" fmla="*/ 845514 w 5265114"/>
              <a:gd name="connsiteY86" fmla="*/ 4591050 h 4713880"/>
              <a:gd name="connsiteX87" fmla="*/ 712164 w 5265114"/>
              <a:gd name="connsiteY87" fmla="*/ 4572000 h 4713880"/>
              <a:gd name="connsiteX88" fmla="*/ 655014 w 5265114"/>
              <a:gd name="connsiteY88" fmla="*/ 4552950 h 4713880"/>
              <a:gd name="connsiteX89" fmla="*/ 442621 w 5265114"/>
              <a:gd name="connsiteY89" fmla="*/ 4713880 h 4713880"/>
              <a:gd name="connsiteX90" fmla="*/ 290221 w 5265114"/>
              <a:gd name="connsiteY90" fmla="*/ 4615787 h 4713880"/>
              <a:gd name="connsiteX91" fmla="*/ 173362 w 5265114"/>
              <a:gd name="connsiteY91" fmla="*/ 4439218 h 4713880"/>
              <a:gd name="connsiteX92" fmla="*/ 45414 w 5265114"/>
              <a:gd name="connsiteY92" fmla="*/ 4171950 h 4713880"/>
              <a:gd name="connsiteX93" fmla="*/ 26364 w 5265114"/>
              <a:gd name="connsiteY93" fmla="*/ 4114800 h 4713880"/>
              <a:gd name="connsiteX0" fmla="*/ 26364 w 5212642"/>
              <a:gd name="connsiteY0" fmla="*/ 4114800 h 4713880"/>
              <a:gd name="connsiteX1" fmla="*/ 7314 w 5212642"/>
              <a:gd name="connsiteY1" fmla="*/ 3467100 h 4713880"/>
              <a:gd name="connsiteX2" fmla="*/ 159714 w 5212642"/>
              <a:gd name="connsiteY2" fmla="*/ 3448050 h 4713880"/>
              <a:gd name="connsiteX3" fmla="*/ 350214 w 5212642"/>
              <a:gd name="connsiteY3" fmla="*/ 3390900 h 4713880"/>
              <a:gd name="connsiteX4" fmla="*/ 559764 w 5212642"/>
              <a:gd name="connsiteY4" fmla="*/ 3314700 h 4713880"/>
              <a:gd name="connsiteX5" fmla="*/ 655014 w 5212642"/>
              <a:gd name="connsiteY5" fmla="*/ 3105150 h 4713880"/>
              <a:gd name="connsiteX6" fmla="*/ 750264 w 5212642"/>
              <a:gd name="connsiteY6" fmla="*/ 2857500 h 4713880"/>
              <a:gd name="connsiteX7" fmla="*/ 883614 w 5212642"/>
              <a:gd name="connsiteY7" fmla="*/ 2495550 h 4713880"/>
              <a:gd name="connsiteX8" fmla="*/ 921714 w 5212642"/>
              <a:gd name="connsiteY8" fmla="*/ 2362200 h 4713880"/>
              <a:gd name="connsiteX9" fmla="*/ 997914 w 5212642"/>
              <a:gd name="connsiteY9" fmla="*/ 2171700 h 4713880"/>
              <a:gd name="connsiteX10" fmla="*/ 1036014 w 5212642"/>
              <a:gd name="connsiteY10" fmla="*/ 2019300 h 4713880"/>
              <a:gd name="connsiteX11" fmla="*/ 1016964 w 5212642"/>
              <a:gd name="connsiteY11" fmla="*/ 1771650 h 4713880"/>
              <a:gd name="connsiteX12" fmla="*/ 1016964 w 5212642"/>
              <a:gd name="connsiteY12" fmla="*/ 1543050 h 4713880"/>
              <a:gd name="connsiteX13" fmla="*/ 1055064 w 5212642"/>
              <a:gd name="connsiteY13" fmla="*/ 1390650 h 4713880"/>
              <a:gd name="connsiteX14" fmla="*/ 1055064 w 5212642"/>
              <a:gd name="connsiteY14" fmla="*/ 1390650 h 4713880"/>
              <a:gd name="connsiteX15" fmla="*/ 1093164 w 5212642"/>
              <a:gd name="connsiteY15" fmla="*/ 1181100 h 4713880"/>
              <a:gd name="connsiteX16" fmla="*/ 1093164 w 5212642"/>
              <a:gd name="connsiteY16" fmla="*/ 1181100 h 4713880"/>
              <a:gd name="connsiteX17" fmla="*/ 883614 w 5212642"/>
              <a:gd name="connsiteY17" fmla="*/ 1295400 h 4713880"/>
              <a:gd name="connsiteX18" fmla="*/ 731214 w 5212642"/>
              <a:gd name="connsiteY18" fmla="*/ 1238250 h 4713880"/>
              <a:gd name="connsiteX19" fmla="*/ 578814 w 5212642"/>
              <a:gd name="connsiteY19" fmla="*/ 1238250 h 4713880"/>
              <a:gd name="connsiteX20" fmla="*/ 540714 w 5212642"/>
              <a:gd name="connsiteY20" fmla="*/ 1257300 h 4713880"/>
              <a:gd name="connsiteX21" fmla="*/ 445464 w 5212642"/>
              <a:gd name="connsiteY21" fmla="*/ 762000 h 4713880"/>
              <a:gd name="connsiteX22" fmla="*/ 426414 w 5212642"/>
              <a:gd name="connsiteY22" fmla="*/ 476250 h 4713880"/>
              <a:gd name="connsiteX23" fmla="*/ 426414 w 5212642"/>
              <a:gd name="connsiteY23" fmla="*/ 247650 h 4713880"/>
              <a:gd name="connsiteX24" fmla="*/ 597864 w 5212642"/>
              <a:gd name="connsiteY24" fmla="*/ 95250 h 4713880"/>
              <a:gd name="connsiteX25" fmla="*/ 902664 w 5212642"/>
              <a:gd name="connsiteY25" fmla="*/ 0 h 4713880"/>
              <a:gd name="connsiteX26" fmla="*/ 1150314 w 5212642"/>
              <a:gd name="connsiteY26" fmla="*/ 0 h 4713880"/>
              <a:gd name="connsiteX27" fmla="*/ 1397964 w 5212642"/>
              <a:gd name="connsiteY27" fmla="*/ 0 h 4713880"/>
              <a:gd name="connsiteX28" fmla="*/ 1626564 w 5212642"/>
              <a:gd name="connsiteY28" fmla="*/ 19050 h 4713880"/>
              <a:gd name="connsiteX29" fmla="*/ 1893264 w 5212642"/>
              <a:gd name="connsiteY29" fmla="*/ 19050 h 4713880"/>
              <a:gd name="connsiteX30" fmla="*/ 2064714 w 5212642"/>
              <a:gd name="connsiteY30" fmla="*/ 19050 h 4713880"/>
              <a:gd name="connsiteX31" fmla="*/ 2445714 w 5212642"/>
              <a:gd name="connsiteY31" fmla="*/ 76200 h 4713880"/>
              <a:gd name="connsiteX32" fmla="*/ 2655264 w 5212642"/>
              <a:gd name="connsiteY32" fmla="*/ 76200 h 4713880"/>
              <a:gd name="connsiteX33" fmla="*/ 2902914 w 5212642"/>
              <a:gd name="connsiteY33" fmla="*/ 57150 h 4713880"/>
              <a:gd name="connsiteX34" fmla="*/ 3283914 w 5212642"/>
              <a:gd name="connsiteY34" fmla="*/ 0 h 4713880"/>
              <a:gd name="connsiteX35" fmla="*/ 3683964 w 5212642"/>
              <a:gd name="connsiteY35" fmla="*/ 76200 h 4713880"/>
              <a:gd name="connsiteX36" fmla="*/ 3855414 w 5212642"/>
              <a:gd name="connsiteY36" fmla="*/ 152400 h 4713880"/>
              <a:gd name="connsiteX37" fmla="*/ 3931614 w 5212642"/>
              <a:gd name="connsiteY37" fmla="*/ 495300 h 4713880"/>
              <a:gd name="connsiteX38" fmla="*/ 4007814 w 5212642"/>
              <a:gd name="connsiteY38" fmla="*/ 876300 h 4713880"/>
              <a:gd name="connsiteX39" fmla="*/ 4007814 w 5212642"/>
              <a:gd name="connsiteY39" fmla="*/ 876300 h 4713880"/>
              <a:gd name="connsiteX40" fmla="*/ 4045914 w 5212642"/>
              <a:gd name="connsiteY40" fmla="*/ 1238250 h 4713880"/>
              <a:gd name="connsiteX41" fmla="*/ 4084014 w 5212642"/>
              <a:gd name="connsiteY41" fmla="*/ 1352550 h 4713880"/>
              <a:gd name="connsiteX42" fmla="*/ 4141164 w 5212642"/>
              <a:gd name="connsiteY42" fmla="*/ 1390650 h 4713880"/>
              <a:gd name="connsiteX43" fmla="*/ 4179264 w 5212642"/>
              <a:gd name="connsiteY43" fmla="*/ 1447800 h 4713880"/>
              <a:gd name="connsiteX44" fmla="*/ 4236414 w 5212642"/>
              <a:gd name="connsiteY44" fmla="*/ 1485900 h 4713880"/>
              <a:gd name="connsiteX45" fmla="*/ 4255464 w 5212642"/>
              <a:gd name="connsiteY45" fmla="*/ 1543050 h 4713880"/>
              <a:gd name="connsiteX46" fmla="*/ 4369764 w 5212642"/>
              <a:gd name="connsiteY46" fmla="*/ 1581150 h 4713880"/>
              <a:gd name="connsiteX47" fmla="*/ 4484064 w 5212642"/>
              <a:gd name="connsiteY47" fmla="*/ 1657350 h 4713880"/>
              <a:gd name="connsiteX48" fmla="*/ 4541214 w 5212642"/>
              <a:gd name="connsiteY48" fmla="*/ 1695450 h 4713880"/>
              <a:gd name="connsiteX49" fmla="*/ 4598364 w 5212642"/>
              <a:gd name="connsiteY49" fmla="*/ 1714500 h 4713880"/>
              <a:gd name="connsiteX50" fmla="*/ 4712664 w 5212642"/>
              <a:gd name="connsiteY50" fmla="*/ 1771650 h 4713880"/>
              <a:gd name="connsiteX51" fmla="*/ 4903164 w 5212642"/>
              <a:gd name="connsiteY51" fmla="*/ 1790700 h 4713880"/>
              <a:gd name="connsiteX52" fmla="*/ 5074614 w 5212642"/>
              <a:gd name="connsiteY52" fmla="*/ 1885950 h 4713880"/>
              <a:gd name="connsiteX53" fmla="*/ 5131764 w 5212642"/>
              <a:gd name="connsiteY53" fmla="*/ 1924050 h 4713880"/>
              <a:gd name="connsiteX54" fmla="*/ 5169864 w 5212642"/>
              <a:gd name="connsiteY54" fmla="*/ 2038350 h 4713880"/>
              <a:gd name="connsiteX55" fmla="*/ 5207964 w 5212642"/>
              <a:gd name="connsiteY55" fmla="*/ 2114550 h 4713880"/>
              <a:gd name="connsiteX56" fmla="*/ 5055564 w 5212642"/>
              <a:gd name="connsiteY56" fmla="*/ 4229100 h 4713880"/>
              <a:gd name="connsiteX57" fmla="*/ 4998414 w 5212642"/>
              <a:gd name="connsiteY57" fmla="*/ 4267200 h 4713880"/>
              <a:gd name="connsiteX58" fmla="*/ 4941264 w 5212642"/>
              <a:gd name="connsiteY58" fmla="*/ 4286250 h 4713880"/>
              <a:gd name="connsiteX59" fmla="*/ 4788864 w 5212642"/>
              <a:gd name="connsiteY59" fmla="*/ 4324350 h 4713880"/>
              <a:gd name="connsiteX60" fmla="*/ 4445964 w 5212642"/>
              <a:gd name="connsiteY60" fmla="*/ 4343400 h 4713880"/>
              <a:gd name="connsiteX61" fmla="*/ 4426914 w 5212642"/>
              <a:gd name="connsiteY61" fmla="*/ 4419600 h 4713880"/>
              <a:gd name="connsiteX62" fmla="*/ 4255464 w 5212642"/>
              <a:gd name="connsiteY62" fmla="*/ 4438650 h 4713880"/>
              <a:gd name="connsiteX63" fmla="*/ 4198314 w 5212642"/>
              <a:gd name="connsiteY63" fmla="*/ 4419600 h 4713880"/>
              <a:gd name="connsiteX64" fmla="*/ 3950664 w 5212642"/>
              <a:gd name="connsiteY64" fmla="*/ 4210050 h 4713880"/>
              <a:gd name="connsiteX65" fmla="*/ 3874464 w 5212642"/>
              <a:gd name="connsiteY65" fmla="*/ 4191000 h 4713880"/>
              <a:gd name="connsiteX66" fmla="*/ 3798264 w 5212642"/>
              <a:gd name="connsiteY66" fmla="*/ 4133850 h 4713880"/>
              <a:gd name="connsiteX67" fmla="*/ 3683964 w 5212642"/>
              <a:gd name="connsiteY67" fmla="*/ 4114800 h 4713880"/>
              <a:gd name="connsiteX68" fmla="*/ 3169614 w 5212642"/>
              <a:gd name="connsiteY68" fmla="*/ 4171950 h 4713880"/>
              <a:gd name="connsiteX69" fmla="*/ 3112464 w 5212642"/>
              <a:gd name="connsiteY69" fmla="*/ 4191000 h 4713880"/>
              <a:gd name="connsiteX70" fmla="*/ 2941014 w 5212642"/>
              <a:gd name="connsiteY70" fmla="*/ 4229100 h 4713880"/>
              <a:gd name="connsiteX71" fmla="*/ 2864814 w 5212642"/>
              <a:gd name="connsiteY71" fmla="*/ 4267200 h 4713880"/>
              <a:gd name="connsiteX72" fmla="*/ 2769564 w 5212642"/>
              <a:gd name="connsiteY72" fmla="*/ 4286250 h 4713880"/>
              <a:gd name="connsiteX73" fmla="*/ 2693364 w 5212642"/>
              <a:gd name="connsiteY73" fmla="*/ 4305300 h 4713880"/>
              <a:gd name="connsiteX74" fmla="*/ 2483814 w 5212642"/>
              <a:gd name="connsiteY74" fmla="*/ 4381500 h 4713880"/>
              <a:gd name="connsiteX75" fmla="*/ 2064714 w 5212642"/>
              <a:gd name="connsiteY75" fmla="*/ 4362450 h 4713880"/>
              <a:gd name="connsiteX76" fmla="*/ 2007564 w 5212642"/>
              <a:gd name="connsiteY76" fmla="*/ 4305300 h 4713880"/>
              <a:gd name="connsiteX77" fmla="*/ 1893264 w 5212642"/>
              <a:gd name="connsiteY77" fmla="*/ 4267200 h 4713880"/>
              <a:gd name="connsiteX78" fmla="*/ 1836114 w 5212642"/>
              <a:gd name="connsiteY78" fmla="*/ 4248150 h 4713880"/>
              <a:gd name="connsiteX79" fmla="*/ 1493214 w 5212642"/>
              <a:gd name="connsiteY79" fmla="*/ 4324350 h 4713880"/>
              <a:gd name="connsiteX80" fmla="*/ 1302714 w 5212642"/>
              <a:gd name="connsiteY80" fmla="*/ 4438650 h 4713880"/>
              <a:gd name="connsiteX81" fmla="*/ 1245564 w 5212642"/>
              <a:gd name="connsiteY81" fmla="*/ 4476750 h 4713880"/>
              <a:gd name="connsiteX82" fmla="*/ 1074114 w 5212642"/>
              <a:gd name="connsiteY82" fmla="*/ 4533900 h 4713880"/>
              <a:gd name="connsiteX83" fmla="*/ 1016964 w 5212642"/>
              <a:gd name="connsiteY83" fmla="*/ 4552950 h 4713880"/>
              <a:gd name="connsiteX84" fmla="*/ 959814 w 5212642"/>
              <a:gd name="connsiteY84" fmla="*/ 4572000 h 4713880"/>
              <a:gd name="connsiteX85" fmla="*/ 845514 w 5212642"/>
              <a:gd name="connsiteY85" fmla="*/ 4591050 h 4713880"/>
              <a:gd name="connsiteX86" fmla="*/ 712164 w 5212642"/>
              <a:gd name="connsiteY86" fmla="*/ 4572000 h 4713880"/>
              <a:gd name="connsiteX87" fmla="*/ 655014 w 5212642"/>
              <a:gd name="connsiteY87" fmla="*/ 4552950 h 4713880"/>
              <a:gd name="connsiteX88" fmla="*/ 442621 w 5212642"/>
              <a:gd name="connsiteY88" fmla="*/ 4713880 h 4713880"/>
              <a:gd name="connsiteX89" fmla="*/ 290221 w 5212642"/>
              <a:gd name="connsiteY89" fmla="*/ 4615787 h 4713880"/>
              <a:gd name="connsiteX90" fmla="*/ 173362 w 5212642"/>
              <a:gd name="connsiteY90" fmla="*/ 4439218 h 4713880"/>
              <a:gd name="connsiteX91" fmla="*/ 45414 w 5212642"/>
              <a:gd name="connsiteY91" fmla="*/ 4171950 h 4713880"/>
              <a:gd name="connsiteX92" fmla="*/ 26364 w 5212642"/>
              <a:gd name="connsiteY92" fmla="*/ 4114800 h 4713880"/>
              <a:gd name="connsiteX0" fmla="*/ 26364 w 5172420"/>
              <a:gd name="connsiteY0" fmla="*/ 4114800 h 4713880"/>
              <a:gd name="connsiteX1" fmla="*/ 7314 w 5172420"/>
              <a:gd name="connsiteY1" fmla="*/ 3467100 h 4713880"/>
              <a:gd name="connsiteX2" fmla="*/ 159714 w 5172420"/>
              <a:gd name="connsiteY2" fmla="*/ 3448050 h 4713880"/>
              <a:gd name="connsiteX3" fmla="*/ 350214 w 5172420"/>
              <a:gd name="connsiteY3" fmla="*/ 3390900 h 4713880"/>
              <a:gd name="connsiteX4" fmla="*/ 559764 w 5172420"/>
              <a:gd name="connsiteY4" fmla="*/ 3314700 h 4713880"/>
              <a:gd name="connsiteX5" fmla="*/ 655014 w 5172420"/>
              <a:gd name="connsiteY5" fmla="*/ 3105150 h 4713880"/>
              <a:gd name="connsiteX6" fmla="*/ 750264 w 5172420"/>
              <a:gd name="connsiteY6" fmla="*/ 2857500 h 4713880"/>
              <a:gd name="connsiteX7" fmla="*/ 883614 w 5172420"/>
              <a:gd name="connsiteY7" fmla="*/ 2495550 h 4713880"/>
              <a:gd name="connsiteX8" fmla="*/ 921714 w 5172420"/>
              <a:gd name="connsiteY8" fmla="*/ 2362200 h 4713880"/>
              <a:gd name="connsiteX9" fmla="*/ 997914 w 5172420"/>
              <a:gd name="connsiteY9" fmla="*/ 2171700 h 4713880"/>
              <a:gd name="connsiteX10" fmla="*/ 1036014 w 5172420"/>
              <a:gd name="connsiteY10" fmla="*/ 2019300 h 4713880"/>
              <a:gd name="connsiteX11" fmla="*/ 1016964 w 5172420"/>
              <a:gd name="connsiteY11" fmla="*/ 1771650 h 4713880"/>
              <a:gd name="connsiteX12" fmla="*/ 1016964 w 5172420"/>
              <a:gd name="connsiteY12" fmla="*/ 1543050 h 4713880"/>
              <a:gd name="connsiteX13" fmla="*/ 1055064 w 5172420"/>
              <a:gd name="connsiteY13" fmla="*/ 1390650 h 4713880"/>
              <a:gd name="connsiteX14" fmla="*/ 1055064 w 5172420"/>
              <a:gd name="connsiteY14" fmla="*/ 1390650 h 4713880"/>
              <a:gd name="connsiteX15" fmla="*/ 1093164 w 5172420"/>
              <a:gd name="connsiteY15" fmla="*/ 1181100 h 4713880"/>
              <a:gd name="connsiteX16" fmla="*/ 1093164 w 5172420"/>
              <a:gd name="connsiteY16" fmla="*/ 1181100 h 4713880"/>
              <a:gd name="connsiteX17" fmla="*/ 883614 w 5172420"/>
              <a:gd name="connsiteY17" fmla="*/ 1295400 h 4713880"/>
              <a:gd name="connsiteX18" fmla="*/ 731214 w 5172420"/>
              <a:gd name="connsiteY18" fmla="*/ 1238250 h 4713880"/>
              <a:gd name="connsiteX19" fmla="*/ 578814 w 5172420"/>
              <a:gd name="connsiteY19" fmla="*/ 1238250 h 4713880"/>
              <a:gd name="connsiteX20" fmla="*/ 540714 w 5172420"/>
              <a:gd name="connsiteY20" fmla="*/ 1257300 h 4713880"/>
              <a:gd name="connsiteX21" fmla="*/ 445464 w 5172420"/>
              <a:gd name="connsiteY21" fmla="*/ 762000 h 4713880"/>
              <a:gd name="connsiteX22" fmla="*/ 426414 w 5172420"/>
              <a:gd name="connsiteY22" fmla="*/ 476250 h 4713880"/>
              <a:gd name="connsiteX23" fmla="*/ 426414 w 5172420"/>
              <a:gd name="connsiteY23" fmla="*/ 247650 h 4713880"/>
              <a:gd name="connsiteX24" fmla="*/ 597864 w 5172420"/>
              <a:gd name="connsiteY24" fmla="*/ 95250 h 4713880"/>
              <a:gd name="connsiteX25" fmla="*/ 902664 w 5172420"/>
              <a:gd name="connsiteY25" fmla="*/ 0 h 4713880"/>
              <a:gd name="connsiteX26" fmla="*/ 1150314 w 5172420"/>
              <a:gd name="connsiteY26" fmla="*/ 0 h 4713880"/>
              <a:gd name="connsiteX27" fmla="*/ 1397964 w 5172420"/>
              <a:gd name="connsiteY27" fmla="*/ 0 h 4713880"/>
              <a:gd name="connsiteX28" fmla="*/ 1626564 w 5172420"/>
              <a:gd name="connsiteY28" fmla="*/ 19050 h 4713880"/>
              <a:gd name="connsiteX29" fmla="*/ 1893264 w 5172420"/>
              <a:gd name="connsiteY29" fmla="*/ 19050 h 4713880"/>
              <a:gd name="connsiteX30" fmla="*/ 2064714 w 5172420"/>
              <a:gd name="connsiteY30" fmla="*/ 19050 h 4713880"/>
              <a:gd name="connsiteX31" fmla="*/ 2445714 w 5172420"/>
              <a:gd name="connsiteY31" fmla="*/ 76200 h 4713880"/>
              <a:gd name="connsiteX32" fmla="*/ 2655264 w 5172420"/>
              <a:gd name="connsiteY32" fmla="*/ 76200 h 4713880"/>
              <a:gd name="connsiteX33" fmla="*/ 2902914 w 5172420"/>
              <a:gd name="connsiteY33" fmla="*/ 57150 h 4713880"/>
              <a:gd name="connsiteX34" fmla="*/ 3283914 w 5172420"/>
              <a:gd name="connsiteY34" fmla="*/ 0 h 4713880"/>
              <a:gd name="connsiteX35" fmla="*/ 3683964 w 5172420"/>
              <a:gd name="connsiteY35" fmla="*/ 76200 h 4713880"/>
              <a:gd name="connsiteX36" fmla="*/ 3855414 w 5172420"/>
              <a:gd name="connsiteY36" fmla="*/ 152400 h 4713880"/>
              <a:gd name="connsiteX37" fmla="*/ 3931614 w 5172420"/>
              <a:gd name="connsiteY37" fmla="*/ 495300 h 4713880"/>
              <a:gd name="connsiteX38" fmla="*/ 4007814 w 5172420"/>
              <a:gd name="connsiteY38" fmla="*/ 876300 h 4713880"/>
              <a:gd name="connsiteX39" fmla="*/ 4007814 w 5172420"/>
              <a:gd name="connsiteY39" fmla="*/ 876300 h 4713880"/>
              <a:gd name="connsiteX40" fmla="*/ 4045914 w 5172420"/>
              <a:gd name="connsiteY40" fmla="*/ 1238250 h 4713880"/>
              <a:gd name="connsiteX41" fmla="*/ 4084014 w 5172420"/>
              <a:gd name="connsiteY41" fmla="*/ 1352550 h 4713880"/>
              <a:gd name="connsiteX42" fmla="*/ 4141164 w 5172420"/>
              <a:gd name="connsiteY42" fmla="*/ 1390650 h 4713880"/>
              <a:gd name="connsiteX43" fmla="*/ 4179264 w 5172420"/>
              <a:gd name="connsiteY43" fmla="*/ 1447800 h 4713880"/>
              <a:gd name="connsiteX44" fmla="*/ 4236414 w 5172420"/>
              <a:gd name="connsiteY44" fmla="*/ 1485900 h 4713880"/>
              <a:gd name="connsiteX45" fmla="*/ 4255464 w 5172420"/>
              <a:gd name="connsiteY45" fmla="*/ 1543050 h 4713880"/>
              <a:gd name="connsiteX46" fmla="*/ 4369764 w 5172420"/>
              <a:gd name="connsiteY46" fmla="*/ 1581150 h 4713880"/>
              <a:gd name="connsiteX47" fmla="*/ 4484064 w 5172420"/>
              <a:gd name="connsiteY47" fmla="*/ 1657350 h 4713880"/>
              <a:gd name="connsiteX48" fmla="*/ 4541214 w 5172420"/>
              <a:gd name="connsiteY48" fmla="*/ 1695450 h 4713880"/>
              <a:gd name="connsiteX49" fmla="*/ 4598364 w 5172420"/>
              <a:gd name="connsiteY49" fmla="*/ 1714500 h 4713880"/>
              <a:gd name="connsiteX50" fmla="*/ 4712664 w 5172420"/>
              <a:gd name="connsiteY50" fmla="*/ 1771650 h 4713880"/>
              <a:gd name="connsiteX51" fmla="*/ 4903164 w 5172420"/>
              <a:gd name="connsiteY51" fmla="*/ 1790700 h 4713880"/>
              <a:gd name="connsiteX52" fmla="*/ 5074614 w 5172420"/>
              <a:gd name="connsiteY52" fmla="*/ 1885950 h 4713880"/>
              <a:gd name="connsiteX53" fmla="*/ 5131764 w 5172420"/>
              <a:gd name="connsiteY53" fmla="*/ 1924050 h 4713880"/>
              <a:gd name="connsiteX54" fmla="*/ 5169864 w 5172420"/>
              <a:gd name="connsiteY54" fmla="*/ 2038350 h 4713880"/>
              <a:gd name="connsiteX55" fmla="*/ 5055564 w 5172420"/>
              <a:gd name="connsiteY55" fmla="*/ 4229100 h 4713880"/>
              <a:gd name="connsiteX56" fmla="*/ 4998414 w 5172420"/>
              <a:gd name="connsiteY56" fmla="*/ 4267200 h 4713880"/>
              <a:gd name="connsiteX57" fmla="*/ 4941264 w 5172420"/>
              <a:gd name="connsiteY57" fmla="*/ 4286250 h 4713880"/>
              <a:gd name="connsiteX58" fmla="*/ 4788864 w 5172420"/>
              <a:gd name="connsiteY58" fmla="*/ 4324350 h 4713880"/>
              <a:gd name="connsiteX59" fmla="*/ 4445964 w 5172420"/>
              <a:gd name="connsiteY59" fmla="*/ 4343400 h 4713880"/>
              <a:gd name="connsiteX60" fmla="*/ 4426914 w 5172420"/>
              <a:gd name="connsiteY60" fmla="*/ 4419600 h 4713880"/>
              <a:gd name="connsiteX61" fmla="*/ 4255464 w 5172420"/>
              <a:gd name="connsiteY61" fmla="*/ 4438650 h 4713880"/>
              <a:gd name="connsiteX62" fmla="*/ 4198314 w 5172420"/>
              <a:gd name="connsiteY62" fmla="*/ 4419600 h 4713880"/>
              <a:gd name="connsiteX63" fmla="*/ 3950664 w 5172420"/>
              <a:gd name="connsiteY63" fmla="*/ 4210050 h 4713880"/>
              <a:gd name="connsiteX64" fmla="*/ 3874464 w 5172420"/>
              <a:gd name="connsiteY64" fmla="*/ 4191000 h 4713880"/>
              <a:gd name="connsiteX65" fmla="*/ 3798264 w 5172420"/>
              <a:gd name="connsiteY65" fmla="*/ 4133850 h 4713880"/>
              <a:gd name="connsiteX66" fmla="*/ 3683964 w 5172420"/>
              <a:gd name="connsiteY66" fmla="*/ 4114800 h 4713880"/>
              <a:gd name="connsiteX67" fmla="*/ 3169614 w 5172420"/>
              <a:gd name="connsiteY67" fmla="*/ 4171950 h 4713880"/>
              <a:gd name="connsiteX68" fmla="*/ 3112464 w 5172420"/>
              <a:gd name="connsiteY68" fmla="*/ 4191000 h 4713880"/>
              <a:gd name="connsiteX69" fmla="*/ 2941014 w 5172420"/>
              <a:gd name="connsiteY69" fmla="*/ 4229100 h 4713880"/>
              <a:gd name="connsiteX70" fmla="*/ 2864814 w 5172420"/>
              <a:gd name="connsiteY70" fmla="*/ 4267200 h 4713880"/>
              <a:gd name="connsiteX71" fmla="*/ 2769564 w 5172420"/>
              <a:gd name="connsiteY71" fmla="*/ 4286250 h 4713880"/>
              <a:gd name="connsiteX72" fmla="*/ 2693364 w 5172420"/>
              <a:gd name="connsiteY72" fmla="*/ 4305300 h 4713880"/>
              <a:gd name="connsiteX73" fmla="*/ 2483814 w 5172420"/>
              <a:gd name="connsiteY73" fmla="*/ 4381500 h 4713880"/>
              <a:gd name="connsiteX74" fmla="*/ 2064714 w 5172420"/>
              <a:gd name="connsiteY74" fmla="*/ 4362450 h 4713880"/>
              <a:gd name="connsiteX75" fmla="*/ 2007564 w 5172420"/>
              <a:gd name="connsiteY75" fmla="*/ 4305300 h 4713880"/>
              <a:gd name="connsiteX76" fmla="*/ 1893264 w 5172420"/>
              <a:gd name="connsiteY76" fmla="*/ 4267200 h 4713880"/>
              <a:gd name="connsiteX77" fmla="*/ 1836114 w 5172420"/>
              <a:gd name="connsiteY77" fmla="*/ 4248150 h 4713880"/>
              <a:gd name="connsiteX78" fmla="*/ 1493214 w 5172420"/>
              <a:gd name="connsiteY78" fmla="*/ 4324350 h 4713880"/>
              <a:gd name="connsiteX79" fmla="*/ 1302714 w 5172420"/>
              <a:gd name="connsiteY79" fmla="*/ 4438650 h 4713880"/>
              <a:gd name="connsiteX80" fmla="*/ 1245564 w 5172420"/>
              <a:gd name="connsiteY80" fmla="*/ 4476750 h 4713880"/>
              <a:gd name="connsiteX81" fmla="*/ 1074114 w 5172420"/>
              <a:gd name="connsiteY81" fmla="*/ 4533900 h 4713880"/>
              <a:gd name="connsiteX82" fmla="*/ 1016964 w 5172420"/>
              <a:gd name="connsiteY82" fmla="*/ 4552950 h 4713880"/>
              <a:gd name="connsiteX83" fmla="*/ 959814 w 5172420"/>
              <a:gd name="connsiteY83" fmla="*/ 4572000 h 4713880"/>
              <a:gd name="connsiteX84" fmla="*/ 845514 w 5172420"/>
              <a:gd name="connsiteY84" fmla="*/ 4591050 h 4713880"/>
              <a:gd name="connsiteX85" fmla="*/ 712164 w 5172420"/>
              <a:gd name="connsiteY85" fmla="*/ 4572000 h 4713880"/>
              <a:gd name="connsiteX86" fmla="*/ 655014 w 5172420"/>
              <a:gd name="connsiteY86" fmla="*/ 4552950 h 4713880"/>
              <a:gd name="connsiteX87" fmla="*/ 442621 w 5172420"/>
              <a:gd name="connsiteY87" fmla="*/ 4713880 h 4713880"/>
              <a:gd name="connsiteX88" fmla="*/ 290221 w 5172420"/>
              <a:gd name="connsiteY88" fmla="*/ 4615787 h 4713880"/>
              <a:gd name="connsiteX89" fmla="*/ 173362 w 5172420"/>
              <a:gd name="connsiteY89" fmla="*/ 4439218 h 4713880"/>
              <a:gd name="connsiteX90" fmla="*/ 45414 w 5172420"/>
              <a:gd name="connsiteY90" fmla="*/ 4171950 h 4713880"/>
              <a:gd name="connsiteX91" fmla="*/ 26364 w 5172420"/>
              <a:gd name="connsiteY91" fmla="*/ 4114800 h 4713880"/>
              <a:gd name="connsiteX0" fmla="*/ 26364 w 5131937"/>
              <a:gd name="connsiteY0" fmla="*/ 4114800 h 4713880"/>
              <a:gd name="connsiteX1" fmla="*/ 7314 w 5131937"/>
              <a:gd name="connsiteY1" fmla="*/ 3467100 h 4713880"/>
              <a:gd name="connsiteX2" fmla="*/ 159714 w 5131937"/>
              <a:gd name="connsiteY2" fmla="*/ 3448050 h 4713880"/>
              <a:gd name="connsiteX3" fmla="*/ 350214 w 5131937"/>
              <a:gd name="connsiteY3" fmla="*/ 3390900 h 4713880"/>
              <a:gd name="connsiteX4" fmla="*/ 559764 w 5131937"/>
              <a:gd name="connsiteY4" fmla="*/ 3314700 h 4713880"/>
              <a:gd name="connsiteX5" fmla="*/ 655014 w 5131937"/>
              <a:gd name="connsiteY5" fmla="*/ 3105150 h 4713880"/>
              <a:gd name="connsiteX6" fmla="*/ 750264 w 5131937"/>
              <a:gd name="connsiteY6" fmla="*/ 2857500 h 4713880"/>
              <a:gd name="connsiteX7" fmla="*/ 883614 w 5131937"/>
              <a:gd name="connsiteY7" fmla="*/ 2495550 h 4713880"/>
              <a:gd name="connsiteX8" fmla="*/ 921714 w 5131937"/>
              <a:gd name="connsiteY8" fmla="*/ 2362200 h 4713880"/>
              <a:gd name="connsiteX9" fmla="*/ 997914 w 5131937"/>
              <a:gd name="connsiteY9" fmla="*/ 2171700 h 4713880"/>
              <a:gd name="connsiteX10" fmla="*/ 1036014 w 5131937"/>
              <a:gd name="connsiteY10" fmla="*/ 2019300 h 4713880"/>
              <a:gd name="connsiteX11" fmla="*/ 1016964 w 5131937"/>
              <a:gd name="connsiteY11" fmla="*/ 1771650 h 4713880"/>
              <a:gd name="connsiteX12" fmla="*/ 1016964 w 5131937"/>
              <a:gd name="connsiteY12" fmla="*/ 1543050 h 4713880"/>
              <a:gd name="connsiteX13" fmla="*/ 1055064 w 5131937"/>
              <a:gd name="connsiteY13" fmla="*/ 1390650 h 4713880"/>
              <a:gd name="connsiteX14" fmla="*/ 1055064 w 5131937"/>
              <a:gd name="connsiteY14" fmla="*/ 1390650 h 4713880"/>
              <a:gd name="connsiteX15" fmla="*/ 1093164 w 5131937"/>
              <a:gd name="connsiteY15" fmla="*/ 1181100 h 4713880"/>
              <a:gd name="connsiteX16" fmla="*/ 1093164 w 5131937"/>
              <a:gd name="connsiteY16" fmla="*/ 1181100 h 4713880"/>
              <a:gd name="connsiteX17" fmla="*/ 883614 w 5131937"/>
              <a:gd name="connsiteY17" fmla="*/ 1295400 h 4713880"/>
              <a:gd name="connsiteX18" fmla="*/ 731214 w 5131937"/>
              <a:gd name="connsiteY18" fmla="*/ 1238250 h 4713880"/>
              <a:gd name="connsiteX19" fmla="*/ 578814 w 5131937"/>
              <a:gd name="connsiteY19" fmla="*/ 1238250 h 4713880"/>
              <a:gd name="connsiteX20" fmla="*/ 540714 w 5131937"/>
              <a:gd name="connsiteY20" fmla="*/ 1257300 h 4713880"/>
              <a:gd name="connsiteX21" fmla="*/ 445464 w 5131937"/>
              <a:gd name="connsiteY21" fmla="*/ 762000 h 4713880"/>
              <a:gd name="connsiteX22" fmla="*/ 426414 w 5131937"/>
              <a:gd name="connsiteY22" fmla="*/ 476250 h 4713880"/>
              <a:gd name="connsiteX23" fmla="*/ 426414 w 5131937"/>
              <a:gd name="connsiteY23" fmla="*/ 247650 h 4713880"/>
              <a:gd name="connsiteX24" fmla="*/ 597864 w 5131937"/>
              <a:gd name="connsiteY24" fmla="*/ 95250 h 4713880"/>
              <a:gd name="connsiteX25" fmla="*/ 902664 w 5131937"/>
              <a:gd name="connsiteY25" fmla="*/ 0 h 4713880"/>
              <a:gd name="connsiteX26" fmla="*/ 1150314 w 5131937"/>
              <a:gd name="connsiteY26" fmla="*/ 0 h 4713880"/>
              <a:gd name="connsiteX27" fmla="*/ 1397964 w 5131937"/>
              <a:gd name="connsiteY27" fmla="*/ 0 h 4713880"/>
              <a:gd name="connsiteX28" fmla="*/ 1626564 w 5131937"/>
              <a:gd name="connsiteY28" fmla="*/ 19050 h 4713880"/>
              <a:gd name="connsiteX29" fmla="*/ 1893264 w 5131937"/>
              <a:gd name="connsiteY29" fmla="*/ 19050 h 4713880"/>
              <a:gd name="connsiteX30" fmla="*/ 2064714 w 5131937"/>
              <a:gd name="connsiteY30" fmla="*/ 19050 h 4713880"/>
              <a:gd name="connsiteX31" fmla="*/ 2445714 w 5131937"/>
              <a:gd name="connsiteY31" fmla="*/ 76200 h 4713880"/>
              <a:gd name="connsiteX32" fmla="*/ 2655264 w 5131937"/>
              <a:gd name="connsiteY32" fmla="*/ 76200 h 4713880"/>
              <a:gd name="connsiteX33" fmla="*/ 2902914 w 5131937"/>
              <a:gd name="connsiteY33" fmla="*/ 57150 h 4713880"/>
              <a:gd name="connsiteX34" fmla="*/ 3283914 w 5131937"/>
              <a:gd name="connsiteY34" fmla="*/ 0 h 4713880"/>
              <a:gd name="connsiteX35" fmla="*/ 3683964 w 5131937"/>
              <a:gd name="connsiteY35" fmla="*/ 76200 h 4713880"/>
              <a:gd name="connsiteX36" fmla="*/ 3855414 w 5131937"/>
              <a:gd name="connsiteY36" fmla="*/ 152400 h 4713880"/>
              <a:gd name="connsiteX37" fmla="*/ 3931614 w 5131937"/>
              <a:gd name="connsiteY37" fmla="*/ 495300 h 4713880"/>
              <a:gd name="connsiteX38" fmla="*/ 4007814 w 5131937"/>
              <a:gd name="connsiteY38" fmla="*/ 876300 h 4713880"/>
              <a:gd name="connsiteX39" fmla="*/ 4007814 w 5131937"/>
              <a:gd name="connsiteY39" fmla="*/ 876300 h 4713880"/>
              <a:gd name="connsiteX40" fmla="*/ 4045914 w 5131937"/>
              <a:gd name="connsiteY40" fmla="*/ 1238250 h 4713880"/>
              <a:gd name="connsiteX41" fmla="*/ 4084014 w 5131937"/>
              <a:gd name="connsiteY41" fmla="*/ 1352550 h 4713880"/>
              <a:gd name="connsiteX42" fmla="*/ 4141164 w 5131937"/>
              <a:gd name="connsiteY42" fmla="*/ 1390650 h 4713880"/>
              <a:gd name="connsiteX43" fmla="*/ 4179264 w 5131937"/>
              <a:gd name="connsiteY43" fmla="*/ 1447800 h 4713880"/>
              <a:gd name="connsiteX44" fmla="*/ 4236414 w 5131937"/>
              <a:gd name="connsiteY44" fmla="*/ 1485900 h 4713880"/>
              <a:gd name="connsiteX45" fmla="*/ 4255464 w 5131937"/>
              <a:gd name="connsiteY45" fmla="*/ 1543050 h 4713880"/>
              <a:gd name="connsiteX46" fmla="*/ 4369764 w 5131937"/>
              <a:gd name="connsiteY46" fmla="*/ 1581150 h 4713880"/>
              <a:gd name="connsiteX47" fmla="*/ 4484064 w 5131937"/>
              <a:gd name="connsiteY47" fmla="*/ 1657350 h 4713880"/>
              <a:gd name="connsiteX48" fmla="*/ 4541214 w 5131937"/>
              <a:gd name="connsiteY48" fmla="*/ 1695450 h 4713880"/>
              <a:gd name="connsiteX49" fmla="*/ 4598364 w 5131937"/>
              <a:gd name="connsiteY49" fmla="*/ 1714500 h 4713880"/>
              <a:gd name="connsiteX50" fmla="*/ 4712664 w 5131937"/>
              <a:gd name="connsiteY50" fmla="*/ 1771650 h 4713880"/>
              <a:gd name="connsiteX51" fmla="*/ 4903164 w 5131937"/>
              <a:gd name="connsiteY51" fmla="*/ 1790700 h 4713880"/>
              <a:gd name="connsiteX52" fmla="*/ 5074614 w 5131937"/>
              <a:gd name="connsiteY52" fmla="*/ 1885950 h 4713880"/>
              <a:gd name="connsiteX53" fmla="*/ 5131764 w 5131937"/>
              <a:gd name="connsiteY53" fmla="*/ 1924050 h 4713880"/>
              <a:gd name="connsiteX54" fmla="*/ 5055564 w 5131937"/>
              <a:gd name="connsiteY54" fmla="*/ 4229100 h 4713880"/>
              <a:gd name="connsiteX55" fmla="*/ 4998414 w 5131937"/>
              <a:gd name="connsiteY55" fmla="*/ 4267200 h 4713880"/>
              <a:gd name="connsiteX56" fmla="*/ 4941264 w 5131937"/>
              <a:gd name="connsiteY56" fmla="*/ 4286250 h 4713880"/>
              <a:gd name="connsiteX57" fmla="*/ 4788864 w 5131937"/>
              <a:gd name="connsiteY57" fmla="*/ 4324350 h 4713880"/>
              <a:gd name="connsiteX58" fmla="*/ 4445964 w 5131937"/>
              <a:gd name="connsiteY58" fmla="*/ 4343400 h 4713880"/>
              <a:gd name="connsiteX59" fmla="*/ 4426914 w 5131937"/>
              <a:gd name="connsiteY59" fmla="*/ 4419600 h 4713880"/>
              <a:gd name="connsiteX60" fmla="*/ 4255464 w 5131937"/>
              <a:gd name="connsiteY60" fmla="*/ 4438650 h 4713880"/>
              <a:gd name="connsiteX61" fmla="*/ 4198314 w 5131937"/>
              <a:gd name="connsiteY61" fmla="*/ 4419600 h 4713880"/>
              <a:gd name="connsiteX62" fmla="*/ 3950664 w 5131937"/>
              <a:gd name="connsiteY62" fmla="*/ 4210050 h 4713880"/>
              <a:gd name="connsiteX63" fmla="*/ 3874464 w 5131937"/>
              <a:gd name="connsiteY63" fmla="*/ 4191000 h 4713880"/>
              <a:gd name="connsiteX64" fmla="*/ 3798264 w 5131937"/>
              <a:gd name="connsiteY64" fmla="*/ 4133850 h 4713880"/>
              <a:gd name="connsiteX65" fmla="*/ 3683964 w 5131937"/>
              <a:gd name="connsiteY65" fmla="*/ 4114800 h 4713880"/>
              <a:gd name="connsiteX66" fmla="*/ 3169614 w 5131937"/>
              <a:gd name="connsiteY66" fmla="*/ 4171950 h 4713880"/>
              <a:gd name="connsiteX67" fmla="*/ 3112464 w 5131937"/>
              <a:gd name="connsiteY67" fmla="*/ 4191000 h 4713880"/>
              <a:gd name="connsiteX68" fmla="*/ 2941014 w 5131937"/>
              <a:gd name="connsiteY68" fmla="*/ 4229100 h 4713880"/>
              <a:gd name="connsiteX69" fmla="*/ 2864814 w 5131937"/>
              <a:gd name="connsiteY69" fmla="*/ 4267200 h 4713880"/>
              <a:gd name="connsiteX70" fmla="*/ 2769564 w 5131937"/>
              <a:gd name="connsiteY70" fmla="*/ 4286250 h 4713880"/>
              <a:gd name="connsiteX71" fmla="*/ 2693364 w 5131937"/>
              <a:gd name="connsiteY71" fmla="*/ 4305300 h 4713880"/>
              <a:gd name="connsiteX72" fmla="*/ 2483814 w 5131937"/>
              <a:gd name="connsiteY72" fmla="*/ 4381500 h 4713880"/>
              <a:gd name="connsiteX73" fmla="*/ 2064714 w 5131937"/>
              <a:gd name="connsiteY73" fmla="*/ 4362450 h 4713880"/>
              <a:gd name="connsiteX74" fmla="*/ 2007564 w 5131937"/>
              <a:gd name="connsiteY74" fmla="*/ 4305300 h 4713880"/>
              <a:gd name="connsiteX75" fmla="*/ 1893264 w 5131937"/>
              <a:gd name="connsiteY75" fmla="*/ 4267200 h 4713880"/>
              <a:gd name="connsiteX76" fmla="*/ 1836114 w 5131937"/>
              <a:gd name="connsiteY76" fmla="*/ 4248150 h 4713880"/>
              <a:gd name="connsiteX77" fmla="*/ 1493214 w 5131937"/>
              <a:gd name="connsiteY77" fmla="*/ 4324350 h 4713880"/>
              <a:gd name="connsiteX78" fmla="*/ 1302714 w 5131937"/>
              <a:gd name="connsiteY78" fmla="*/ 4438650 h 4713880"/>
              <a:gd name="connsiteX79" fmla="*/ 1245564 w 5131937"/>
              <a:gd name="connsiteY79" fmla="*/ 4476750 h 4713880"/>
              <a:gd name="connsiteX80" fmla="*/ 1074114 w 5131937"/>
              <a:gd name="connsiteY80" fmla="*/ 4533900 h 4713880"/>
              <a:gd name="connsiteX81" fmla="*/ 1016964 w 5131937"/>
              <a:gd name="connsiteY81" fmla="*/ 4552950 h 4713880"/>
              <a:gd name="connsiteX82" fmla="*/ 959814 w 5131937"/>
              <a:gd name="connsiteY82" fmla="*/ 4572000 h 4713880"/>
              <a:gd name="connsiteX83" fmla="*/ 845514 w 5131937"/>
              <a:gd name="connsiteY83" fmla="*/ 4591050 h 4713880"/>
              <a:gd name="connsiteX84" fmla="*/ 712164 w 5131937"/>
              <a:gd name="connsiteY84" fmla="*/ 4572000 h 4713880"/>
              <a:gd name="connsiteX85" fmla="*/ 655014 w 5131937"/>
              <a:gd name="connsiteY85" fmla="*/ 4552950 h 4713880"/>
              <a:gd name="connsiteX86" fmla="*/ 442621 w 5131937"/>
              <a:gd name="connsiteY86" fmla="*/ 4713880 h 4713880"/>
              <a:gd name="connsiteX87" fmla="*/ 290221 w 5131937"/>
              <a:gd name="connsiteY87" fmla="*/ 4615787 h 4713880"/>
              <a:gd name="connsiteX88" fmla="*/ 173362 w 5131937"/>
              <a:gd name="connsiteY88" fmla="*/ 4439218 h 4713880"/>
              <a:gd name="connsiteX89" fmla="*/ 45414 w 5131937"/>
              <a:gd name="connsiteY89" fmla="*/ 4171950 h 4713880"/>
              <a:gd name="connsiteX90" fmla="*/ 26364 w 5131937"/>
              <a:gd name="connsiteY90" fmla="*/ 4114800 h 4713880"/>
              <a:gd name="connsiteX0" fmla="*/ 26364 w 5084189"/>
              <a:gd name="connsiteY0" fmla="*/ 4114800 h 4713880"/>
              <a:gd name="connsiteX1" fmla="*/ 7314 w 5084189"/>
              <a:gd name="connsiteY1" fmla="*/ 3467100 h 4713880"/>
              <a:gd name="connsiteX2" fmla="*/ 159714 w 5084189"/>
              <a:gd name="connsiteY2" fmla="*/ 3448050 h 4713880"/>
              <a:gd name="connsiteX3" fmla="*/ 350214 w 5084189"/>
              <a:gd name="connsiteY3" fmla="*/ 3390900 h 4713880"/>
              <a:gd name="connsiteX4" fmla="*/ 559764 w 5084189"/>
              <a:gd name="connsiteY4" fmla="*/ 3314700 h 4713880"/>
              <a:gd name="connsiteX5" fmla="*/ 655014 w 5084189"/>
              <a:gd name="connsiteY5" fmla="*/ 3105150 h 4713880"/>
              <a:gd name="connsiteX6" fmla="*/ 750264 w 5084189"/>
              <a:gd name="connsiteY6" fmla="*/ 2857500 h 4713880"/>
              <a:gd name="connsiteX7" fmla="*/ 883614 w 5084189"/>
              <a:gd name="connsiteY7" fmla="*/ 2495550 h 4713880"/>
              <a:gd name="connsiteX8" fmla="*/ 921714 w 5084189"/>
              <a:gd name="connsiteY8" fmla="*/ 2362200 h 4713880"/>
              <a:gd name="connsiteX9" fmla="*/ 997914 w 5084189"/>
              <a:gd name="connsiteY9" fmla="*/ 2171700 h 4713880"/>
              <a:gd name="connsiteX10" fmla="*/ 1036014 w 5084189"/>
              <a:gd name="connsiteY10" fmla="*/ 2019300 h 4713880"/>
              <a:gd name="connsiteX11" fmla="*/ 1016964 w 5084189"/>
              <a:gd name="connsiteY11" fmla="*/ 1771650 h 4713880"/>
              <a:gd name="connsiteX12" fmla="*/ 1016964 w 5084189"/>
              <a:gd name="connsiteY12" fmla="*/ 1543050 h 4713880"/>
              <a:gd name="connsiteX13" fmla="*/ 1055064 w 5084189"/>
              <a:gd name="connsiteY13" fmla="*/ 1390650 h 4713880"/>
              <a:gd name="connsiteX14" fmla="*/ 1055064 w 5084189"/>
              <a:gd name="connsiteY14" fmla="*/ 1390650 h 4713880"/>
              <a:gd name="connsiteX15" fmla="*/ 1093164 w 5084189"/>
              <a:gd name="connsiteY15" fmla="*/ 1181100 h 4713880"/>
              <a:gd name="connsiteX16" fmla="*/ 1093164 w 5084189"/>
              <a:gd name="connsiteY16" fmla="*/ 1181100 h 4713880"/>
              <a:gd name="connsiteX17" fmla="*/ 883614 w 5084189"/>
              <a:gd name="connsiteY17" fmla="*/ 1295400 h 4713880"/>
              <a:gd name="connsiteX18" fmla="*/ 731214 w 5084189"/>
              <a:gd name="connsiteY18" fmla="*/ 1238250 h 4713880"/>
              <a:gd name="connsiteX19" fmla="*/ 578814 w 5084189"/>
              <a:gd name="connsiteY19" fmla="*/ 1238250 h 4713880"/>
              <a:gd name="connsiteX20" fmla="*/ 540714 w 5084189"/>
              <a:gd name="connsiteY20" fmla="*/ 1257300 h 4713880"/>
              <a:gd name="connsiteX21" fmla="*/ 445464 w 5084189"/>
              <a:gd name="connsiteY21" fmla="*/ 762000 h 4713880"/>
              <a:gd name="connsiteX22" fmla="*/ 426414 w 5084189"/>
              <a:gd name="connsiteY22" fmla="*/ 476250 h 4713880"/>
              <a:gd name="connsiteX23" fmla="*/ 426414 w 5084189"/>
              <a:gd name="connsiteY23" fmla="*/ 247650 h 4713880"/>
              <a:gd name="connsiteX24" fmla="*/ 597864 w 5084189"/>
              <a:gd name="connsiteY24" fmla="*/ 95250 h 4713880"/>
              <a:gd name="connsiteX25" fmla="*/ 902664 w 5084189"/>
              <a:gd name="connsiteY25" fmla="*/ 0 h 4713880"/>
              <a:gd name="connsiteX26" fmla="*/ 1150314 w 5084189"/>
              <a:gd name="connsiteY26" fmla="*/ 0 h 4713880"/>
              <a:gd name="connsiteX27" fmla="*/ 1397964 w 5084189"/>
              <a:gd name="connsiteY27" fmla="*/ 0 h 4713880"/>
              <a:gd name="connsiteX28" fmla="*/ 1626564 w 5084189"/>
              <a:gd name="connsiteY28" fmla="*/ 19050 h 4713880"/>
              <a:gd name="connsiteX29" fmla="*/ 1893264 w 5084189"/>
              <a:gd name="connsiteY29" fmla="*/ 19050 h 4713880"/>
              <a:gd name="connsiteX30" fmla="*/ 2064714 w 5084189"/>
              <a:gd name="connsiteY30" fmla="*/ 19050 h 4713880"/>
              <a:gd name="connsiteX31" fmla="*/ 2445714 w 5084189"/>
              <a:gd name="connsiteY31" fmla="*/ 76200 h 4713880"/>
              <a:gd name="connsiteX32" fmla="*/ 2655264 w 5084189"/>
              <a:gd name="connsiteY32" fmla="*/ 76200 h 4713880"/>
              <a:gd name="connsiteX33" fmla="*/ 2902914 w 5084189"/>
              <a:gd name="connsiteY33" fmla="*/ 57150 h 4713880"/>
              <a:gd name="connsiteX34" fmla="*/ 3283914 w 5084189"/>
              <a:gd name="connsiteY34" fmla="*/ 0 h 4713880"/>
              <a:gd name="connsiteX35" fmla="*/ 3683964 w 5084189"/>
              <a:gd name="connsiteY35" fmla="*/ 76200 h 4713880"/>
              <a:gd name="connsiteX36" fmla="*/ 3855414 w 5084189"/>
              <a:gd name="connsiteY36" fmla="*/ 152400 h 4713880"/>
              <a:gd name="connsiteX37" fmla="*/ 3931614 w 5084189"/>
              <a:gd name="connsiteY37" fmla="*/ 495300 h 4713880"/>
              <a:gd name="connsiteX38" fmla="*/ 4007814 w 5084189"/>
              <a:gd name="connsiteY38" fmla="*/ 876300 h 4713880"/>
              <a:gd name="connsiteX39" fmla="*/ 4007814 w 5084189"/>
              <a:gd name="connsiteY39" fmla="*/ 876300 h 4713880"/>
              <a:gd name="connsiteX40" fmla="*/ 4045914 w 5084189"/>
              <a:gd name="connsiteY40" fmla="*/ 1238250 h 4713880"/>
              <a:gd name="connsiteX41" fmla="*/ 4084014 w 5084189"/>
              <a:gd name="connsiteY41" fmla="*/ 1352550 h 4713880"/>
              <a:gd name="connsiteX42" fmla="*/ 4141164 w 5084189"/>
              <a:gd name="connsiteY42" fmla="*/ 1390650 h 4713880"/>
              <a:gd name="connsiteX43" fmla="*/ 4179264 w 5084189"/>
              <a:gd name="connsiteY43" fmla="*/ 1447800 h 4713880"/>
              <a:gd name="connsiteX44" fmla="*/ 4236414 w 5084189"/>
              <a:gd name="connsiteY44" fmla="*/ 1485900 h 4713880"/>
              <a:gd name="connsiteX45" fmla="*/ 4255464 w 5084189"/>
              <a:gd name="connsiteY45" fmla="*/ 1543050 h 4713880"/>
              <a:gd name="connsiteX46" fmla="*/ 4369764 w 5084189"/>
              <a:gd name="connsiteY46" fmla="*/ 1581150 h 4713880"/>
              <a:gd name="connsiteX47" fmla="*/ 4484064 w 5084189"/>
              <a:gd name="connsiteY47" fmla="*/ 1657350 h 4713880"/>
              <a:gd name="connsiteX48" fmla="*/ 4541214 w 5084189"/>
              <a:gd name="connsiteY48" fmla="*/ 1695450 h 4713880"/>
              <a:gd name="connsiteX49" fmla="*/ 4598364 w 5084189"/>
              <a:gd name="connsiteY49" fmla="*/ 1714500 h 4713880"/>
              <a:gd name="connsiteX50" fmla="*/ 4712664 w 5084189"/>
              <a:gd name="connsiteY50" fmla="*/ 1771650 h 4713880"/>
              <a:gd name="connsiteX51" fmla="*/ 4903164 w 5084189"/>
              <a:gd name="connsiteY51" fmla="*/ 1790700 h 4713880"/>
              <a:gd name="connsiteX52" fmla="*/ 5074614 w 5084189"/>
              <a:gd name="connsiteY52" fmla="*/ 1885950 h 4713880"/>
              <a:gd name="connsiteX53" fmla="*/ 5055564 w 5084189"/>
              <a:gd name="connsiteY53" fmla="*/ 4229100 h 4713880"/>
              <a:gd name="connsiteX54" fmla="*/ 4998414 w 5084189"/>
              <a:gd name="connsiteY54" fmla="*/ 4267200 h 4713880"/>
              <a:gd name="connsiteX55" fmla="*/ 4941264 w 5084189"/>
              <a:gd name="connsiteY55" fmla="*/ 4286250 h 4713880"/>
              <a:gd name="connsiteX56" fmla="*/ 4788864 w 5084189"/>
              <a:gd name="connsiteY56" fmla="*/ 4324350 h 4713880"/>
              <a:gd name="connsiteX57" fmla="*/ 4445964 w 5084189"/>
              <a:gd name="connsiteY57" fmla="*/ 4343400 h 4713880"/>
              <a:gd name="connsiteX58" fmla="*/ 4426914 w 5084189"/>
              <a:gd name="connsiteY58" fmla="*/ 4419600 h 4713880"/>
              <a:gd name="connsiteX59" fmla="*/ 4255464 w 5084189"/>
              <a:gd name="connsiteY59" fmla="*/ 4438650 h 4713880"/>
              <a:gd name="connsiteX60" fmla="*/ 4198314 w 5084189"/>
              <a:gd name="connsiteY60" fmla="*/ 4419600 h 4713880"/>
              <a:gd name="connsiteX61" fmla="*/ 3950664 w 5084189"/>
              <a:gd name="connsiteY61" fmla="*/ 4210050 h 4713880"/>
              <a:gd name="connsiteX62" fmla="*/ 3874464 w 5084189"/>
              <a:gd name="connsiteY62" fmla="*/ 4191000 h 4713880"/>
              <a:gd name="connsiteX63" fmla="*/ 3798264 w 5084189"/>
              <a:gd name="connsiteY63" fmla="*/ 4133850 h 4713880"/>
              <a:gd name="connsiteX64" fmla="*/ 3683964 w 5084189"/>
              <a:gd name="connsiteY64" fmla="*/ 4114800 h 4713880"/>
              <a:gd name="connsiteX65" fmla="*/ 3169614 w 5084189"/>
              <a:gd name="connsiteY65" fmla="*/ 4171950 h 4713880"/>
              <a:gd name="connsiteX66" fmla="*/ 3112464 w 5084189"/>
              <a:gd name="connsiteY66" fmla="*/ 4191000 h 4713880"/>
              <a:gd name="connsiteX67" fmla="*/ 2941014 w 5084189"/>
              <a:gd name="connsiteY67" fmla="*/ 4229100 h 4713880"/>
              <a:gd name="connsiteX68" fmla="*/ 2864814 w 5084189"/>
              <a:gd name="connsiteY68" fmla="*/ 4267200 h 4713880"/>
              <a:gd name="connsiteX69" fmla="*/ 2769564 w 5084189"/>
              <a:gd name="connsiteY69" fmla="*/ 4286250 h 4713880"/>
              <a:gd name="connsiteX70" fmla="*/ 2693364 w 5084189"/>
              <a:gd name="connsiteY70" fmla="*/ 4305300 h 4713880"/>
              <a:gd name="connsiteX71" fmla="*/ 2483814 w 5084189"/>
              <a:gd name="connsiteY71" fmla="*/ 4381500 h 4713880"/>
              <a:gd name="connsiteX72" fmla="*/ 2064714 w 5084189"/>
              <a:gd name="connsiteY72" fmla="*/ 4362450 h 4713880"/>
              <a:gd name="connsiteX73" fmla="*/ 2007564 w 5084189"/>
              <a:gd name="connsiteY73" fmla="*/ 4305300 h 4713880"/>
              <a:gd name="connsiteX74" fmla="*/ 1893264 w 5084189"/>
              <a:gd name="connsiteY74" fmla="*/ 4267200 h 4713880"/>
              <a:gd name="connsiteX75" fmla="*/ 1836114 w 5084189"/>
              <a:gd name="connsiteY75" fmla="*/ 4248150 h 4713880"/>
              <a:gd name="connsiteX76" fmla="*/ 1493214 w 5084189"/>
              <a:gd name="connsiteY76" fmla="*/ 4324350 h 4713880"/>
              <a:gd name="connsiteX77" fmla="*/ 1302714 w 5084189"/>
              <a:gd name="connsiteY77" fmla="*/ 4438650 h 4713880"/>
              <a:gd name="connsiteX78" fmla="*/ 1245564 w 5084189"/>
              <a:gd name="connsiteY78" fmla="*/ 4476750 h 4713880"/>
              <a:gd name="connsiteX79" fmla="*/ 1074114 w 5084189"/>
              <a:gd name="connsiteY79" fmla="*/ 4533900 h 4713880"/>
              <a:gd name="connsiteX80" fmla="*/ 1016964 w 5084189"/>
              <a:gd name="connsiteY80" fmla="*/ 4552950 h 4713880"/>
              <a:gd name="connsiteX81" fmla="*/ 959814 w 5084189"/>
              <a:gd name="connsiteY81" fmla="*/ 4572000 h 4713880"/>
              <a:gd name="connsiteX82" fmla="*/ 845514 w 5084189"/>
              <a:gd name="connsiteY82" fmla="*/ 4591050 h 4713880"/>
              <a:gd name="connsiteX83" fmla="*/ 712164 w 5084189"/>
              <a:gd name="connsiteY83" fmla="*/ 4572000 h 4713880"/>
              <a:gd name="connsiteX84" fmla="*/ 655014 w 5084189"/>
              <a:gd name="connsiteY84" fmla="*/ 4552950 h 4713880"/>
              <a:gd name="connsiteX85" fmla="*/ 442621 w 5084189"/>
              <a:gd name="connsiteY85" fmla="*/ 4713880 h 4713880"/>
              <a:gd name="connsiteX86" fmla="*/ 290221 w 5084189"/>
              <a:gd name="connsiteY86" fmla="*/ 4615787 h 4713880"/>
              <a:gd name="connsiteX87" fmla="*/ 173362 w 5084189"/>
              <a:gd name="connsiteY87" fmla="*/ 4439218 h 4713880"/>
              <a:gd name="connsiteX88" fmla="*/ 45414 w 5084189"/>
              <a:gd name="connsiteY88" fmla="*/ 4171950 h 4713880"/>
              <a:gd name="connsiteX89" fmla="*/ 26364 w 5084189"/>
              <a:gd name="connsiteY89" fmla="*/ 4114800 h 4713880"/>
              <a:gd name="connsiteX0" fmla="*/ 26364 w 5058507"/>
              <a:gd name="connsiteY0" fmla="*/ 4114800 h 4713880"/>
              <a:gd name="connsiteX1" fmla="*/ 7314 w 5058507"/>
              <a:gd name="connsiteY1" fmla="*/ 3467100 h 4713880"/>
              <a:gd name="connsiteX2" fmla="*/ 159714 w 5058507"/>
              <a:gd name="connsiteY2" fmla="*/ 3448050 h 4713880"/>
              <a:gd name="connsiteX3" fmla="*/ 350214 w 5058507"/>
              <a:gd name="connsiteY3" fmla="*/ 3390900 h 4713880"/>
              <a:gd name="connsiteX4" fmla="*/ 559764 w 5058507"/>
              <a:gd name="connsiteY4" fmla="*/ 3314700 h 4713880"/>
              <a:gd name="connsiteX5" fmla="*/ 655014 w 5058507"/>
              <a:gd name="connsiteY5" fmla="*/ 3105150 h 4713880"/>
              <a:gd name="connsiteX6" fmla="*/ 750264 w 5058507"/>
              <a:gd name="connsiteY6" fmla="*/ 2857500 h 4713880"/>
              <a:gd name="connsiteX7" fmla="*/ 883614 w 5058507"/>
              <a:gd name="connsiteY7" fmla="*/ 2495550 h 4713880"/>
              <a:gd name="connsiteX8" fmla="*/ 921714 w 5058507"/>
              <a:gd name="connsiteY8" fmla="*/ 2362200 h 4713880"/>
              <a:gd name="connsiteX9" fmla="*/ 997914 w 5058507"/>
              <a:gd name="connsiteY9" fmla="*/ 2171700 h 4713880"/>
              <a:gd name="connsiteX10" fmla="*/ 1036014 w 5058507"/>
              <a:gd name="connsiteY10" fmla="*/ 2019300 h 4713880"/>
              <a:gd name="connsiteX11" fmla="*/ 1016964 w 5058507"/>
              <a:gd name="connsiteY11" fmla="*/ 1771650 h 4713880"/>
              <a:gd name="connsiteX12" fmla="*/ 1016964 w 5058507"/>
              <a:gd name="connsiteY12" fmla="*/ 1543050 h 4713880"/>
              <a:gd name="connsiteX13" fmla="*/ 1055064 w 5058507"/>
              <a:gd name="connsiteY13" fmla="*/ 1390650 h 4713880"/>
              <a:gd name="connsiteX14" fmla="*/ 1055064 w 5058507"/>
              <a:gd name="connsiteY14" fmla="*/ 1390650 h 4713880"/>
              <a:gd name="connsiteX15" fmla="*/ 1093164 w 5058507"/>
              <a:gd name="connsiteY15" fmla="*/ 1181100 h 4713880"/>
              <a:gd name="connsiteX16" fmla="*/ 1093164 w 5058507"/>
              <a:gd name="connsiteY16" fmla="*/ 1181100 h 4713880"/>
              <a:gd name="connsiteX17" fmla="*/ 883614 w 5058507"/>
              <a:gd name="connsiteY17" fmla="*/ 1295400 h 4713880"/>
              <a:gd name="connsiteX18" fmla="*/ 731214 w 5058507"/>
              <a:gd name="connsiteY18" fmla="*/ 1238250 h 4713880"/>
              <a:gd name="connsiteX19" fmla="*/ 578814 w 5058507"/>
              <a:gd name="connsiteY19" fmla="*/ 1238250 h 4713880"/>
              <a:gd name="connsiteX20" fmla="*/ 540714 w 5058507"/>
              <a:gd name="connsiteY20" fmla="*/ 1257300 h 4713880"/>
              <a:gd name="connsiteX21" fmla="*/ 445464 w 5058507"/>
              <a:gd name="connsiteY21" fmla="*/ 762000 h 4713880"/>
              <a:gd name="connsiteX22" fmla="*/ 426414 w 5058507"/>
              <a:gd name="connsiteY22" fmla="*/ 476250 h 4713880"/>
              <a:gd name="connsiteX23" fmla="*/ 426414 w 5058507"/>
              <a:gd name="connsiteY23" fmla="*/ 247650 h 4713880"/>
              <a:gd name="connsiteX24" fmla="*/ 597864 w 5058507"/>
              <a:gd name="connsiteY24" fmla="*/ 95250 h 4713880"/>
              <a:gd name="connsiteX25" fmla="*/ 902664 w 5058507"/>
              <a:gd name="connsiteY25" fmla="*/ 0 h 4713880"/>
              <a:gd name="connsiteX26" fmla="*/ 1150314 w 5058507"/>
              <a:gd name="connsiteY26" fmla="*/ 0 h 4713880"/>
              <a:gd name="connsiteX27" fmla="*/ 1397964 w 5058507"/>
              <a:gd name="connsiteY27" fmla="*/ 0 h 4713880"/>
              <a:gd name="connsiteX28" fmla="*/ 1626564 w 5058507"/>
              <a:gd name="connsiteY28" fmla="*/ 19050 h 4713880"/>
              <a:gd name="connsiteX29" fmla="*/ 1893264 w 5058507"/>
              <a:gd name="connsiteY29" fmla="*/ 19050 h 4713880"/>
              <a:gd name="connsiteX30" fmla="*/ 2064714 w 5058507"/>
              <a:gd name="connsiteY30" fmla="*/ 19050 h 4713880"/>
              <a:gd name="connsiteX31" fmla="*/ 2445714 w 5058507"/>
              <a:gd name="connsiteY31" fmla="*/ 76200 h 4713880"/>
              <a:gd name="connsiteX32" fmla="*/ 2655264 w 5058507"/>
              <a:gd name="connsiteY32" fmla="*/ 76200 h 4713880"/>
              <a:gd name="connsiteX33" fmla="*/ 2902914 w 5058507"/>
              <a:gd name="connsiteY33" fmla="*/ 57150 h 4713880"/>
              <a:gd name="connsiteX34" fmla="*/ 3283914 w 5058507"/>
              <a:gd name="connsiteY34" fmla="*/ 0 h 4713880"/>
              <a:gd name="connsiteX35" fmla="*/ 3683964 w 5058507"/>
              <a:gd name="connsiteY35" fmla="*/ 76200 h 4713880"/>
              <a:gd name="connsiteX36" fmla="*/ 3855414 w 5058507"/>
              <a:gd name="connsiteY36" fmla="*/ 152400 h 4713880"/>
              <a:gd name="connsiteX37" fmla="*/ 3931614 w 5058507"/>
              <a:gd name="connsiteY37" fmla="*/ 495300 h 4713880"/>
              <a:gd name="connsiteX38" fmla="*/ 4007814 w 5058507"/>
              <a:gd name="connsiteY38" fmla="*/ 876300 h 4713880"/>
              <a:gd name="connsiteX39" fmla="*/ 4007814 w 5058507"/>
              <a:gd name="connsiteY39" fmla="*/ 876300 h 4713880"/>
              <a:gd name="connsiteX40" fmla="*/ 4045914 w 5058507"/>
              <a:gd name="connsiteY40" fmla="*/ 1238250 h 4713880"/>
              <a:gd name="connsiteX41" fmla="*/ 4084014 w 5058507"/>
              <a:gd name="connsiteY41" fmla="*/ 1352550 h 4713880"/>
              <a:gd name="connsiteX42" fmla="*/ 4141164 w 5058507"/>
              <a:gd name="connsiteY42" fmla="*/ 1390650 h 4713880"/>
              <a:gd name="connsiteX43" fmla="*/ 4179264 w 5058507"/>
              <a:gd name="connsiteY43" fmla="*/ 1447800 h 4713880"/>
              <a:gd name="connsiteX44" fmla="*/ 4236414 w 5058507"/>
              <a:gd name="connsiteY44" fmla="*/ 1485900 h 4713880"/>
              <a:gd name="connsiteX45" fmla="*/ 4255464 w 5058507"/>
              <a:gd name="connsiteY45" fmla="*/ 1543050 h 4713880"/>
              <a:gd name="connsiteX46" fmla="*/ 4369764 w 5058507"/>
              <a:gd name="connsiteY46" fmla="*/ 1581150 h 4713880"/>
              <a:gd name="connsiteX47" fmla="*/ 4484064 w 5058507"/>
              <a:gd name="connsiteY47" fmla="*/ 1657350 h 4713880"/>
              <a:gd name="connsiteX48" fmla="*/ 4541214 w 5058507"/>
              <a:gd name="connsiteY48" fmla="*/ 1695450 h 4713880"/>
              <a:gd name="connsiteX49" fmla="*/ 4598364 w 5058507"/>
              <a:gd name="connsiteY49" fmla="*/ 1714500 h 4713880"/>
              <a:gd name="connsiteX50" fmla="*/ 4712664 w 5058507"/>
              <a:gd name="connsiteY50" fmla="*/ 1771650 h 4713880"/>
              <a:gd name="connsiteX51" fmla="*/ 4903164 w 5058507"/>
              <a:gd name="connsiteY51" fmla="*/ 1790700 h 4713880"/>
              <a:gd name="connsiteX52" fmla="*/ 5055564 w 5058507"/>
              <a:gd name="connsiteY52" fmla="*/ 4229100 h 4713880"/>
              <a:gd name="connsiteX53" fmla="*/ 4998414 w 5058507"/>
              <a:gd name="connsiteY53" fmla="*/ 4267200 h 4713880"/>
              <a:gd name="connsiteX54" fmla="*/ 4941264 w 5058507"/>
              <a:gd name="connsiteY54" fmla="*/ 4286250 h 4713880"/>
              <a:gd name="connsiteX55" fmla="*/ 4788864 w 5058507"/>
              <a:gd name="connsiteY55" fmla="*/ 4324350 h 4713880"/>
              <a:gd name="connsiteX56" fmla="*/ 4445964 w 5058507"/>
              <a:gd name="connsiteY56" fmla="*/ 4343400 h 4713880"/>
              <a:gd name="connsiteX57" fmla="*/ 4426914 w 5058507"/>
              <a:gd name="connsiteY57" fmla="*/ 4419600 h 4713880"/>
              <a:gd name="connsiteX58" fmla="*/ 4255464 w 5058507"/>
              <a:gd name="connsiteY58" fmla="*/ 4438650 h 4713880"/>
              <a:gd name="connsiteX59" fmla="*/ 4198314 w 5058507"/>
              <a:gd name="connsiteY59" fmla="*/ 4419600 h 4713880"/>
              <a:gd name="connsiteX60" fmla="*/ 3950664 w 5058507"/>
              <a:gd name="connsiteY60" fmla="*/ 4210050 h 4713880"/>
              <a:gd name="connsiteX61" fmla="*/ 3874464 w 5058507"/>
              <a:gd name="connsiteY61" fmla="*/ 4191000 h 4713880"/>
              <a:gd name="connsiteX62" fmla="*/ 3798264 w 5058507"/>
              <a:gd name="connsiteY62" fmla="*/ 4133850 h 4713880"/>
              <a:gd name="connsiteX63" fmla="*/ 3683964 w 5058507"/>
              <a:gd name="connsiteY63" fmla="*/ 4114800 h 4713880"/>
              <a:gd name="connsiteX64" fmla="*/ 3169614 w 5058507"/>
              <a:gd name="connsiteY64" fmla="*/ 4171950 h 4713880"/>
              <a:gd name="connsiteX65" fmla="*/ 3112464 w 5058507"/>
              <a:gd name="connsiteY65" fmla="*/ 4191000 h 4713880"/>
              <a:gd name="connsiteX66" fmla="*/ 2941014 w 5058507"/>
              <a:gd name="connsiteY66" fmla="*/ 4229100 h 4713880"/>
              <a:gd name="connsiteX67" fmla="*/ 2864814 w 5058507"/>
              <a:gd name="connsiteY67" fmla="*/ 4267200 h 4713880"/>
              <a:gd name="connsiteX68" fmla="*/ 2769564 w 5058507"/>
              <a:gd name="connsiteY68" fmla="*/ 4286250 h 4713880"/>
              <a:gd name="connsiteX69" fmla="*/ 2693364 w 5058507"/>
              <a:gd name="connsiteY69" fmla="*/ 4305300 h 4713880"/>
              <a:gd name="connsiteX70" fmla="*/ 2483814 w 5058507"/>
              <a:gd name="connsiteY70" fmla="*/ 4381500 h 4713880"/>
              <a:gd name="connsiteX71" fmla="*/ 2064714 w 5058507"/>
              <a:gd name="connsiteY71" fmla="*/ 4362450 h 4713880"/>
              <a:gd name="connsiteX72" fmla="*/ 2007564 w 5058507"/>
              <a:gd name="connsiteY72" fmla="*/ 4305300 h 4713880"/>
              <a:gd name="connsiteX73" fmla="*/ 1893264 w 5058507"/>
              <a:gd name="connsiteY73" fmla="*/ 4267200 h 4713880"/>
              <a:gd name="connsiteX74" fmla="*/ 1836114 w 5058507"/>
              <a:gd name="connsiteY74" fmla="*/ 4248150 h 4713880"/>
              <a:gd name="connsiteX75" fmla="*/ 1493214 w 5058507"/>
              <a:gd name="connsiteY75" fmla="*/ 4324350 h 4713880"/>
              <a:gd name="connsiteX76" fmla="*/ 1302714 w 5058507"/>
              <a:gd name="connsiteY76" fmla="*/ 4438650 h 4713880"/>
              <a:gd name="connsiteX77" fmla="*/ 1245564 w 5058507"/>
              <a:gd name="connsiteY77" fmla="*/ 4476750 h 4713880"/>
              <a:gd name="connsiteX78" fmla="*/ 1074114 w 5058507"/>
              <a:gd name="connsiteY78" fmla="*/ 4533900 h 4713880"/>
              <a:gd name="connsiteX79" fmla="*/ 1016964 w 5058507"/>
              <a:gd name="connsiteY79" fmla="*/ 4552950 h 4713880"/>
              <a:gd name="connsiteX80" fmla="*/ 959814 w 5058507"/>
              <a:gd name="connsiteY80" fmla="*/ 4572000 h 4713880"/>
              <a:gd name="connsiteX81" fmla="*/ 845514 w 5058507"/>
              <a:gd name="connsiteY81" fmla="*/ 4591050 h 4713880"/>
              <a:gd name="connsiteX82" fmla="*/ 712164 w 5058507"/>
              <a:gd name="connsiteY82" fmla="*/ 4572000 h 4713880"/>
              <a:gd name="connsiteX83" fmla="*/ 655014 w 5058507"/>
              <a:gd name="connsiteY83" fmla="*/ 4552950 h 4713880"/>
              <a:gd name="connsiteX84" fmla="*/ 442621 w 5058507"/>
              <a:gd name="connsiteY84" fmla="*/ 4713880 h 4713880"/>
              <a:gd name="connsiteX85" fmla="*/ 290221 w 5058507"/>
              <a:gd name="connsiteY85" fmla="*/ 4615787 h 4713880"/>
              <a:gd name="connsiteX86" fmla="*/ 173362 w 5058507"/>
              <a:gd name="connsiteY86" fmla="*/ 4439218 h 4713880"/>
              <a:gd name="connsiteX87" fmla="*/ 45414 w 5058507"/>
              <a:gd name="connsiteY87" fmla="*/ 4171950 h 4713880"/>
              <a:gd name="connsiteX88" fmla="*/ 26364 w 5058507"/>
              <a:gd name="connsiteY88" fmla="*/ 4114800 h 4713880"/>
              <a:gd name="connsiteX0" fmla="*/ 26364 w 5069933"/>
              <a:gd name="connsiteY0" fmla="*/ 4114800 h 4713880"/>
              <a:gd name="connsiteX1" fmla="*/ 7314 w 5069933"/>
              <a:gd name="connsiteY1" fmla="*/ 3467100 h 4713880"/>
              <a:gd name="connsiteX2" fmla="*/ 159714 w 5069933"/>
              <a:gd name="connsiteY2" fmla="*/ 3448050 h 4713880"/>
              <a:gd name="connsiteX3" fmla="*/ 350214 w 5069933"/>
              <a:gd name="connsiteY3" fmla="*/ 3390900 h 4713880"/>
              <a:gd name="connsiteX4" fmla="*/ 559764 w 5069933"/>
              <a:gd name="connsiteY4" fmla="*/ 3314700 h 4713880"/>
              <a:gd name="connsiteX5" fmla="*/ 655014 w 5069933"/>
              <a:gd name="connsiteY5" fmla="*/ 3105150 h 4713880"/>
              <a:gd name="connsiteX6" fmla="*/ 750264 w 5069933"/>
              <a:gd name="connsiteY6" fmla="*/ 2857500 h 4713880"/>
              <a:gd name="connsiteX7" fmla="*/ 883614 w 5069933"/>
              <a:gd name="connsiteY7" fmla="*/ 2495550 h 4713880"/>
              <a:gd name="connsiteX8" fmla="*/ 921714 w 5069933"/>
              <a:gd name="connsiteY8" fmla="*/ 2362200 h 4713880"/>
              <a:gd name="connsiteX9" fmla="*/ 997914 w 5069933"/>
              <a:gd name="connsiteY9" fmla="*/ 2171700 h 4713880"/>
              <a:gd name="connsiteX10" fmla="*/ 1036014 w 5069933"/>
              <a:gd name="connsiteY10" fmla="*/ 2019300 h 4713880"/>
              <a:gd name="connsiteX11" fmla="*/ 1016964 w 5069933"/>
              <a:gd name="connsiteY11" fmla="*/ 1771650 h 4713880"/>
              <a:gd name="connsiteX12" fmla="*/ 1016964 w 5069933"/>
              <a:gd name="connsiteY12" fmla="*/ 1543050 h 4713880"/>
              <a:gd name="connsiteX13" fmla="*/ 1055064 w 5069933"/>
              <a:gd name="connsiteY13" fmla="*/ 1390650 h 4713880"/>
              <a:gd name="connsiteX14" fmla="*/ 1055064 w 5069933"/>
              <a:gd name="connsiteY14" fmla="*/ 1390650 h 4713880"/>
              <a:gd name="connsiteX15" fmla="*/ 1093164 w 5069933"/>
              <a:gd name="connsiteY15" fmla="*/ 1181100 h 4713880"/>
              <a:gd name="connsiteX16" fmla="*/ 1093164 w 5069933"/>
              <a:gd name="connsiteY16" fmla="*/ 1181100 h 4713880"/>
              <a:gd name="connsiteX17" fmla="*/ 883614 w 5069933"/>
              <a:gd name="connsiteY17" fmla="*/ 1295400 h 4713880"/>
              <a:gd name="connsiteX18" fmla="*/ 731214 w 5069933"/>
              <a:gd name="connsiteY18" fmla="*/ 1238250 h 4713880"/>
              <a:gd name="connsiteX19" fmla="*/ 578814 w 5069933"/>
              <a:gd name="connsiteY19" fmla="*/ 1238250 h 4713880"/>
              <a:gd name="connsiteX20" fmla="*/ 540714 w 5069933"/>
              <a:gd name="connsiteY20" fmla="*/ 1257300 h 4713880"/>
              <a:gd name="connsiteX21" fmla="*/ 445464 w 5069933"/>
              <a:gd name="connsiteY21" fmla="*/ 762000 h 4713880"/>
              <a:gd name="connsiteX22" fmla="*/ 426414 w 5069933"/>
              <a:gd name="connsiteY22" fmla="*/ 476250 h 4713880"/>
              <a:gd name="connsiteX23" fmla="*/ 426414 w 5069933"/>
              <a:gd name="connsiteY23" fmla="*/ 247650 h 4713880"/>
              <a:gd name="connsiteX24" fmla="*/ 597864 w 5069933"/>
              <a:gd name="connsiteY24" fmla="*/ 95250 h 4713880"/>
              <a:gd name="connsiteX25" fmla="*/ 902664 w 5069933"/>
              <a:gd name="connsiteY25" fmla="*/ 0 h 4713880"/>
              <a:gd name="connsiteX26" fmla="*/ 1150314 w 5069933"/>
              <a:gd name="connsiteY26" fmla="*/ 0 h 4713880"/>
              <a:gd name="connsiteX27" fmla="*/ 1397964 w 5069933"/>
              <a:gd name="connsiteY27" fmla="*/ 0 h 4713880"/>
              <a:gd name="connsiteX28" fmla="*/ 1626564 w 5069933"/>
              <a:gd name="connsiteY28" fmla="*/ 19050 h 4713880"/>
              <a:gd name="connsiteX29" fmla="*/ 1893264 w 5069933"/>
              <a:gd name="connsiteY29" fmla="*/ 19050 h 4713880"/>
              <a:gd name="connsiteX30" fmla="*/ 2064714 w 5069933"/>
              <a:gd name="connsiteY30" fmla="*/ 19050 h 4713880"/>
              <a:gd name="connsiteX31" fmla="*/ 2445714 w 5069933"/>
              <a:gd name="connsiteY31" fmla="*/ 76200 h 4713880"/>
              <a:gd name="connsiteX32" fmla="*/ 2655264 w 5069933"/>
              <a:gd name="connsiteY32" fmla="*/ 76200 h 4713880"/>
              <a:gd name="connsiteX33" fmla="*/ 2902914 w 5069933"/>
              <a:gd name="connsiteY33" fmla="*/ 57150 h 4713880"/>
              <a:gd name="connsiteX34" fmla="*/ 3283914 w 5069933"/>
              <a:gd name="connsiteY34" fmla="*/ 0 h 4713880"/>
              <a:gd name="connsiteX35" fmla="*/ 3683964 w 5069933"/>
              <a:gd name="connsiteY35" fmla="*/ 76200 h 4713880"/>
              <a:gd name="connsiteX36" fmla="*/ 3855414 w 5069933"/>
              <a:gd name="connsiteY36" fmla="*/ 152400 h 4713880"/>
              <a:gd name="connsiteX37" fmla="*/ 3931614 w 5069933"/>
              <a:gd name="connsiteY37" fmla="*/ 495300 h 4713880"/>
              <a:gd name="connsiteX38" fmla="*/ 4007814 w 5069933"/>
              <a:gd name="connsiteY38" fmla="*/ 876300 h 4713880"/>
              <a:gd name="connsiteX39" fmla="*/ 4007814 w 5069933"/>
              <a:gd name="connsiteY39" fmla="*/ 876300 h 4713880"/>
              <a:gd name="connsiteX40" fmla="*/ 4045914 w 5069933"/>
              <a:gd name="connsiteY40" fmla="*/ 1238250 h 4713880"/>
              <a:gd name="connsiteX41" fmla="*/ 4084014 w 5069933"/>
              <a:gd name="connsiteY41" fmla="*/ 1352550 h 4713880"/>
              <a:gd name="connsiteX42" fmla="*/ 4141164 w 5069933"/>
              <a:gd name="connsiteY42" fmla="*/ 1390650 h 4713880"/>
              <a:gd name="connsiteX43" fmla="*/ 4179264 w 5069933"/>
              <a:gd name="connsiteY43" fmla="*/ 1447800 h 4713880"/>
              <a:gd name="connsiteX44" fmla="*/ 4236414 w 5069933"/>
              <a:gd name="connsiteY44" fmla="*/ 1485900 h 4713880"/>
              <a:gd name="connsiteX45" fmla="*/ 4255464 w 5069933"/>
              <a:gd name="connsiteY45" fmla="*/ 1543050 h 4713880"/>
              <a:gd name="connsiteX46" fmla="*/ 4369764 w 5069933"/>
              <a:gd name="connsiteY46" fmla="*/ 1581150 h 4713880"/>
              <a:gd name="connsiteX47" fmla="*/ 4484064 w 5069933"/>
              <a:gd name="connsiteY47" fmla="*/ 1657350 h 4713880"/>
              <a:gd name="connsiteX48" fmla="*/ 4541214 w 5069933"/>
              <a:gd name="connsiteY48" fmla="*/ 1695450 h 4713880"/>
              <a:gd name="connsiteX49" fmla="*/ 4598364 w 5069933"/>
              <a:gd name="connsiteY49" fmla="*/ 1714500 h 4713880"/>
              <a:gd name="connsiteX50" fmla="*/ 4712664 w 5069933"/>
              <a:gd name="connsiteY50" fmla="*/ 1771650 h 4713880"/>
              <a:gd name="connsiteX51" fmla="*/ 5055564 w 5069933"/>
              <a:gd name="connsiteY51" fmla="*/ 4229100 h 4713880"/>
              <a:gd name="connsiteX52" fmla="*/ 4998414 w 5069933"/>
              <a:gd name="connsiteY52" fmla="*/ 4267200 h 4713880"/>
              <a:gd name="connsiteX53" fmla="*/ 4941264 w 5069933"/>
              <a:gd name="connsiteY53" fmla="*/ 4286250 h 4713880"/>
              <a:gd name="connsiteX54" fmla="*/ 4788864 w 5069933"/>
              <a:gd name="connsiteY54" fmla="*/ 4324350 h 4713880"/>
              <a:gd name="connsiteX55" fmla="*/ 4445964 w 5069933"/>
              <a:gd name="connsiteY55" fmla="*/ 4343400 h 4713880"/>
              <a:gd name="connsiteX56" fmla="*/ 4426914 w 5069933"/>
              <a:gd name="connsiteY56" fmla="*/ 4419600 h 4713880"/>
              <a:gd name="connsiteX57" fmla="*/ 4255464 w 5069933"/>
              <a:gd name="connsiteY57" fmla="*/ 4438650 h 4713880"/>
              <a:gd name="connsiteX58" fmla="*/ 4198314 w 5069933"/>
              <a:gd name="connsiteY58" fmla="*/ 4419600 h 4713880"/>
              <a:gd name="connsiteX59" fmla="*/ 3950664 w 5069933"/>
              <a:gd name="connsiteY59" fmla="*/ 4210050 h 4713880"/>
              <a:gd name="connsiteX60" fmla="*/ 3874464 w 5069933"/>
              <a:gd name="connsiteY60" fmla="*/ 4191000 h 4713880"/>
              <a:gd name="connsiteX61" fmla="*/ 3798264 w 5069933"/>
              <a:gd name="connsiteY61" fmla="*/ 4133850 h 4713880"/>
              <a:gd name="connsiteX62" fmla="*/ 3683964 w 5069933"/>
              <a:gd name="connsiteY62" fmla="*/ 4114800 h 4713880"/>
              <a:gd name="connsiteX63" fmla="*/ 3169614 w 5069933"/>
              <a:gd name="connsiteY63" fmla="*/ 4171950 h 4713880"/>
              <a:gd name="connsiteX64" fmla="*/ 3112464 w 5069933"/>
              <a:gd name="connsiteY64" fmla="*/ 4191000 h 4713880"/>
              <a:gd name="connsiteX65" fmla="*/ 2941014 w 5069933"/>
              <a:gd name="connsiteY65" fmla="*/ 4229100 h 4713880"/>
              <a:gd name="connsiteX66" fmla="*/ 2864814 w 5069933"/>
              <a:gd name="connsiteY66" fmla="*/ 4267200 h 4713880"/>
              <a:gd name="connsiteX67" fmla="*/ 2769564 w 5069933"/>
              <a:gd name="connsiteY67" fmla="*/ 4286250 h 4713880"/>
              <a:gd name="connsiteX68" fmla="*/ 2693364 w 5069933"/>
              <a:gd name="connsiteY68" fmla="*/ 4305300 h 4713880"/>
              <a:gd name="connsiteX69" fmla="*/ 2483814 w 5069933"/>
              <a:gd name="connsiteY69" fmla="*/ 4381500 h 4713880"/>
              <a:gd name="connsiteX70" fmla="*/ 2064714 w 5069933"/>
              <a:gd name="connsiteY70" fmla="*/ 4362450 h 4713880"/>
              <a:gd name="connsiteX71" fmla="*/ 2007564 w 5069933"/>
              <a:gd name="connsiteY71" fmla="*/ 4305300 h 4713880"/>
              <a:gd name="connsiteX72" fmla="*/ 1893264 w 5069933"/>
              <a:gd name="connsiteY72" fmla="*/ 4267200 h 4713880"/>
              <a:gd name="connsiteX73" fmla="*/ 1836114 w 5069933"/>
              <a:gd name="connsiteY73" fmla="*/ 4248150 h 4713880"/>
              <a:gd name="connsiteX74" fmla="*/ 1493214 w 5069933"/>
              <a:gd name="connsiteY74" fmla="*/ 4324350 h 4713880"/>
              <a:gd name="connsiteX75" fmla="*/ 1302714 w 5069933"/>
              <a:gd name="connsiteY75" fmla="*/ 4438650 h 4713880"/>
              <a:gd name="connsiteX76" fmla="*/ 1245564 w 5069933"/>
              <a:gd name="connsiteY76" fmla="*/ 4476750 h 4713880"/>
              <a:gd name="connsiteX77" fmla="*/ 1074114 w 5069933"/>
              <a:gd name="connsiteY77" fmla="*/ 4533900 h 4713880"/>
              <a:gd name="connsiteX78" fmla="*/ 1016964 w 5069933"/>
              <a:gd name="connsiteY78" fmla="*/ 4552950 h 4713880"/>
              <a:gd name="connsiteX79" fmla="*/ 959814 w 5069933"/>
              <a:gd name="connsiteY79" fmla="*/ 4572000 h 4713880"/>
              <a:gd name="connsiteX80" fmla="*/ 845514 w 5069933"/>
              <a:gd name="connsiteY80" fmla="*/ 4591050 h 4713880"/>
              <a:gd name="connsiteX81" fmla="*/ 712164 w 5069933"/>
              <a:gd name="connsiteY81" fmla="*/ 4572000 h 4713880"/>
              <a:gd name="connsiteX82" fmla="*/ 655014 w 5069933"/>
              <a:gd name="connsiteY82" fmla="*/ 4552950 h 4713880"/>
              <a:gd name="connsiteX83" fmla="*/ 442621 w 5069933"/>
              <a:gd name="connsiteY83" fmla="*/ 4713880 h 4713880"/>
              <a:gd name="connsiteX84" fmla="*/ 290221 w 5069933"/>
              <a:gd name="connsiteY84" fmla="*/ 4615787 h 4713880"/>
              <a:gd name="connsiteX85" fmla="*/ 173362 w 5069933"/>
              <a:gd name="connsiteY85" fmla="*/ 4439218 h 4713880"/>
              <a:gd name="connsiteX86" fmla="*/ 45414 w 5069933"/>
              <a:gd name="connsiteY86" fmla="*/ 4171950 h 4713880"/>
              <a:gd name="connsiteX87" fmla="*/ 26364 w 5069933"/>
              <a:gd name="connsiteY87"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41214 w 5077687"/>
              <a:gd name="connsiteY48" fmla="*/ 1695450 h 4713880"/>
              <a:gd name="connsiteX49" fmla="*/ 4598364 w 5077687"/>
              <a:gd name="connsiteY49" fmla="*/ 1714500 h 4713880"/>
              <a:gd name="connsiteX50" fmla="*/ 5055564 w 5077687"/>
              <a:gd name="connsiteY50" fmla="*/ 4229100 h 4713880"/>
              <a:gd name="connsiteX51" fmla="*/ 4998414 w 5077687"/>
              <a:gd name="connsiteY51" fmla="*/ 4267200 h 4713880"/>
              <a:gd name="connsiteX52" fmla="*/ 4941264 w 5077687"/>
              <a:gd name="connsiteY52" fmla="*/ 4286250 h 4713880"/>
              <a:gd name="connsiteX53" fmla="*/ 4788864 w 5077687"/>
              <a:gd name="connsiteY53" fmla="*/ 4324350 h 4713880"/>
              <a:gd name="connsiteX54" fmla="*/ 4445964 w 5077687"/>
              <a:gd name="connsiteY54" fmla="*/ 4343400 h 4713880"/>
              <a:gd name="connsiteX55" fmla="*/ 4426914 w 5077687"/>
              <a:gd name="connsiteY55" fmla="*/ 4419600 h 4713880"/>
              <a:gd name="connsiteX56" fmla="*/ 4255464 w 5077687"/>
              <a:gd name="connsiteY56" fmla="*/ 4438650 h 4713880"/>
              <a:gd name="connsiteX57" fmla="*/ 4198314 w 5077687"/>
              <a:gd name="connsiteY57" fmla="*/ 4419600 h 4713880"/>
              <a:gd name="connsiteX58" fmla="*/ 3950664 w 5077687"/>
              <a:gd name="connsiteY58" fmla="*/ 4210050 h 4713880"/>
              <a:gd name="connsiteX59" fmla="*/ 3874464 w 5077687"/>
              <a:gd name="connsiteY59" fmla="*/ 4191000 h 4713880"/>
              <a:gd name="connsiteX60" fmla="*/ 3798264 w 5077687"/>
              <a:gd name="connsiteY60" fmla="*/ 4133850 h 4713880"/>
              <a:gd name="connsiteX61" fmla="*/ 3683964 w 5077687"/>
              <a:gd name="connsiteY61" fmla="*/ 4114800 h 4713880"/>
              <a:gd name="connsiteX62" fmla="*/ 3169614 w 5077687"/>
              <a:gd name="connsiteY62" fmla="*/ 4171950 h 4713880"/>
              <a:gd name="connsiteX63" fmla="*/ 3112464 w 5077687"/>
              <a:gd name="connsiteY63" fmla="*/ 4191000 h 4713880"/>
              <a:gd name="connsiteX64" fmla="*/ 2941014 w 5077687"/>
              <a:gd name="connsiteY64" fmla="*/ 4229100 h 4713880"/>
              <a:gd name="connsiteX65" fmla="*/ 2864814 w 5077687"/>
              <a:gd name="connsiteY65" fmla="*/ 4267200 h 4713880"/>
              <a:gd name="connsiteX66" fmla="*/ 2769564 w 5077687"/>
              <a:gd name="connsiteY66" fmla="*/ 4286250 h 4713880"/>
              <a:gd name="connsiteX67" fmla="*/ 2693364 w 5077687"/>
              <a:gd name="connsiteY67" fmla="*/ 4305300 h 4713880"/>
              <a:gd name="connsiteX68" fmla="*/ 2483814 w 5077687"/>
              <a:gd name="connsiteY68" fmla="*/ 4381500 h 4713880"/>
              <a:gd name="connsiteX69" fmla="*/ 2064714 w 5077687"/>
              <a:gd name="connsiteY69" fmla="*/ 4362450 h 4713880"/>
              <a:gd name="connsiteX70" fmla="*/ 2007564 w 5077687"/>
              <a:gd name="connsiteY70" fmla="*/ 4305300 h 4713880"/>
              <a:gd name="connsiteX71" fmla="*/ 1893264 w 5077687"/>
              <a:gd name="connsiteY71" fmla="*/ 4267200 h 4713880"/>
              <a:gd name="connsiteX72" fmla="*/ 1836114 w 5077687"/>
              <a:gd name="connsiteY72" fmla="*/ 4248150 h 4713880"/>
              <a:gd name="connsiteX73" fmla="*/ 1493214 w 5077687"/>
              <a:gd name="connsiteY73" fmla="*/ 4324350 h 4713880"/>
              <a:gd name="connsiteX74" fmla="*/ 1302714 w 5077687"/>
              <a:gd name="connsiteY74" fmla="*/ 4438650 h 4713880"/>
              <a:gd name="connsiteX75" fmla="*/ 1245564 w 5077687"/>
              <a:gd name="connsiteY75" fmla="*/ 4476750 h 4713880"/>
              <a:gd name="connsiteX76" fmla="*/ 1074114 w 5077687"/>
              <a:gd name="connsiteY76" fmla="*/ 4533900 h 4713880"/>
              <a:gd name="connsiteX77" fmla="*/ 1016964 w 5077687"/>
              <a:gd name="connsiteY77" fmla="*/ 4552950 h 4713880"/>
              <a:gd name="connsiteX78" fmla="*/ 959814 w 5077687"/>
              <a:gd name="connsiteY78" fmla="*/ 4572000 h 4713880"/>
              <a:gd name="connsiteX79" fmla="*/ 845514 w 5077687"/>
              <a:gd name="connsiteY79" fmla="*/ 4591050 h 4713880"/>
              <a:gd name="connsiteX80" fmla="*/ 712164 w 5077687"/>
              <a:gd name="connsiteY80" fmla="*/ 4572000 h 4713880"/>
              <a:gd name="connsiteX81" fmla="*/ 655014 w 5077687"/>
              <a:gd name="connsiteY81" fmla="*/ 4552950 h 4713880"/>
              <a:gd name="connsiteX82" fmla="*/ 442621 w 5077687"/>
              <a:gd name="connsiteY82" fmla="*/ 4713880 h 4713880"/>
              <a:gd name="connsiteX83" fmla="*/ 290221 w 5077687"/>
              <a:gd name="connsiteY83" fmla="*/ 4615787 h 4713880"/>
              <a:gd name="connsiteX84" fmla="*/ 173362 w 5077687"/>
              <a:gd name="connsiteY84" fmla="*/ 4439218 h 4713880"/>
              <a:gd name="connsiteX85" fmla="*/ 45414 w 5077687"/>
              <a:gd name="connsiteY85" fmla="*/ 4171950 h 4713880"/>
              <a:gd name="connsiteX86" fmla="*/ 26364 w 5077687"/>
              <a:gd name="connsiteY86" fmla="*/ 4114800 h 4713880"/>
              <a:gd name="connsiteX0" fmla="*/ 26364 w 5077687"/>
              <a:gd name="connsiteY0" fmla="*/ 4114800 h 4713880"/>
              <a:gd name="connsiteX1" fmla="*/ 7314 w 5077687"/>
              <a:gd name="connsiteY1" fmla="*/ 3467100 h 4713880"/>
              <a:gd name="connsiteX2" fmla="*/ 159714 w 5077687"/>
              <a:gd name="connsiteY2" fmla="*/ 3448050 h 4713880"/>
              <a:gd name="connsiteX3" fmla="*/ 350214 w 5077687"/>
              <a:gd name="connsiteY3" fmla="*/ 3390900 h 4713880"/>
              <a:gd name="connsiteX4" fmla="*/ 559764 w 5077687"/>
              <a:gd name="connsiteY4" fmla="*/ 3314700 h 4713880"/>
              <a:gd name="connsiteX5" fmla="*/ 655014 w 5077687"/>
              <a:gd name="connsiteY5" fmla="*/ 3105150 h 4713880"/>
              <a:gd name="connsiteX6" fmla="*/ 750264 w 5077687"/>
              <a:gd name="connsiteY6" fmla="*/ 2857500 h 4713880"/>
              <a:gd name="connsiteX7" fmla="*/ 883614 w 5077687"/>
              <a:gd name="connsiteY7" fmla="*/ 2495550 h 4713880"/>
              <a:gd name="connsiteX8" fmla="*/ 921714 w 5077687"/>
              <a:gd name="connsiteY8" fmla="*/ 2362200 h 4713880"/>
              <a:gd name="connsiteX9" fmla="*/ 997914 w 5077687"/>
              <a:gd name="connsiteY9" fmla="*/ 2171700 h 4713880"/>
              <a:gd name="connsiteX10" fmla="*/ 1036014 w 5077687"/>
              <a:gd name="connsiteY10" fmla="*/ 2019300 h 4713880"/>
              <a:gd name="connsiteX11" fmla="*/ 1016964 w 5077687"/>
              <a:gd name="connsiteY11" fmla="*/ 1771650 h 4713880"/>
              <a:gd name="connsiteX12" fmla="*/ 1016964 w 5077687"/>
              <a:gd name="connsiteY12" fmla="*/ 1543050 h 4713880"/>
              <a:gd name="connsiteX13" fmla="*/ 1055064 w 5077687"/>
              <a:gd name="connsiteY13" fmla="*/ 1390650 h 4713880"/>
              <a:gd name="connsiteX14" fmla="*/ 1055064 w 5077687"/>
              <a:gd name="connsiteY14" fmla="*/ 1390650 h 4713880"/>
              <a:gd name="connsiteX15" fmla="*/ 1093164 w 5077687"/>
              <a:gd name="connsiteY15" fmla="*/ 1181100 h 4713880"/>
              <a:gd name="connsiteX16" fmla="*/ 1093164 w 5077687"/>
              <a:gd name="connsiteY16" fmla="*/ 1181100 h 4713880"/>
              <a:gd name="connsiteX17" fmla="*/ 883614 w 5077687"/>
              <a:gd name="connsiteY17" fmla="*/ 1295400 h 4713880"/>
              <a:gd name="connsiteX18" fmla="*/ 731214 w 5077687"/>
              <a:gd name="connsiteY18" fmla="*/ 1238250 h 4713880"/>
              <a:gd name="connsiteX19" fmla="*/ 578814 w 5077687"/>
              <a:gd name="connsiteY19" fmla="*/ 1238250 h 4713880"/>
              <a:gd name="connsiteX20" fmla="*/ 540714 w 5077687"/>
              <a:gd name="connsiteY20" fmla="*/ 1257300 h 4713880"/>
              <a:gd name="connsiteX21" fmla="*/ 445464 w 5077687"/>
              <a:gd name="connsiteY21" fmla="*/ 762000 h 4713880"/>
              <a:gd name="connsiteX22" fmla="*/ 426414 w 5077687"/>
              <a:gd name="connsiteY22" fmla="*/ 476250 h 4713880"/>
              <a:gd name="connsiteX23" fmla="*/ 426414 w 5077687"/>
              <a:gd name="connsiteY23" fmla="*/ 247650 h 4713880"/>
              <a:gd name="connsiteX24" fmla="*/ 597864 w 5077687"/>
              <a:gd name="connsiteY24" fmla="*/ 95250 h 4713880"/>
              <a:gd name="connsiteX25" fmla="*/ 902664 w 5077687"/>
              <a:gd name="connsiteY25" fmla="*/ 0 h 4713880"/>
              <a:gd name="connsiteX26" fmla="*/ 1150314 w 5077687"/>
              <a:gd name="connsiteY26" fmla="*/ 0 h 4713880"/>
              <a:gd name="connsiteX27" fmla="*/ 1397964 w 5077687"/>
              <a:gd name="connsiteY27" fmla="*/ 0 h 4713880"/>
              <a:gd name="connsiteX28" fmla="*/ 1626564 w 5077687"/>
              <a:gd name="connsiteY28" fmla="*/ 19050 h 4713880"/>
              <a:gd name="connsiteX29" fmla="*/ 1893264 w 5077687"/>
              <a:gd name="connsiteY29" fmla="*/ 19050 h 4713880"/>
              <a:gd name="connsiteX30" fmla="*/ 2064714 w 5077687"/>
              <a:gd name="connsiteY30" fmla="*/ 19050 h 4713880"/>
              <a:gd name="connsiteX31" fmla="*/ 2445714 w 5077687"/>
              <a:gd name="connsiteY31" fmla="*/ 76200 h 4713880"/>
              <a:gd name="connsiteX32" fmla="*/ 2655264 w 5077687"/>
              <a:gd name="connsiteY32" fmla="*/ 76200 h 4713880"/>
              <a:gd name="connsiteX33" fmla="*/ 2902914 w 5077687"/>
              <a:gd name="connsiteY33" fmla="*/ 57150 h 4713880"/>
              <a:gd name="connsiteX34" fmla="*/ 3283914 w 5077687"/>
              <a:gd name="connsiteY34" fmla="*/ 0 h 4713880"/>
              <a:gd name="connsiteX35" fmla="*/ 3683964 w 5077687"/>
              <a:gd name="connsiteY35" fmla="*/ 76200 h 4713880"/>
              <a:gd name="connsiteX36" fmla="*/ 3855414 w 5077687"/>
              <a:gd name="connsiteY36" fmla="*/ 152400 h 4713880"/>
              <a:gd name="connsiteX37" fmla="*/ 3931614 w 5077687"/>
              <a:gd name="connsiteY37" fmla="*/ 495300 h 4713880"/>
              <a:gd name="connsiteX38" fmla="*/ 4007814 w 5077687"/>
              <a:gd name="connsiteY38" fmla="*/ 876300 h 4713880"/>
              <a:gd name="connsiteX39" fmla="*/ 4007814 w 5077687"/>
              <a:gd name="connsiteY39" fmla="*/ 876300 h 4713880"/>
              <a:gd name="connsiteX40" fmla="*/ 4045914 w 5077687"/>
              <a:gd name="connsiteY40" fmla="*/ 1238250 h 4713880"/>
              <a:gd name="connsiteX41" fmla="*/ 4084014 w 5077687"/>
              <a:gd name="connsiteY41" fmla="*/ 1352550 h 4713880"/>
              <a:gd name="connsiteX42" fmla="*/ 4141164 w 5077687"/>
              <a:gd name="connsiteY42" fmla="*/ 1390650 h 4713880"/>
              <a:gd name="connsiteX43" fmla="*/ 4179264 w 5077687"/>
              <a:gd name="connsiteY43" fmla="*/ 1447800 h 4713880"/>
              <a:gd name="connsiteX44" fmla="*/ 4236414 w 5077687"/>
              <a:gd name="connsiteY44" fmla="*/ 1485900 h 4713880"/>
              <a:gd name="connsiteX45" fmla="*/ 4255464 w 5077687"/>
              <a:gd name="connsiteY45" fmla="*/ 1543050 h 4713880"/>
              <a:gd name="connsiteX46" fmla="*/ 4369764 w 5077687"/>
              <a:gd name="connsiteY46" fmla="*/ 1581150 h 4713880"/>
              <a:gd name="connsiteX47" fmla="*/ 4484064 w 5077687"/>
              <a:gd name="connsiteY47" fmla="*/ 1657350 h 4713880"/>
              <a:gd name="connsiteX48" fmla="*/ 4598364 w 5077687"/>
              <a:gd name="connsiteY48" fmla="*/ 1714500 h 4713880"/>
              <a:gd name="connsiteX49" fmla="*/ 5055564 w 5077687"/>
              <a:gd name="connsiteY49" fmla="*/ 4229100 h 4713880"/>
              <a:gd name="connsiteX50" fmla="*/ 4998414 w 5077687"/>
              <a:gd name="connsiteY50" fmla="*/ 4267200 h 4713880"/>
              <a:gd name="connsiteX51" fmla="*/ 4941264 w 5077687"/>
              <a:gd name="connsiteY51" fmla="*/ 4286250 h 4713880"/>
              <a:gd name="connsiteX52" fmla="*/ 4788864 w 5077687"/>
              <a:gd name="connsiteY52" fmla="*/ 4324350 h 4713880"/>
              <a:gd name="connsiteX53" fmla="*/ 4445964 w 5077687"/>
              <a:gd name="connsiteY53" fmla="*/ 4343400 h 4713880"/>
              <a:gd name="connsiteX54" fmla="*/ 4426914 w 5077687"/>
              <a:gd name="connsiteY54" fmla="*/ 4419600 h 4713880"/>
              <a:gd name="connsiteX55" fmla="*/ 4255464 w 5077687"/>
              <a:gd name="connsiteY55" fmla="*/ 4438650 h 4713880"/>
              <a:gd name="connsiteX56" fmla="*/ 4198314 w 5077687"/>
              <a:gd name="connsiteY56" fmla="*/ 4419600 h 4713880"/>
              <a:gd name="connsiteX57" fmla="*/ 3950664 w 5077687"/>
              <a:gd name="connsiteY57" fmla="*/ 4210050 h 4713880"/>
              <a:gd name="connsiteX58" fmla="*/ 3874464 w 5077687"/>
              <a:gd name="connsiteY58" fmla="*/ 4191000 h 4713880"/>
              <a:gd name="connsiteX59" fmla="*/ 3798264 w 5077687"/>
              <a:gd name="connsiteY59" fmla="*/ 4133850 h 4713880"/>
              <a:gd name="connsiteX60" fmla="*/ 3683964 w 5077687"/>
              <a:gd name="connsiteY60" fmla="*/ 4114800 h 4713880"/>
              <a:gd name="connsiteX61" fmla="*/ 3169614 w 5077687"/>
              <a:gd name="connsiteY61" fmla="*/ 4171950 h 4713880"/>
              <a:gd name="connsiteX62" fmla="*/ 3112464 w 5077687"/>
              <a:gd name="connsiteY62" fmla="*/ 4191000 h 4713880"/>
              <a:gd name="connsiteX63" fmla="*/ 2941014 w 5077687"/>
              <a:gd name="connsiteY63" fmla="*/ 4229100 h 4713880"/>
              <a:gd name="connsiteX64" fmla="*/ 2864814 w 5077687"/>
              <a:gd name="connsiteY64" fmla="*/ 4267200 h 4713880"/>
              <a:gd name="connsiteX65" fmla="*/ 2769564 w 5077687"/>
              <a:gd name="connsiteY65" fmla="*/ 4286250 h 4713880"/>
              <a:gd name="connsiteX66" fmla="*/ 2693364 w 5077687"/>
              <a:gd name="connsiteY66" fmla="*/ 4305300 h 4713880"/>
              <a:gd name="connsiteX67" fmla="*/ 2483814 w 5077687"/>
              <a:gd name="connsiteY67" fmla="*/ 4381500 h 4713880"/>
              <a:gd name="connsiteX68" fmla="*/ 2064714 w 5077687"/>
              <a:gd name="connsiteY68" fmla="*/ 4362450 h 4713880"/>
              <a:gd name="connsiteX69" fmla="*/ 2007564 w 5077687"/>
              <a:gd name="connsiteY69" fmla="*/ 4305300 h 4713880"/>
              <a:gd name="connsiteX70" fmla="*/ 1893264 w 5077687"/>
              <a:gd name="connsiteY70" fmla="*/ 4267200 h 4713880"/>
              <a:gd name="connsiteX71" fmla="*/ 1836114 w 5077687"/>
              <a:gd name="connsiteY71" fmla="*/ 4248150 h 4713880"/>
              <a:gd name="connsiteX72" fmla="*/ 1493214 w 5077687"/>
              <a:gd name="connsiteY72" fmla="*/ 4324350 h 4713880"/>
              <a:gd name="connsiteX73" fmla="*/ 1302714 w 5077687"/>
              <a:gd name="connsiteY73" fmla="*/ 4438650 h 4713880"/>
              <a:gd name="connsiteX74" fmla="*/ 1245564 w 5077687"/>
              <a:gd name="connsiteY74" fmla="*/ 4476750 h 4713880"/>
              <a:gd name="connsiteX75" fmla="*/ 1074114 w 5077687"/>
              <a:gd name="connsiteY75" fmla="*/ 4533900 h 4713880"/>
              <a:gd name="connsiteX76" fmla="*/ 1016964 w 5077687"/>
              <a:gd name="connsiteY76" fmla="*/ 4552950 h 4713880"/>
              <a:gd name="connsiteX77" fmla="*/ 959814 w 5077687"/>
              <a:gd name="connsiteY77" fmla="*/ 4572000 h 4713880"/>
              <a:gd name="connsiteX78" fmla="*/ 845514 w 5077687"/>
              <a:gd name="connsiteY78" fmla="*/ 4591050 h 4713880"/>
              <a:gd name="connsiteX79" fmla="*/ 712164 w 5077687"/>
              <a:gd name="connsiteY79" fmla="*/ 4572000 h 4713880"/>
              <a:gd name="connsiteX80" fmla="*/ 655014 w 5077687"/>
              <a:gd name="connsiteY80" fmla="*/ 4552950 h 4713880"/>
              <a:gd name="connsiteX81" fmla="*/ 442621 w 5077687"/>
              <a:gd name="connsiteY81" fmla="*/ 4713880 h 4713880"/>
              <a:gd name="connsiteX82" fmla="*/ 290221 w 5077687"/>
              <a:gd name="connsiteY82" fmla="*/ 4615787 h 4713880"/>
              <a:gd name="connsiteX83" fmla="*/ 173362 w 5077687"/>
              <a:gd name="connsiteY83" fmla="*/ 4439218 h 4713880"/>
              <a:gd name="connsiteX84" fmla="*/ 45414 w 5077687"/>
              <a:gd name="connsiteY84" fmla="*/ 4171950 h 4713880"/>
              <a:gd name="connsiteX85" fmla="*/ 26364 w 5077687"/>
              <a:gd name="connsiteY85" fmla="*/ 4114800 h 4713880"/>
              <a:gd name="connsiteX0" fmla="*/ 26364 w 5085685"/>
              <a:gd name="connsiteY0" fmla="*/ 4114800 h 4713880"/>
              <a:gd name="connsiteX1" fmla="*/ 7314 w 5085685"/>
              <a:gd name="connsiteY1" fmla="*/ 3467100 h 4713880"/>
              <a:gd name="connsiteX2" fmla="*/ 159714 w 5085685"/>
              <a:gd name="connsiteY2" fmla="*/ 3448050 h 4713880"/>
              <a:gd name="connsiteX3" fmla="*/ 350214 w 5085685"/>
              <a:gd name="connsiteY3" fmla="*/ 3390900 h 4713880"/>
              <a:gd name="connsiteX4" fmla="*/ 559764 w 5085685"/>
              <a:gd name="connsiteY4" fmla="*/ 3314700 h 4713880"/>
              <a:gd name="connsiteX5" fmla="*/ 655014 w 5085685"/>
              <a:gd name="connsiteY5" fmla="*/ 3105150 h 4713880"/>
              <a:gd name="connsiteX6" fmla="*/ 750264 w 5085685"/>
              <a:gd name="connsiteY6" fmla="*/ 2857500 h 4713880"/>
              <a:gd name="connsiteX7" fmla="*/ 883614 w 5085685"/>
              <a:gd name="connsiteY7" fmla="*/ 2495550 h 4713880"/>
              <a:gd name="connsiteX8" fmla="*/ 921714 w 5085685"/>
              <a:gd name="connsiteY8" fmla="*/ 2362200 h 4713880"/>
              <a:gd name="connsiteX9" fmla="*/ 997914 w 5085685"/>
              <a:gd name="connsiteY9" fmla="*/ 2171700 h 4713880"/>
              <a:gd name="connsiteX10" fmla="*/ 1036014 w 5085685"/>
              <a:gd name="connsiteY10" fmla="*/ 2019300 h 4713880"/>
              <a:gd name="connsiteX11" fmla="*/ 1016964 w 5085685"/>
              <a:gd name="connsiteY11" fmla="*/ 1771650 h 4713880"/>
              <a:gd name="connsiteX12" fmla="*/ 1016964 w 5085685"/>
              <a:gd name="connsiteY12" fmla="*/ 1543050 h 4713880"/>
              <a:gd name="connsiteX13" fmla="*/ 1055064 w 5085685"/>
              <a:gd name="connsiteY13" fmla="*/ 1390650 h 4713880"/>
              <a:gd name="connsiteX14" fmla="*/ 1055064 w 5085685"/>
              <a:gd name="connsiteY14" fmla="*/ 1390650 h 4713880"/>
              <a:gd name="connsiteX15" fmla="*/ 1093164 w 5085685"/>
              <a:gd name="connsiteY15" fmla="*/ 1181100 h 4713880"/>
              <a:gd name="connsiteX16" fmla="*/ 1093164 w 5085685"/>
              <a:gd name="connsiteY16" fmla="*/ 1181100 h 4713880"/>
              <a:gd name="connsiteX17" fmla="*/ 883614 w 5085685"/>
              <a:gd name="connsiteY17" fmla="*/ 1295400 h 4713880"/>
              <a:gd name="connsiteX18" fmla="*/ 731214 w 5085685"/>
              <a:gd name="connsiteY18" fmla="*/ 1238250 h 4713880"/>
              <a:gd name="connsiteX19" fmla="*/ 578814 w 5085685"/>
              <a:gd name="connsiteY19" fmla="*/ 1238250 h 4713880"/>
              <a:gd name="connsiteX20" fmla="*/ 540714 w 5085685"/>
              <a:gd name="connsiteY20" fmla="*/ 1257300 h 4713880"/>
              <a:gd name="connsiteX21" fmla="*/ 445464 w 5085685"/>
              <a:gd name="connsiteY21" fmla="*/ 762000 h 4713880"/>
              <a:gd name="connsiteX22" fmla="*/ 426414 w 5085685"/>
              <a:gd name="connsiteY22" fmla="*/ 476250 h 4713880"/>
              <a:gd name="connsiteX23" fmla="*/ 426414 w 5085685"/>
              <a:gd name="connsiteY23" fmla="*/ 247650 h 4713880"/>
              <a:gd name="connsiteX24" fmla="*/ 597864 w 5085685"/>
              <a:gd name="connsiteY24" fmla="*/ 95250 h 4713880"/>
              <a:gd name="connsiteX25" fmla="*/ 902664 w 5085685"/>
              <a:gd name="connsiteY25" fmla="*/ 0 h 4713880"/>
              <a:gd name="connsiteX26" fmla="*/ 1150314 w 5085685"/>
              <a:gd name="connsiteY26" fmla="*/ 0 h 4713880"/>
              <a:gd name="connsiteX27" fmla="*/ 1397964 w 5085685"/>
              <a:gd name="connsiteY27" fmla="*/ 0 h 4713880"/>
              <a:gd name="connsiteX28" fmla="*/ 1626564 w 5085685"/>
              <a:gd name="connsiteY28" fmla="*/ 19050 h 4713880"/>
              <a:gd name="connsiteX29" fmla="*/ 1893264 w 5085685"/>
              <a:gd name="connsiteY29" fmla="*/ 19050 h 4713880"/>
              <a:gd name="connsiteX30" fmla="*/ 2064714 w 5085685"/>
              <a:gd name="connsiteY30" fmla="*/ 19050 h 4713880"/>
              <a:gd name="connsiteX31" fmla="*/ 2445714 w 5085685"/>
              <a:gd name="connsiteY31" fmla="*/ 76200 h 4713880"/>
              <a:gd name="connsiteX32" fmla="*/ 2655264 w 5085685"/>
              <a:gd name="connsiteY32" fmla="*/ 76200 h 4713880"/>
              <a:gd name="connsiteX33" fmla="*/ 2902914 w 5085685"/>
              <a:gd name="connsiteY33" fmla="*/ 57150 h 4713880"/>
              <a:gd name="connsiteX34" fmla="*/ 3283914 w 5085685"/>
              <a:gd name="connsiteY34" fmla="*/ 0 h 4713880"/>
              <a:gd name="connsiteX35" fmla="*/ 3683964 w 5085685"/>
              <a:gd name="connsiteY35" fmla="*/ 76200 h 4713880"/>
              <a:gd name="connsiteX36" fmla="*/ 3855414 w 5085685"/>
              <a:gd name="connsiteY36" fmla="*/ 152400 h 4713880"/>
              <a:gd name="connsiteX37" fmla="*/ 3931614 w 5085685"/>
              <a:gd name="connsiteY37" fmla="*/ 495300 h 4713880"/>
              <a:gd name="connsiteX38" fmla="*/ 4007814 w 5085685"/>
              <a:gd name="connsiteY38" fmla="*/ 876300 h 4713880"/>
              <a:gd name="connsiteX39" fmla="*/ 4007814 w 5085685"/>
              <a:gd name="connsiteY39" fmla="*/ 876300 h 4713880"/>
              <a:gd name="connsiteX40" fmla="*/ 4045914 w 5085685"/>
              <a:gd name="connsiteY40" fmla="*/ 1238250 h 4713880"/>
              <a:gd name="connsiteX41" fmla="*/ 4084014 w 5085685"/>
              <a:gd name="connsiteY41" fmla="*/ 1352550 h 4713880"/>
              <a:gd name="connsiteX42" fmla="*/ 4141164 w 5085685"/>
              <a:gd name="connsiteY42" fmla="*/ 1390650 h 4713880"/>
              <a:gd name="connsiteX43" fmla="*/ 4179264 w 5085685"/>
              <a:gd name="connsiteY43" fmla="*/ 1447800 h 4713880"/>
              <a:gd name="connsiteX44" fmla="*/ 4236414 w 5085685"/>
              <a:gd name="connsiteY44" fmla="*/ 1485900 h 4713880"/>
              <a:gd name="connsiteX45" fmla="*/ 4255464 w 5085685"/>
              <a:gd name="connsiteY45" fmla="*/ 1543050 h 4713880"/>
              <a:gd name="connsiteX46" fmla="*/ 4369764 w 5085685"/>
              <a:gd name="connsiteY46" fmla="*/ 1581150 h 4713880"/>
              <a:gd name="connsiteX47" fmla="*/ 4484064 w 5085685"/>
              <a:gd name="connsiteY47" fmla="*/ 1657350 h 4713880"/>
              <a:gd name="connsiteX48" fmla="*/ 5055564 w 5085685"/>
              <a:gd name="connsiteY48" fmla="*/ 4229100 h 4713880"/>
              <a:gd name="connsiteX49" fmla="*/ 4998414 w 5085685"/>
              <a:gd name="connsiteY49" fmla="*/ 4267200 h 4713880"/>
              <a:gd name="connsiteX50" fmla="*/ 4941264 w 5085685"/>
              <a:gd name="connsiteY50" fmla="*/ 4286250 h 4713880"/>
              <a:gd name="connsiteX51" fmla="*/ 4788864 w 5085685"/>
              <a:gd name="connsiteY51" fmla="*/ 4324350 h 4713880"/>
              <a:gd name="connsiteX52" fmla="*/ 4445964 w 5085685"/>
              <a:gd name="connsiteY52" fmla="*/ 4343400 h 4713880"/>
              <a:gd name="connsiteX53" fmla="*/ 4426914 w 5085685"/>
              <a:gd name="connsiteY53" fmla="*/ 4419600 h 4713880"/>
              <a:gd name="connsiteX54" fmla="*/ 4255464 w 5085685"/>
              <a:gd name="connsiteY54" fmla="*/ 4438650 h 4713880"/>
              <a:gd name="connsiteX55" fmla="*/ 4198314 w 5085685"/>
              <a:gd name="connsiteY55" fmla="*/ 4419600 h 4713880"/>
              <a:gd name="connsiteX56" fmla="*/ 3950664 w 5085685"/>
              <a:gd name="connsiteY56" fmla="*/ 4210050 h 4713880"/>
              <a:gd name="connsiteX57" fmla="*/ 3874464 w 5085685"/>
              <a:gd name="connsiteY57" fmla="*/ 4191000 h 4713880"/>
              <a:gd name="connsiteX58" fmla="*/ 3798264 w 5085685"/>
              <a:gd name="connsiteY58" fmla="*/ 4133850 h 4713880"/>
              <a:gd name="connsiteX59" fmla="*/ 3683964 w 5085685"/>
              <a:gd name="connsiteY59" fmla="*/ 4114800 h 4713880"/>
              <a:gd name="connsiteX60" fmla="*/ 3169614 w 5085685"/>
              <a:gd name="connsiteY60" fmla="*/ 4171950 h 4713880"/>
              <a:gd name="connsiteX61" fmla="*/ 3112464 w 5085685"/>
              <a:gd name="connsiteY61" fmla="*/ 4191000 h 4713880"/>
              <a:gd name="connsiteX62" fmla="*/ 2941014 w 5085685"/>
              <a:gd name="connsiteY62" fmla="*/ 4229100 h 4713880"/>
              <a:gd name="connsiteX63" fmla="*/ 2864814 w 5085685"/>
              <a:gd name="connsiteY63" fmla="*/ 4267200 h 4713880"/>
              <a:gd name="connsiteX64" fmla="*/ 2769564 w 5085685"/>
              <a:gd name="connsiteY64" fmla="*/ 4286250 h 4713880"/>
              <a:gd name="connsiteX65" fmla="*/ 2693364 w 5085685"/>
              <a:gd name="connsiteY65" fmla="*/ 4305300 h 4713880"/>
              <a:gd name="connsiteX66" fmla="*/ 2483814 w 5085685"/>
              <a:gd name="connsiteY66" fmla="*/ 4381500 h 4713880"/>
              <a:gd name="connsiteX67" fmla="*/ 2064714 w 5085685"/>
              <a:gd name="connsiteY67" fmla="*/ 4362450 h 4713880"/>
              <a:gd name="connsiteX68" fmla="*/ 2007564 w 5085685"/>
              <a:gd name="connsiteY68" fmla="*/ 4305300 h 4713880"/>
              <a:gd name="connsiteX69" fmla="*/ 1893264 w 5085685"/>
              <a:gd name="connsiteY69" fmla="*/ 4267200 h 4713880"/>
              <a:gd name="connsiteX70" fmla="*/ 1836114 w 5085685"/>
              <a:gd name="connsiteY70" fmla="*/ 4248150 h 4713880"/>
              <a:gd name="connsiteX71" fmla="*/ 1493214 w 5085685"/>
              <a:gd name="connsiteY71" fmla="*/ 4324350 h 4713880"/>
              <a:gd name="connsiteX72" fmla="*/ 1302714 w 5085685"/>
              <a:gd name="connsiteY72" fmla="*/ 4438650 h 4713880"/>
              <a:gd name="connsiteX73" fmla="*/ 1245564 w 5085685"/>
              <a:gd name="connsiteY73" fmla="*/ 4476750 h 4713880"/>
              <a:gd name="connsiteX74" fmla="*/ 1074114 w 5085685"/>
              <a:gd name="connsiteY74" fmla="*/ 4533900 h 4713880"/>
              <a:gd name="connsiteX75" fmla="*/ 1016964 w 5085685"/>
              <a:gd name="connsiteY75" fmla="*/ 4552950 h 4713880"/>
              <a:gd name="connsiteX76" fmla="*/ 959814 w 5085685"/>
              <a:gd name="connsiteY76" fmla="*/ 4572000 h 4713880"/>
              <a:gd name="connsiteX77" fmla="*/ 845514 w 5085685"/>
              <a:gd name="connsiteY77" fmla="*/ 4591050 h 4713880"/>
              <a:gd name="connsiteX78" fmla="*/ 712164 w 5085685"/>
              <a:gd name="connsiteY78" fmla="*/ 4572000 h 4713880"/>
              <a:gd name="connsiteX79" fmla="*/ 655014 w 5085685"/>
              <a:gd name="connsiteY79" fmla="*/ 4552950 h 4713880"/>
              <a:gd name="connsiteX80" fmla="*/ 442621 w 5085685"/>
              <a:gd name="connsiteY80" fmla="*/ 4713880 h 4713880"/>
              <a:gd name="connsiteX81" fmla="*/ 290221 w 5085685"/>
              <a:gd name="connsiteY81" fmla="*/ 4615787 h 4713880"/>
              <a:gd name="connsiteX82" fmla="*/ 173362 w 5085685"/>
              <a:gd name="connsiteY82" fmla="*/ 4439218 h 4713880"/>
              <a:gd name="connsiteX83" fmla="*/ 45414 w 5085685"/>
              <a:gd name="connsiteY83" fmla="*/ 4171950 h 4713880"/>
              <a:gd name="connsiteX84" fmla="*/ 26364 w 5085685"/>
              <a:gd name="connsiteY84" fmla="*/ 4114800 h 4713880"/>
              <a:gd name="connsiteX0" fmla="*/ 26364 w 5093820"/>
              <a:gd name="connsiteY0" fmla="*/ 4114800 h 4713880"/>
              <a:gd name="connsiteX1" fmla="*/ 7314 w 5093820"/>
              <a:gd name="connsiteY1" fmla="*/ 3467100 h 4713880"/>
              <a:gd name="connsiteX2" fmla="*/ 159714 w 5093820"/>
              <a:gd name="connsiteY2" fmla="*/ 3448050 h 4713880"/>
              <a:gd name="connsiteX3" fmla="*/ 350214 w 5093820"/>
              <a:gd name="connsiteY3" fmla="*/ 3390900 h 4713880"/>
              <a:gd name="connsiteX4" fmla="*/ 559764 w 5093820"/>
              <a:gd name="connsiteY4" fmla="*/ 3314700 h 4713880"/>
              <a:gd name="connsiteX5" fmla="*/ 655014 w 5093820"/>
              <a:gd name="connsiteY5" fmla="*/ 3105150 h 4713880"/>
              <a:gd name="connsiteX6" fmla="*/ 750264 w 5093820"/>
              <a:gd name="connsiteY6" fmla="*/ 2857500 h 4713880"/>
              <a:gd name="connsiteX7" fmla="*/ 883614 w 5093820"/>
              <a:gd name="connsiteY7" fmla="*/ 2495550 h 4713880"/>
              <a:gd name="connsiteX8" fmla="*/ 921714 w 5093820"/>
              <a:gd name="connsiteY8" fmla="*/ 2362200 h 4713880"/>
              <a:gd name="connsiteX9" fmla="*/ 997914 w 5093820"/>
              <a:gd name="connsiteY9" fmla="*/ 2171700 h 4713880"/>
              <a:gd name="connsiteX10" fmla="*/ 1036014 w 5093820"/>
              <a:gd name="connsiteY10" fmla="*/ 2019300 h 4713880"/>
              <a:gd name="connsiteX11" fmla="*/ 1016964 w 5093820"/>
              <a:gd name="connsiteY11" fmla="*/ 1771650 h 4713880"/>
              <a:gd name="connsiteX12" fmla="*/ 1016964 w 5093820"/>
              <a:gd name="connsiteY12" fmla="*/ 1543050 h 4713880"/>
              <a:gd name="connsiteX13" fmla="*/ 1055064 w 5093820"/>
              <a:gd name="connsiteY13" fmla="*/ 1390650 h 4713880"/>
              <a:gd name="connsiteX14" fmla="*/ 1055064 w 5093820"/>
              <a:gd name="connsiteY14" fmla="*/ 1390650 h 4713880"/>
              <a:gd name="connsiteX15" fmla="*/ 1093164 w 5093820"/>
              <a:gd name="connsiteY15" fmla="*/ 1181100 h 4713880"/>
              <a:gd name="connsiteX16" fmla="*/ 1093164 w 5093820"/>
              <a:gd name="connsiteY16" fmla="*/ 1181100 h 4713880"/>
              <a:gd name="connsiteX17" fmla="*/ 883614 w 5093820"/>
              <a:gd name="connsiteY17" fmla="*/ 1295400 h 4713880"/>
              <a:gd name="connsiteX18" fmla="*/ 731214 w 5093820"/>
              <a:gd name="connsiteY18" fmla="*/ 1238250 h 4713880"/>
              <a:gd name="connsiteX19" fmla="*/ 578814 w 5093820"/>
              <a:gd name="connsiteY19" fmla="*/ 1238250 h 4713880"/>
              <a:gd name="connsiteX20" fmla="*/ 540714 w 5093820"/>
              <a:gd name="connsiteY20" fmla="*/ 1257300 h 4713880"/>
              <a:gd name="connsiteX21" fmla="*/ 445464 w 5093820"/>
              <a:gd name="connsiteY21" fmla="*/ 762000 h 4713880"/>
              <a:gd name="connsiteX22" fmla="*/ 426414 w 5093820"/>
              <a:gd name="connsiteY22" fmla="*/ 476250 h 4713880"/>
              <a:gd name="connsiteX23" fmla="*/ 426414 w 5093820"/>
              <a:gd name="connsiteY23" fmla="*/ 247650 h 4713880"/>
              <a:gd name="connsiteX24" fmla="*/ 597864 w 5093820"/>
              <a:gd name="connsiteY24" fmla="*/ 95250 h 4713880"/>
              <a:gd name="connsiteX25" fmla="*/ 902664 w 5093820"/>
              <a:gd name="connsiteY25" fmla="*/ 0 h 4713880"/>
              <a:gd name="connsiteX26" fmla="*/ 1150314 w 5093820"/>
              <a:gd name="connsiteY26" fmla="*/ 0 h 4713880"/>
              <a:gd name="connsiteX27" fmla="*/ 1397964 w 5093820"/>
              <a:gd name="connsiteY27" fmla="*/ 0 h 4713880"/>
              <a:gd name="connsiteX28" fmla="*/ 1626564 w 5093820"/>
              <a:gd name="connsiteY28" fmla="*/ 19050 h 4713880"/>
              <a:gd name="connsiteX29" fmla="*/ 1893264 w 5093820"/>
              <a:gd name="connsiteY29" fmla="*/ 19050 h 4713880"/>
              <a:gd name="connsiteX30" fmla="*/ 2064714 w 5093820"/>
              <a:gd name="connsiteY30" fmla="*/ 19050 h 4713880"/>
              <a:gd name="connsiteX31" fmla="*/ 2445714 w 5093820"/>
              <a:gd name="connsiteY31" fmla="*/ 76200 h 4713880"/>
              <a:gd name="connsiteX32" fmla="*/ 2655264 w 5093820"/>
              <a:gd name="connsiteY32" fmla="*/ 76200 h 4713880"/>
              <a:gd name="connsiteX33" fmla="*/ 2902914 w 5093820"/>
              <a:gd name="connsiteY33" fmla="*/ 57150 h 4713880"/>
              <a:gd name="connsiteX34" fmla="*/ 3283914 w 5093820"/>
              <a:gd name="connsiteY34" fmla="*/ 0 h 4713880"/>
              <a:gd name="connsiteX35" fmla="*/ 3683964 w 5093820"/>
              <a:gd name="connsiteY35" fmla="*/ 76200 h 4713880"/>
              <a:gd name="connsiteX36" fmla="*/ 3855414 w 5093820"/>
              <a:gd name="connsiteY36" fmla="*/ 152400 h 4713880"/>
              <a:gd name="connsiteX37" fmla="*/ 3931614 w 5093820"/>
              <a:gd name="connsiteY37" fmla="*/ 495300 h 4713880"/>
              <a:gd name="connsiteX38" fmla="*/ 4007814 w 5093820"/>
              <a:gd name="connsiteY38" fmla="*/ 876300 h 4713880"/>
              <a:gd name="connsiteX39" fmla="*/ 4007814 w 5093820"/>
              <a:gd name="connsiteY39" fmla="*/ 876300 h 4713880"/>
              <a:gd name="connsiteX40" fmla="*/ 4045914 w 5093820"/>
              <a:gd name="connsiteY40" fmla="*/ 1238250 h 4713880"/>
              <a:gd name="connsiteX41" fmla="*/ 4084014 w 5093820"/>
              <a:gd name="connsiteY41" fmla="*/ 1352550 h 4713880"/>
              <a:gd name="connsiteX42" fmla="*/ 4141164 w 5093820"/>
              <a:gd name="connsiteY42" fmla="*/ 1390650 h 4713880"/>
              <a:gd name="connsiteX43" fmla="*/ 4179264 w 5093820"/>
              <a:gd name="connsiteY43" fmla="*/ 1447800 h 4713880"/>
              <a:gd name="connsiteX44" fmla="*/ 4236414 w 5093820"/>
              <a:gd name="connsiteY44" fmla="*/ 1485900 h 4713880"/>
              <a:gd name="connsiteX45" fmla="*/ 4255464 w 5093820"/>
              <a:gd name="connsiteY45" fmla="*/ 1543050 h 4713880"/>
              <a:gd name="connsiteX46" fmla="*/ 4369764 w 5093820"/>
              <a:gd name="connsiteY46" fmla="*/ 1581150 h 4713880"/>
              <a:gd name="connsiteX47" fmla="*/ 5055564 w 5093820"/>
              <a:gd name="connsiteY47" fmla="*/ 4229100 h 4713880"/>
              <a:gd name="connsiteX48" fmla="*/ 4998414 w 5093820"/>
              <a:gd name="connsiteY48" fmla="*/ 4267200 h 4713880"/>
              <a:gd name="connsiteX49" fmla="*/ 4941264 w 5093820"/>
              <a:gd name="connsiteY49" fmla="*/ 4286250 h 4713880"/>
              <a:gd name="connsiteX50" fmla="*/ 4788864 w 5093820"/>
              <a:gd name="connsiteY50" fmla="*/ 4324350 h 4713880"/>
              <a:gd name="connsiteX51" fmla="*/ 4445964 w 5093820"/>
              <a:gd name="connsiteY51" fmla="*/ 4343400 h 4713880"/>
              <a:gd name="connsiteX52" fmla="*/ 4426914 w 5093820"/>
              <a:gd name="connsiteY52" fmla="*/ 4419600 h 4713880"/>
              <a:gd name="connsiteX53" fmla="*/ 4255464 w 5093820"/>
              <a:gd name="connsiteY53" fmla="*/ 4438650 h 4713880"/>
              <a:gd name="connsiteX54" fmla="*/ 4198314 w 5093820"/>
              <a:gd name="connsiteY54" fmla="*/ 4419600 h 4713880"/>
              <a:gd name="connsiteX55" fmla="*/ 3950664 w 5093820"/>
              <a:gd name="connsiteY55" fmla="*/ 4210050 h 4713880"/>
              <a:gd name="connsiteX56" fmla="*/ 3874464 w 5093820"/>
              <a:gd name="connsiteY56" fmla="*/ 4191000 h 4713880"/>
              <a:gd name="connsiteX57" fmla="*/ 3798264 w 5093820"/>
              <a:gd name="connsiteY57" fmla="*/ 4133850 h 4713880"/>
              <a:gd name="connsiteX58" fmla="*/ 3683964 w 5093820"/>
              <a:gd name="connsiteY58" fmla="*/ 4114800 h 4713880"/>
              <a:gd name="connsiteX59" fmla="*/ 3169614 w 5093820"/>
              <a:gd name="connsiteY59" fmla="*/ 4171950 h 4713880"/>
              <a:gd name="connsiteX60" fmla="*/ 3112464 w 5093820"/>
              <a:gd name="connsiteY60" fmla="*/ 4191000 h 4713880"/>
              <a:gd name="connsiteX61" fmla="*/ 2941014 w 5093820"/>
              <a:gd name="connsiteY61" fmla="*/ 4229100 h 4713880"/>
              <a:gd name="connsiteX62" fmla="*/ 2864814 w 5093820"/>
              <a:gd name="connsiteY62" fmla="*/ 4267200 h 4713880"/>
              <a:gd name="connsiteX63" fmla="*/ 2769564 w 5093820"/>
              <a:gd name="connsiteY63" fmla="*/ 4286250 h 4713880"/>
              <a:gd name="connsiteX64" fmla="*/ 2693364 w 5093820"/>
              <a:gd name="connsiteY64" fmla="*/ 4305300 h 4713880"/>
              <a:gd name="connsiteX65" fmla="*/ 2483814 w 5093820"/>
              <a:gd name="connsiteY65" fmla="*/ 4381500 h 4713880"/>
              <a:gd name="connsiteX66" fmla="*/ 2064714 w 5093820"/>
              <a:gd name="connsiteY66" fmla="*/ 4362450 h 4713880"/>
              <a:gd name="connsiteX67" fmla="*/ 2007564 w 5093820"/>
              <a:gd name="connsiteY67" fmla="*/ 4305300 h 4713880"/>
              <a:gd name="connsiteX68" fmla="*/ 1893264 w 5093820"/>
              <a:gd name="connsiteY68" fmla="*/ 4267200 h 4713880"/>
              <a:gd name="connsiteX69" fmla="*/ 1836114 w 5093820"/>
              <a:gd name="connsiteY69" fmla="*/ 4248150 h 4713880"/>
              <a:gd name="connsiteX70" fmla="*/ 1493214 w 5093820"/>
              <a:gd name="connsiteY70" fmla="*/ 4324350 h 4713880"/>
              <a:gd name="connsiteX71" fmla="*/ 1302714 w 5093820"/>
              <a:gd name="connsiteY71" fmla="*/ 4438650 h 4713880"/>
              <a:gd name="connsiteX72" fmla="*/ 1245564 w 5093820"/>
              <a:gd name="connsiteY72" fmla="*/ 4476750 h 4713880"/>
              <a:gd name="connsiteX73" fmla="*/ 1074114 w 5093820"/>
              <a:gd name="connsiteY73" fmla="*/ 4533900 h 4713880"/>
              <a:gd name="connsiteX74" fmla="*/ 1016964 w 5093820"/>
              <a:gd name="connsiteY74" fmla="*/ 4552950 h 4713880"/>
              <a:gd name="connsiteX75" fmla="*/ 959814 w 5093820"/>
              <a:gd name="connsiteY75" fmla="*/ 4572000 h 4713880"/>
              <a:gd name="connsiteX76" fmla="*/ 845514 w 5093820"/>
              <a:gd name="connsiteY76" fmla="*/ 4591050 h 4713880"/>
              <a:gd name="connsiteX77" fmla="*/ 712164 w 5093820"/>
              <a:gd name="connsiteY77" fmla="*/ 4572000 h 4713880"/>
              <a:gd name="connsiteX78" fmla="*/ 655014 w 5093820"/>
              <a:gd name="connsiteY78" fmla="*/ 4552950 h 4713880"/>
              <a:gd name="connsiteX79" fmla="*/ 442621 w 5093820"/>
              <a:gd name="connsiteY79" fmla="*/ 4713880 h 4713880"/>
              <a:gd name="connsiteX80" fmla="*/ 290221 w 5093820"/>
              <a:gd name="connsiteY80" fmla="*/ 4615787 h 4713880"/>
              <a:gd name="connsiteX81" fmla="*/ 173362 w 5093820"/>
              <a:gd name="connsiteY81" fmla="*/ 4439218 h 4713880"/>
              <a:gd name="connsiteX82" fmla="*/ 45414 w 5093820"/>
              <a:gd name="connsiteY82" fmla="*/ 4171950 h 4713880"/>
              <a:gd name="connsiteX83" fmla="*/ 26364 w 5093820"/>
              <a:gd name="connsiteY83" fmla="*/ 4114800 h 4713880"/>
              <a:gd name="connsiteX0" fmla="*/ 26364 w 5102039"/>
              <a:gd name="connsiteY0" fmla="*/ 4114800 h 4713880"/>
              <a:gd name="connsiteX1" fmla="*/ 7314 w 5102039"/>
              <a:gd name="connsiteY1" fmla="*/ 3467100 h 4713880"/>
              <a:gd name="connsiteX2" fmla="*/ 159714 w 5102039"/>
              <a:gd name="connsiteY2" fmla="*/ 3448050 h 4713880"/>
              <a:gd name="connsiteX3" fmla="*/ 350214 w 5102039"/>
              <a:gd name="connsiteY3" fmla="*/ 3390900 h 4713880"/>
              <a:gd name="connsiteX4" fmla="*/ 559764 w 5102039"/>
              <a:gd name="connsiteY4" fmla="*/ 3314700 h 4713880"/>
              <a:gd name="connsiteX5" fmla="*/ 655014 w 5102039"/>
              <a:gd name="connsiteY5" fmla="*/ 3105150 h 4713880"/>
              <a:gd name="connsiteX6" fmla="*/ 750264 w 5102039"/>
              <a:gd name="connsiteY6" fmla="*/ 2857500 h 4713880"/>
              <a:gd name="connsiteX7" fmla="*/ 883614 w 5102039"/>
              <a:gd name="connsiteY7" fmla="*/ 2495550 h 4713880"/>
              <a:gd name="connsiteX8" fmla="*/ 921714 w 5102039"/>
              <a:gd name="connsiteY8" fmla="*/ 2362200 h 4713880"/>
              <a:gd name="connsiteX9" fmla="*/ 997914 w 5102039"/>
              <a:gd name="connsiteY9" fmla="*/ 2171700 h 4713880"/>
              <a:gd name="connsiteX10" fmla="*/ 1036014 w 5102039"/>
              <a:gd name="connsiteY10" fmla="*/ 2019300 h 4713880"/>
              <a:gd name="connsiteX11" fmla="*/ 1016964 w 5102039"/>
              <a:gd name="connsiteY11" fmla="*/ 1771650 h 4713880"/>
              <a:gd name="connsiteX12" fmla="*/ 1016964 w 5102039"/>
              <a:gd name="connsiteY12" fmla="*/ 1543050 h 4713880"/>
              <a:gd name="connsiteX13" fmla="*/ 1055064 w 5102039"/>
              <a:gd name="connsiteY13" fmla="*/ 1390650 h 4713880"/>
              <a:gd name="connsiteX14" fmla="*/ 1055064 w 5102039"/>
              <a:gd name="connsiteY14" fmla="*/ 1390650 h 4713880"/>
              <a:gd name="connsiteX15" fmla="*/ 1093164 w 5102039"/>
              <a:gd name="connsiteY15" fmla="*/ 1181100 h 4713880"/>
              <a:gd name="connsiteX16" fmla="*/ 1093164 w 5102039"/>
              <a:gd name="connsiteY16" fmla="*/ 1181100 h 4713880"/>
              <a:gd name="connsiteX17" fmla="*/ 883614 w 5102039"/>
              <a:gd name="connsiteY17" fmla="*/ 1295400 h 4713880"/>
              <a:gd name="connsiteX18" fmla="*/ 731214 w 5102039"/>
              <a:gd name="connsiteY18" fmla="*/ 1238250 h 4713880"/>
              <a:gd name="connsiteX19" fmla="*/ 578814 w 5102039"/>
              <a:gd name="connsiteY19" fmla="*/ 1238250 h 4713880"/>
              <a:gd name="connsiteX20" fmla="*/ 540714 w 5102039"/>
              <a:gd name="connsiteY20" fmla="*/ 1257300 h 4713880"/>
              <a:gd name="connsiteX21" fmla="*/ 445464 w 5102039"/>
              <a:gd name="connsiteY21" fmla="*/ 762000 h 4713880"/>
              <a:gd name="connsiteX22" fmla="*/ 426414 w 5102039"/>
              <a:gd name="connsiteY22" fmla="*/ 476250 h 4713880"/>
              <a:gd name="connsiteX23" fmla="*/ 426414 w 5102039"/>
              <a:gd name="connsiteY23" fmla="*/ 247650 h 4713880"/>
              <a:gd name="connsiteX24" fmla="*/ 597864 w 5102039"/>
              <a:gd name="connsiteY24" fmla="*/ 95250 h 4713880"/>
              <a:gd name="connsiteX25" fmla="*/ 902664 w 5102039"/>
              <a:gd name="connsiteY25" fmla="*/ 0 h 4713880"/>
              <a:gd name="connsiteX26" fmla="*/ 1150314 w 5102039"/>
              <a:gd name="connsiteY26" fmla="*/ 0 h 4713880"/>
              <a:gd name="connsiteX27" fmla="*/ 1397964 w 5102039"/>
              <a:gd name="connsiteY27" fmla="*/ 0 h 4713880"/>
              <a:gd name="connsiteX28" fmla="*/ 1626564 w 5102039"/>
              <a:gd name="connsiteY28" fmla="*/ 19050 h 4713880"/>
              <a:gd name="connsiteX29" fmla="*/ 1893264 w 5102039"/>
              <a:gd name="connsiteY29" fmla="*/ 19050 h 4713880"/>
              <a:gd name="connsiteX30" fmla="*/ 2064714 w 5102039"/>
              <a:gd name="connsiteY30" fmla="*/ 19050 h 4713880"/>
              <a:gd name="connsiteX31" fmla="*/ 2445714 w 5102039"/>
              <a:gd name="connsiteY31" fmla="*/ 76200 h 4713880"/>
              <a:gd name="connsiteX32" fmla="*/ 2655264 w 5102039"/>
              <a:gd name="connsiteY32" fmla="*/ 76200 h 4713880"/>
              <a:gd name="connsiteX33" fmla="*/ 2902914 w 5102039"/>
              <a:gd name="connsiteY33" fmla="*/ 57150 h 4713880"/>
              <a:gd name="connsiteX34" fmla="*/ 3283914 w 5102039"/>
              <a:gd name="connsiteY34" fmla="*/ 0 h 4713880"/>
              <a:gd name="connsiteX35" fmla="*/ 3683964 w 5102039"/>
              <a:gd name="connsiteY35" fmla="*/ 76200 h 4713880"/>
              <a:gd name="connsiteX36" fmla="*/ 3855414 w 5102039"/>
              <a:gd name="connsiteY36" fmla="*/ 152400 h 4713880"/>
              <a:gd name="connsiteX37" fmla="*/ 3931614 w 5102039"/>
              <a:gd name="connsiteY37" fmla="*/ 495300 h 4713880"/>
              <a:gd name="connsiteX38" fmla="*/ 4007814 w 5102039"/>
              <a:gd name="connsiteY38" fmla="*/ 876300 h 4713880"/>
              <a:gd name="connsiteX39" fmla="*/ 4007814 w 5102039"/>
              <a:gd name="connsiteY39" fmla="*/ 876300 h 4713880"/>
              <a:gd name="connsiteX40" fmla="*/ 4045914 w 5102039"/>
              <a:gd name="connsiteY40" fmla="*/ 1238250 h 4713880"/>
              <a:gd name="connsiteX41" fmla="*/ 4084014 w 5102039"/>
              <a:gd name="connsiteY41" fmla="*/ 1352550 h 4713880"/>
              <a:gd name="connsiteX42" fmla="*/ 4141164 w 5102039"/>
              <a:gd name="connsiteY42" fmla="*/ 1390650 h 4713880"/>
              <a:gd name="connsiteX43" fmla="*/ 4179264 w 5102039"/>
              <a:gd name="connsiteY43" fmla="*/ 1447800 h 4713880"/>
              <a:gd name="connsiteX44" fmla="*/ 4236414 w 5102039"/>
              <a:gd name="connsiteY44" fmla="*/ 1485900 h 4713880"/>
              <a:gd name="connsiteX45" fmla="*/ 4255464 w 5102039"/>
              <a:gd name="connsiteY45" fmla="*/ 1543050 h 4713880"/>
              <a:gd name="connsiteX46" fmla="*/ 5055564 w 5102039"/>
              <a:gd name="connsiteY46" fmla="*/ 4229100 h 4713880"/>
              <a:gd name="connsiteX47" fmla="*/ 4998414 w 5102039"/>
              <a:gd name="connsiteY47" fmla="*/ 4267200 h 4713880"/>
              <a:gd name="connsiteX48" fmla="*/ 4941264 w 5102039"/>
              <a:gd name="connsiteY48" fmla="*/ 4286250 h 4713880"/>
              <a:gd name="connsiteX49" fmla="*/ 4788864 w 5102039"/>
              <a:gd name="connsiteY49" fmla="*/ 4324350 h 4713880"/>
              <a:gd name="connsiteX50" fmla="*/ 4445964 w 5102039"/>
              <a:gd name="connsiteY50" fmla="*/ 4343400 h 4713880"/>
              <a:gd name="connsiteX51" fmla="*/ 4426914 w 5102039"/>
              <a:gd name="connsiteY51" fmla="*/ 4419600 h 4713880"/>
              <a:gd name="connsiteX52" fmla="*/ 4255464 w 5102039"/>
              <a:gd name="connsiteY52" fmla="*/ 4438650 h 4713880"/>
              <a:gd name="connsiteX53" fmla="*/ 4198314 w 5102039"/>
              <a:gd name="connsiteY53" fmla="*/ 4419600 h 4713880"/>
              <a:gd name="connsiteX54" fmla="*/ 3950664 w 5102039"/>
              <a:gd name="connsiteY54" fmla="*/ 4210050 h 4713880"/>
              <a:gd name="connsiteX55" fmla="*/ 3874464 w 5102039"/>
              <a:gd name="connsiteY55" fmla="*/ 4191000 h 4713880"/>
              <a:gd name="connsiteX56" fmla="*/ 3798264 w 5102039"/>
              <a:gd name="connsiteY56" fmla="*/ 4133850 h 4713880"/>
              <a:gd name="connsiteX57" fmla="*/ 3683964 w 5102039"/>
              <a:gd name="connsiteY57" fmla="*/ 4114800 h 4713880"/>
              <a:gd name="connsiteX58" fmla="*/ 3169614 w 5102039"/>
              <a:gd name="connsiteY58" fmla="*/ 4171950 h 4713880"/>
              <a:gd name="connsiteX59" fmla="*/ 3112464 w 5102039"/>
              <a:gd name="connsiteY59" fmla="*/ 4191000 h 4713880"/>
              <a:gd name="connsiteX60" fmla="*/ 2941014 w 5102039"/>
              <a:gd name="connsiteY60" fmla="*/ 4229100 h 4713880"/>
              <a:gd name="connsiteX61" fmla="*/ 2864814 w 5102039"/>
              <a:gd name="connsiteY61" fmla="*/ 4267200 h 4713880"/>
              <a:gd name="connsiteX62" fmla="*/ 2769564 w 5102039"/>
              <a:gd name="connsiteY62" fmla="*/ 4286250 h 4713880"/>
              <a:gd name="connsiteX63" fmla="*/ 2693364 w 5102039"/>
              <a:gd name="connsiteY63" fmla="*/ 4305300 h 4713880"/>
              <a:gd name="connsiteX64" fmla="*/ 2483814 w 5102039"/>
              <a:gd name="connsiteY64" fmla="*/ 4381500 h 4713880"/>
              <a:gd name="connsiteX65" fmla="*/ 2064714 w 5102039"/>
              <a:gd name="connsiteY65" fmla="*/ 4362450 h 4713880"/>
              <a:gd name="connsiteX66" fmla="*/ 2007564 w 5102039"/>
              <a:gd name="connsiteY66" fmla="*/ 4305300 h 4713880"/>
              <a:gd name="connsiteX67" fmla="*/ 1893264 w 5102039"/>
              <a:gd name="connsiteY67" fmla="*/ 4267200 h 4713880"/>
              <a:gd name="connsiteX68" fmla="*/ 1836114 w 5102039"/>
              <a:gd name="connsiteY68" fmla="*/ 4248150 h 4713880"/>
              <a:gd name="connsiteX69" fmla="*/ 1493214 w 5102039"/>
              <a:gd name="connsiteY69" fmla="*/ 4324350 h 4713880"/>
              <a:gd name="connsiteX70" fmla="*/ 1302714 w 5102039"/>
              <a:gd name="connsiteY70" fmla="*/ 4438650 h 4713880"/>
              <a:gd name="connsiteX71" fmla="*/ 1245564 w 5102039"/>
              <a:gd name="connsiteY71" fmla="*/ 4476750 h 4713880"/>
              <a:gd name="connsiteX72" fmla="*/ 1074114 w 5102039"/>
              <a:gd name="connsiteY72" fmla="*/ 4533900 h 4713880"/>
              <a:gd name="connsiteX73" fmla="*/ 1016964 w 5102039"/>
              <a:gd name="connsiteY73" fmla="*/ 4552950 h 4713880"/>
              <a:gd name="connsiteX74" fmla="*/ 959814 w 5102039"/>
              <a:gd name="connsiteY74" fmla="*/ 4572000 h 4713880"/>
              <a:gd name="connsiteX75" fmla="*/ 845514 w 5102039"/>
              <a:gd name="connsiteY75" fmla="*/ 4591050 h 4713880"/>
              <a:gd name="connsiteX76" fmla="*/ 712164 w 5102039"/>
              <a:gd name="connsiteY76" fmla="*/ 4572000 h 4713880"/>
              <a:gd name="connsiteX77" fmla="*/ 655014 w 5102039"/>
              <a:gd name="connsiteY77" fmla="*/ 4552950 h 4713880"/>
              <a:gd name="connsiteX78" fmla="*/ 442621 w 5102039"/>
              <a:gd name="connsiteY78" fmla="*/ 4713880 h 4713880"/>
              <a:gd name="connsiteX79" fmla="*/ 290221 w 5102039"/>
              <a:gd name="connsiteY79" fmla="*/ 4615787 h 4713880"/>
              <a:gd name="connsiteX80" fmla="*/ 173362 w 5102039"/>
              <a:gd name="connsiteY80" fmla="*/ 4439218 h 4713880"/>
              <a:gd name="connsiteX81" fmla="*/ 45414 w 5102039"/>
              <a:gd name="connsiteY81" fmla="*/ 4171950 h 4713880"/>
              <a:gd name="connsiteX82" fmla="*/ 26364 w 5102039"/>
              <a:gd name="connsiteY82" fmla="*/ 4114800 h 4713880"/>
              <a:gd name="connsiteX0" fmla="*/ 26364 w 5103415"/>
              <a:gd name="connsiteY0" fmla="*/ 4114800 h 4713880"/>
              <a:gd name="connsiteX1" fmla="*/ 7314 w 5103415"/>
              <a:gd name="connsiteY1" fmla="*/ 3467100 h 4713880"/>
              <a:gd name="connsiteX2" fmla="*/ 159714 w 5103415"/>
              <a:gd name="connsiteY2" fmla="*/ 3448050 h 4713880"/>
              <a:gd name="connsiteX3" fmla="*/ 350214 w 5103415"/>
              <a:gd name="connsiteY3" fmla="*/ 3390900 h 4713880"/>
              <a:gd name="connsiteX4" fmla="*/ 559764 w 5103415"/>
              <a:gd name="connsiteY4" fmla="*/ 3314700 h 4713880"/>
              <a:gd name="connsiteX5" fmla="*/ 655014 w 5103415"/>
              <a:gd name="connsiteY5" fmla="*/ 3105150 h 4713880"/>
              <a:gd name="connsiteX6" fmla="*/ 750264 w 5103415"/>
              <a:gd name="connsiteY6" fmla="*/ 2857500 h 4713880"/>
              <a:gd name="connsiteX7" fmla="*/ 883614 w 5103415"/>
              <a:gd name="connsiteY7" fmla="*/ 2495550 h 4713880"/>
              <a:gd name="connsiteX8" fmla="*/ 921714 w 5103415"/>
              <a:gd name="connsiteY8" fmla="*/ 2362200 h 4713880"/>
              <a:gd name="connsiteX9" fmla="*/ 997914 w 5103415"/>
              <a:gd name="connsiteY9" fmla="*/ 2171700 h 4713880"/>
              <a:gd name="connsiteX10" fmla="*/ 1036014 w 5103415"/>
              <a:gd name="connsiteY10" fmla="*/ 2019300 h 4713880"/>
              <a:gd name="connsiteX11" fmla="*/ 1016964 w 5103415"/>
              <a:gd name="connsiteY11" fmla="*/ 1771650 h 4713880"/>
              <a:gd name="connsiteX12" fmla="*/ 1016964 w 5103415"/>
              <a:gd name="connsiteY12" fmla="*/ 1543050 h 4713880"/>
              <a:gd name="connsiteX13" fmla="*/ 1055064 w 5103415"/>
              <a:gd name="connsiteY13" fmla="*/ 1390650 h 4713880"/>
              <a:gd name="connsiteX14" fmla="*/ 1055064 w 5103415"/>
              <a:gd name="connsiteY14" fmla="*/ 1390650 h 4713880"/>
              <a:gd name="connsiteX15" fmla="*/ 1093164 w 5103415"/>
              <a:gd name="connsiteY15" fmla="*/ 1181100 h 4713880"/>
              <a:gd name="connsiteX16" fmla="*/ 1093164 w 5103415"/>
              <a:gd name="connsiteY16" fmla="*/ 1181100 h 4713880"/>
              <a:gd name="connsiteX17" fmla="*/ 883614 w 5103415"/>
              <a:gd name="connsiteY17" fmla="*/ 1295400 h 4713880"/>
              <a:gd name="connsiteX18" fmla="*/ 731214 w 5103415"/>
              <a:gd name="connsiteY18" fmla="*/ 1238250 h 4713880"/>
              <a:gd name="connsiteX19" fmla="*/ 578814 w 5103415"/>
              <a:gd name="connsiteY19" fmla="*/ 1238250 h 4713880"/>
              <a:gd name="connsiteX20" fmla="*/ 540714 w 5103415"/>
              <a:gd name="connsiteY20" fmla="*/ 1257300 h 4713880"/>
              <a:gd name="connsiteX21" fmla="*/ 445464 w 5103415"/>
              <a:gd name="connsiteY21" fmla="*/ 762000 h 4713880"/>
              <a:gd name="connsiteX22" fmla="*/ 426414 w 5103415"/>
              <a:gd name="connsiteY22" fmla="*/ 476250 h 4713880"/>
              <a:gd name="connsiteX23" fmla="*/ 426414 w 5103415"/>
              <a:gd name="connsiteY23" fmla="*/ 247650 h 4713880"/>
              <a:gd name="connsiteX24" fmla="*/ 597864 w 5103415"/>
              <a:gd name="connsiteY24" fmla="*/ 95250 h 4713880"/>
              <a:gd name="connsiteX25" fmla="*/ 902664 w 5103415"/>
              <a:gd name="connsiteY25" fmla="*/ 0 h 4713880"/>
              <a:gd name="connsiteX26" fmla="*/ 1150314 w 5103415"/>
              <a:gd name="connsiteY26" fmla="*/ 0 h 4713880"/>
              <a:gd name="connsiteX27" fmla="*/ 1397964 w 5103415"/>
              <a:gd name="connsiteY27" fmla="*/ 0 h 4713880"/>
              <a:gd name="connsiteX28" fmla="*/ 1626564 w 5103415"/>
              <a:gd name="connsiteY28" fmla="*/ 19050 h 4713880"/>
              <a:gd name="connsiteX29" fmla="*/ 1893264 w 5103415"/>
              <a:gd name="connsiteY29" fmla="*/ 19050 h 4713880"/>
              <a:gd name="connsiteX30" fmla="*/ 2064714 w 5103415"/>
              <a:gd name="connsiteY30" fmla="*/ 19050 h 4713880"/>
              <a:gd name="connsiteX31" fmla="*/ 2445714 w 5103415"/>
              <a:gd name="connsiteY31" fmla="*/ 76200 h 4713880"/>
              <a:gd name="connsiteX32" fmla="*/ 2655264 w 5103415"/>
              <a:gd name="connsiteY32" fmla="*/ 76200 h 4713880"/>
              <a:gd name="connsiteX33" fmla="*/ 2902914 w 5103415"/>
              <a:gd name="connsiteY33" fmla="*/ 57150 h 4713880"/>
              <a:gd name="connsiteX34" fmla="*/ 3283914 w 5103415"/>
              <a:gd name="connsiteY34" fmla="*/ 0 h 4713880"/>
              <a:gd name="connsiteX35" fmla="*/ 3683964 w 5103415"/>
              <a:gd name="connsiteY35" fmla="*/ 76200 h 4713880"/>
              <a:gd name="connsiteX36" fmla="*/ 3855414 w 5103415"/>
              <a:gd name="connsiteY36" fmla="*/ 152400 h 4713880"/>
              <a:gd name="connsiteX37" fmla="*/ 3931614 w 5103415"/>
              <a:gd name="connsiteY37" fmla="*/ 495300 h 4713880"/>
              <a:gd name="connsiteX38" fmla="*/ 4007814 w 5103415"/>
              <a:gd name="connsiteY38" fmla="*/ 876300 h 4713880"/>
              <a:gd name="connsiteX39" fmla="*/ 4007814 w 5103415"/>
              <a:gd name="connsiteY39" fmla="*/ 876300 h 4713880"/>
              <a:gd name="connsiteX40" fmla="*/ 4045914 w 5103415"/>
              <a:gd name="connsiteY40" fmla="*/ 1238250 h 4713880"/>
              <a:gd name="connsiteX41" fmla="*/ 4084014 w 5103415"/>
              <a:gd name="connsiteY41" fmla="*/ 1352550 h 4713880"/>
              <a:gd name="connsiteX42" fmla="*/ 4141164 w 5103415"/>
              <a:gd name="connsiteY42" fmla="*/ 1390650 h 4713880"/>
              <a:gd name="connsiteX43" fmla="*/ 4179264 w 5103415"/>
              <a:gd name="connsiteY43" fmla="*/ 1447800 h 4713880"/>
              <a:gd name="connsiteX44" fmla="*/ 4236414 w 5103415"/>
              <a:gd name="connsiteY44" fmla="*/ 1485900 h 4713880"/>
              <a:gd name="connsiteX45" fmla="*/ 5055564 w 5103415"/>
              <a:gd name="connsiteY45" fmla="*/ 4229100 h 4713880"/>
              <a:gd name="connsiteX46" fmla="*/ 4998414 w 5103415"/>
              <a:gd name="connsiteY46" fmla="*/ 4267200 h 4713880"/>
              <a:gd name="connsiteX47" fmla="*/ 4941264 w 5103415"/>
              <a:gd name="connsiteY47" fmla="*/ 4286250 h 4713880"/>
              <a:gd name="connsiteX48" fmla="*/ 4788864 w 5103415"/>
              <a:gd name="connsiteY48" fmla="*/ 4324350 h 4713880"/>
              <a:gd name="connsiteX49" fmla="*/ 4445964 w 5103415"/>
              <a:gd name="connsiteY49" fmla="*/ 4343400 h 4713880"/>
              <a:gd name="connsiteX50" fmla="*/ 4426914 w 5103415"/>
              <a:gd name="connsiteY50" fmla="*/ 4419600 h 4713880"/>
              <a:gd name="connsiteX51" fmla="*/ 4255464 w 5103415"/>
              <a:gd name="connsiteY51" fmla="*/ 4438650 h 4713880"/>
              <a:gd name="connsiteX52" fmla="*/ 4198314 w 5103415"/>
              <a:gd name="connsiteY52" fmla="*/ 4419600 h 4713880"/>
              <a:gd name="connsiteX53" fmla="*/ 3950664 w 5103415"/>
              <a:gd name="connsiteY53" fmla="*/ 4210050 h 4713880"/>
              <a:gd name="connsiteX54" fmla="*/ 3874464 w 5103415"/>
              <a:gd name="connsiteY54" fmla="*/ 4191000 h 4713880"/>
              <a:gd name="connsiteX55" fmla="*/ 3798264 w 5103415"/>
              <a:gd name="connsiteY55" fmla="*/ 4133850 h 4713880"/>
              <a:gd name="connsiteX56" fmla="*/ 3683964 w 5103415"/>
              <a:gd name="connsiteY56" fmla="*/ 4114800 h 4713880"/>
              <a:gd name="connsiteX57" fmla="*/ 3169614 w 5103415"/>
              <a:gd name="connsiteY57" fmla="*/ 4171950 h 4713880"/>
              <a:gd name="connsiteX58" fmla="*/ 3112464 w 5103415"/>
              <a:gd name="connsiteY58" fmla="*/ 4191000 h 4713880"/>
              <a:gd name="connsiteX59" fmla="*/ 2941014 w 5103415"/>
              <a:gd name="connsiteY59" fmla="*/ 4229100 h 4713880"/>
              <a:gd name="connsiteX60" fmla="*/ 2864814 w 5103415"/>
              <a:gd name="connsiteY60" fmla="*/ 4267200 h 4713880"/>
              <a:gd name="connsiteX61" fmla="*/ 2769564 w 5103415"/>
              <a:gd name="connsiteY61" fmla="*/ 4286250 h 4713880"/>
              <a:gd name="connsiteX62" fmla="*/ 2693364 w 5103415"/>
              <a:gd name="connsiteY62" fmla="*/ 4305300 h 4713880"/>
              <a:gd name="connsiteX63" fmla="*/ 2483814 w 5103415"/>
              <a:gd name="connsiteY63" fmla="*/ 4381500 h 4713880"/>
              <a:gd name="connsiteX64" fmla="*/ 2064714 w 5103415"/>
              <a:gd name="connsiteY64" fmla="*/ 4362450 h 4713880"/>
              <a:gd name="connsiteX65" fmla="*/ 2007564 w 5103415"/>
              <a:gd name="connsiteY65" fmla="*/ 4305300 h 4713880"/>
              <a:gd name="connsiteX66" fmla="*/ 1893264 w 5103415"/>
              <a:gd name="connsiteY66" fmla="*/ 4267200 h 4713880"/>
              <a:gd name="connsiteX67" fmla="*/ 1836114 w 5103415"/>
              <a:gd name="connsiteY67" fmla="*/ 4248150 h 4713880"/>
              <a:gd name="connsiteX68" fmla="*/ 1493214 w 5103415"/>
              <a:gd name="connsiteY68" fmla="*/ 4324350 h 4713880"/>
              <a:gd name="connsiteX69" fmla="*/ 1302714 w 5103415"/>
              <a:gd name="connsiteY69" fmla="*/ 4438650 h 4713880"/>
              <a:gd name="connsiteX70" fmla="*/ 1245564 w 5103415"/>
              <a:gd name="connsiteY70" fmla="*/ 4476750 h 4713880"/>
              <a:gd name="connsiteX71" fmla="*/ 1074114 w 5103415"/>
              <a:gd name="connsiteY71" fmla="*/ 4533900 h 4713880"/>
              <a:gd name="connsiteX72" fmla="*/ 1016964 w 5103415"/>
              <a:gd name="connsiteY72" fmla="*/ 4552950 h 4713880"/>
              <a:gd name="connsiteX73" fmla="*/ 959814 w 5103415"/>
              <a:gd name="connsiteY73" fmla="*/ 4572000 h 4713880"/>
              <a:gd name="connsiteX74" fmla="*/ 845514 w 5103415"/>
              <a:gd name="connsiteY74" fmla="*/ 4591050 h 4713880"/>
              <a:gd name="connsiteX75" fmla="*/ 712164 w 5103415"/>
              <a:gd name="connsiteY75" fmla="*/ 4572000 h 4713880"/>
              <a:gd name="connsiteX76" fmla="*/ 655014 w 5103415"/>
              <a:gd name="connsiteY76" fmla="*/ 4552950 h 4713880"/>
              <a:gd name="connsiteX77" fmla="*/ 442621 w 5103415"/>
              <a:gd name="connsiteY77" fmla="*/ 4713880 h 4713880"/>
              <a:gd name="connsiteX78" fmla="*/ 290221 w 5103415"/>
              <a:gd name="connsiteY78" fmla="*/ 4615787 h 4713880"/>
              <a:gd name="connsiteX79" fmla="*/ 173362 w 5103415"/>
              <a:gd name="connsiteY79" fmla="*/ 4439218 h 4713880"/>
              <a:gd name="connsiteX80" fmla="*/ 45414 w 5103415"/>
              <a:gd name="connsiteY80" fmla="*/ 4171950 h 4713880"/>
              <a:gd name="connsiteX81" fmla="*/ 26364 w 5103415"/>
              <a:gd name="connsiteY81" fmla="*/ 4114800 h 4713880"/>
              <a:gd name="connsiteX0" fmla="*/ 26364 w 5107551"/>
              <a:gd name="connsiteY0" fmla="*/ 4114800 h 4713880"/>
              <a:gd name="connsiteX1" fmla="*/ 7314 w 5107551"/>
              <a:gd name="connsiteY1" fmla="*/ 3467100 h 4713880"/>
              <a:gd name="connsiteX2" fmla="*/ 159714 w 5107551"/>
              <a:gd name="connsiteY2" fmla="*/ 3448050 h 4713880"/>
              <a:gd name="connsiteX3" fmla="*/ 350214 w 5107551"/>
              <a:gd name="connsiteY3" fmla="*/ 3390900 h 4713880"/>
              <a:gd name="connsiteX4" fmla="*/ 559764 w 5107551"/>
              <a:gd name="connsiteY4" fmla="*/ 3314700 h 4713880"/>
              <a:gd name="connsiteX5" fmla="*/ 655014 w 5107551"/>
              <a:gd name="connsiteY5" fmla="*/ 3105150 h 4713880"/>
              <a:gd name="connsiteX6" fmla="*/ 750264 w 5107551"/>
              <a:gd name="connsiteY6" fmla="*/ 2857500 h 4713880"/>
              <a:gd name="connsiteX7" fmla="*/ 883614 w 5107551"/>
              <a:gd name="connsiteY7" fmla="*/ 2495550 h 4713880"/>
              <a:gd name="connsiteX8" fmla="*/ 921714 w 5107551"/>
              <a:gd name="connsiteY8" fmla="*/ 2362200 h 4713880"/>
              <a:gd name="connsiteX9" fmla="*/ 997914 w 5107551"/>
              <a:gd name="connsiteY9" fmla="*/ 2171700 h 4713880"/>
              <a:gd name="connsiteX10" fmla="*/ 1036014 w 5107551"/>
              <a:gd name="connsiteY10" fmla="*/ 2019300 h 4713880"/>
              <a:gd name="connsiteX11" fmla="*/ 1016964 w 5107551"/>
              <a:gd name="connsiteY11" fmla="*/ 1771650 h 4713880"/>
              <a:gd name="connsiteX12" fmla="*/ 1016964 w 5107551"/>
              <a:gd name="connsiteY12" fmla="*/ 1543050 h 4713880"/>
              <a:gd name="connsiteX13" fmla="*/ 1055064 w 5107551"/>
              <a:gd name="connsiteY13" fmla="*/ 1390650 h 4713880"/>
              <a:gd name="connsiteX14" fmla="*/ 1055064 w 5107551"/>
              <a:gd name="connsiteY14" fmla="*/ 1390650 h 4713880"/>
              <a:gd name="connsiteX15" fmla="*/ 1093164 w 5107551"/>
              <a:gd name="connsiteY15" fmla="*/ 1181100 h 4713880"/>
              <a:gd name="connsiteX16" fmla="*/ 1093164 w 5107551"/>
              <a:gd name="connsiteY16" fmla="*/ 1181100 h 4713880"/>
              <a:gd name="connsiteX17" fmla="*/ 883614 w 5107551"/>
              <a:gd name="connsiteY17" fmla="*/ 1295400 h 4713880"/>
              <a:gd name="connsiteX18" fmla="*/ 731214 w 5107551"/>
              <a:gd name="connsiteY18" fmla="*/ 1238250 h 4713880"/>
              <a:gd name="connsiteX19" fmla="*/ 578814 w 5107551"/>
              <a:gd name="connsiteY19" fmla="*/ 1238250 h 4713880"/>
              <a:gd name="connsiteX20" fmla="*/ 540714 w 5107551"/>
              <a:gd name="connsiteY20" fmla="*/ 1257300 h 4713880"/>
              <a:gd name="connsiteX21" fmla="*/ 445464 w 5107551"/>
              <a:gd name="connsiteY21" fmla="*/ 762000 h 4713880"/>
              <a:gd name="connsiteX22" fmla="*/ 426414 w 5107551"/>
              <a:gd name="connsiteY22" fmla="*/ 476250 h 4713880"/>
              <a:gd name="connsiteX23" fmla="*/ 426414 w 5107551"/>
              <a:gd name="connsiteY23" fmla="*/ 247650 h 4713880"/>
              <a:gd name="connsiteX24" fmla="*/ 597864 w 5107551"/>
              <a:gd name="connsiteY24" fmla="*/ 95250 h 4713880"/>
              <a:gd name="connsiteX25" fmla="*/ 902664 w 5107551"/>
              <a:gd name="connsiteY25" fmla="*/ 0 h 4713880"/>
              <a:gd name="connsiteX26" fmla="*/ 1150314 w 5107551"/>
              <a:gd name="connsiteY26" fmla="*/ 0 h 4713880"/>
              <a:gd name="connsiteX27" fmla="*/ 1397964 w 5107551"/>
              <a:gd name="connsiteY27" fmla="*/ 0 h 4713880"/>
              <a:gd name="connsiteX28" fmla="*/ 1626564 w 5107551"/>
              <a:gd name="connsiteY28" fmla="*/ 19050 h 4713880"/>
              <a:gd name="connsiteX29" fmla="*/ 1893264 w 5107551"/>
              <a:gd name="connsiteY29" fmla="*/ 19050 h 4713880"/>
              <a:gd name="connsiteX30" fmla="*/ 2064714 w 5107551"/>
              <a:gd name="connsiteY30" fmla="*/ 19050 h 4713880"/>
              <a:gd name="connsiteX31" fmla="*/ 2445714 w 5107551"/>
              <a:gd name="connsiteY31" fmla="*/ 76200 h 4713880"/>
              <a:gd name="connsiteX32" fmla="*/ 2655264 w 5107551"/>
              <a:gd name="connsiteY32" fmla="*/ 76200 h 4713880"/>
              <a:gd name="connsiteX33" fmla="*/ 2902914 w 5107551"/>
              <a:gd name="connsiteY33" fmla="*/ 57150 h 4713880"/>
              <a:gd name="connsiteX34" fmla="*/ 3283914 w 5107551"/>
              <a:gd name="connsiteY34" fmla="*/ 0 h 4713880"/>
              <a:gd name="connsiteX35" fmla="*/ 3683964 w 5107551"/>
              <a:gd name="connsiteY35" fmla="*/ 76200 h 4713880"/>
              <a:gd name="connsiteX36" fmla="*/ 3855414 w 5107551"/>
              <a:gd name="connsiteY36" fmla="*/ 152400 h 4713880"/>
              <a:gd name="connsiteX37" fmla="*/ 3931614 w 5107551"/>
              <a:gd name="connsiteY37" fmla="*/ 495300 h 4713880"/>
              <a:gd name="connsiteX38" fmla="*/ 4007814 w 5107551"/>
              <a:gd name="connsiteY38" fmla="*/ 876300 h 4713880"/>
              <a:gd name="connsiteX39" fmla="*/ 4007814 w 5107551"/>
              <a:gd name="connsiteY39" fmla="*/ 876300 h 4713880"/>
              <a:gd name="connsiteX40" fmla="*/ 4045914 w 5107551"/>
              <a:gd name="connsiteY40" fmla="*/ 1238250 h 4713880"/>
              <a:gd name="connsiteX41" fmla="*/ 4084014 w 5107551"/>
              <a:gd name="connsiteY41" fmla="*/ 1352550 h 4713880"/>
              <a:gd name="connsiteX42" fmla="*/ 4141164 w 5107551"/>
              <a:gd name="connsiteY42" fmla="*/ 1390650 h 4713880"/>
              <a:gd name="connsiteX43" fmla="*/ 4179264 w 5107551"/>
              <a:gd name="connsiteY43" fmla="*/ 1447800 h 4713880"/>
              <a:gd name="connsiteX44" fmla="*/ 5055564 w 5107551"/>
              <a:gd name="connsiteY44" fmla="*/ 4229100 h 4713880"/>
              <a:gd name="connsiteX45" fmla="*/ 4998414 w 5107551"/>
              <a:gd name="connsiteY45" fmla="*/ 4267200 h 4713880"/>
              <a:gd name="connsiteX46" fmla="*/ 4941264 w 5107551"/>
              <a:gd name="connsiteY46" fmla="*/ 4286250 h 4713880"/>
              <a:gd name="connsiteX47" fmla="*/ 4788864 w 5107551"/>
              <a:gd name="connsiteY47" fmla="*/ 4324350 h 4713880"/>
              <a:gd name="connsiteX48" fmla="*/ 4445964 w 5107551"/>
              <a:gd name="connsiteY48" fmla="*/ 4343400 h 4713880"/>
              <a:gd name="connsiteX49" fmla="*/ 4426914 w 5107551"/>
              <a:gd name="connsiteY49" fmla="*/ 4419600 h 4713880"/>
              <a:gd name="connsiteX50" fmla="*/ 4255464 w 5107551"/>
              <a:gd name="connsiteY50" fmla="*/ 4438650 h 4713880"/>
              <a:gd name="connsiteX51" fmla="*/ 4198314 w 5107551"/>
              <a:gd name="connsiteY51" fmla="*/ 4419600 h 4713880"/>
              <a:gd name="connsiteX52" fmla="*/ 3950664 w 5107551"/>
              <a:gd name="connsiteY52" fmla="*/ 4210050 h 4713880"/>
              <a:gd name="connsiteX53" fmla="*/ 3874464 w 5107551"/>
              <a:gd name="connsiteY53" fmla="*/ 4191000 h 4713880"/>
              <a:gd name="connsiteX54" fmla="*/ 3798264 w 5107551"/>
              <a:gd name="connsiteY54" fmla="*/ 4133850 h 4713880"/>
              <a:gd name="connsiteX55" fmla="*/ 3683964 w 5107551"/>
              <a:gd name="connsiteY55" fmla="*/ 4114800 h 4713880"/>
              <a:gd name="connsiteX56" fmla="*/ 3169614 w 5107551"/>
              <a:gd name="connsiteY56" fmla="*/ 4171950 h 4713880"/>
              <a:gd name="connsiteX57" fmla="*/ 3112464 w 5107551"/>
              <a:gd name="connsiteY57" fmla="*/ 4191000 h 4713880"/>
              <a:gd name="connsiteX58" fmla="*/ 2941014 w 5107551"/>
              <a:gd name="connsiteY58" fmla="*/ 4229100 h 4713880"/>
              <a:gd name="connsiteX59" fmla="*/ 2864814 w 5107551"/>
              <a:gd name="connsiteY59" fmla="*/ 4267200 h 4713880"/>
              <a:gd name="connsiteX60" fmla="*/ 2769564 w 5107551"/>
              <a:gd name="connsiteY60" fmla="*/ 4286250 h 4713880"/>
              <a:gd name="connsiteX61" fmla="*/ 2693364 w 5107551"/>
              <a:gd name="connsiteY61" fmla="*/ 4305300 h 4713880"/>
              <a:gd name="connsiteX62" fmla="*/ 2483814 w 5107551"/>
              <a:gd name="connsiteY62" fmla="*/ 4381500 h 4713880"/>
              <a:gd name="connsiteX63" fmla="*/ 2064714 w 5107551"/>
              <a:gd name="connsiteY63" fmla="*/ 4362450 h 4713880"/>
              <a:gd name="connsiteX64" fmla="*/ 2007564 w 5107551"/>
              <a:gd name="connsiteY64" fmla="*/ 4305300 h 4713880"/>
              <a:gd name="connsiteX65" fmla="*/ 1893264 w 5107551"/>
              <a:gd name="connsiteY65" fmla="*/ 4267200 h 4713880"/>
              <a:gd name="connsiteX66" fmla="*/ 1836114 w 5107551"/>
              <a:gd name="connsiteY66" fmla="*/ 4248150 h 4713880"/>
              <a:gd name="connsiteX67" fmla="*/ 1493214 w 5107551"/>
              <a:gd name="connsiteY67" fmla="*/ 4324350 h 4713880"/>
              <a:gd name="connsiteX68" fmla="*/ 1302714 w 5107551"/>
              <a:gd name="connsiteY68" fmla="*/ 4438650 h 4713880"/>
              <a:gd name="connsiteX69" fmla="*/ 1245564 w 5107551"/>
              <a:gd name="connsiteY69" fmla="*/ 4476750 h 4713880"/>
              <a:gd name="connsiteX70" fmla="*/ 1074114 w 5107551"/>
              <a:gd name="connsiteY70" fmla="*/ 4533900 h 4713880"/>
              <a:gd name="connsiteX71" fmla="*/ 1016964 w 5107551"/>
              <a:gd name="connsiteY71" fmla="*/ 4552950 h 4713880"/>
              <a:gd name="connsiteX72" fmla="*/ 959814 w 5107551"/>
              <a:gd name="connsiteY72" fmla="*/ 4572000 h 4713880"/>
              <a:gd name="connsiteX73" fmla="*/ 845514 w 5107551"/>
              <a:gd name="connsiteY73" fmla="*/ 4591050 h 4713880"/>
              <a:gd name="connsiteX74" fmla="*/ 712164 w 5107551"/>
              <a:gd name="connsiteY74" fmla="*/ 4572000 h 4713880"/>
              <a:gd name="connsiteX75" fmla="*/ 655014 w 5107551"/>
              <a:gd name="connsiteY75" fmla="*/ 4552950 h 4713880"/>
              <a:gd name="connsiteX76" fmla="*/ 442621 w 5107551"/>
              <a:gd name="connsiteY76" fmla="*/ 4713880 h 4713880"/>
              <a:gd name="connsiteX77" fmla="*/ 290221 w 5107551"/>
              <a:gd name="connsiteY77" fmla="*/ 4615787 h 4713880"/>
              <a:gd name="connsiteX78" fmla="*/ 173362 w 5107551"/>
              <a:gd name="connsiteY78" fmla="*/ 4439218 h 4713880"/>
              <a:gd name="connsiteX79" fmla="*/ 45414 w 5107551"/>
              <a:gd name="connsiteY79" fmla="*/ 4171950 h 4713880"/>
              <a:gd name="connsiteX80" fmla="*/ 26364 w 5107551"/>
              <a:gd name="connsiteY80"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4141164 w 5110315"/>
              <a:gd name="connsiteY42" fmla="*/ 1390650 h 4713880"/>
              <a:gd name="connsiteX43" fmla="*/ 5055564 w 5110315"/>
              <a:gd name="connsiteY43" fmla="*/ 4229100 h 4713880"/>
              <a:gd name="connsiteX44" fmla="*/ 4998414 w 5110315"/>
              <a:gd name="connsiteY44" fmla="*/ 4267200 h 4713880"/>
              <a:gd name="connsiteX45" fmla="*/ 4941264 w 5110315"/>
              <a:gd name="connsiteY45" fmla="*/ 4286250 h 4713880"/>
              <a:gd name="connsiteX46" fmla="*/ 4788864 w 5110315"/>
              <a:gd name="connsiteY46" fmla="*/ 4324350 h 4713880"/>
              <a:gd name="connsiteX47" fmla="*/ 4445964 w 5110315"/>
              <a:gd name="connsiteY47" fmla="*/ 4343400 h 4713880"/>
              <a:gd name="connsiteX48" fmla="*/ 4426914 w 5110315"/>
              <a:gd name="connsiteY48" fmla="*/ 4419600 h 4713880"/>
              <a:gd name="connsiteX49" fmla="*/ 4255464 w 5110315"/>
              <a:gd name="connsiteY49" fmla="*/ 4438650 h 4713880"/>
              <a:gd name="connsiteX50" fmla="*/ 4198314 w 5110315"/>
              <a:gd name="connsiteY50" fmla="*/ 4419600 h 4713880"/>
              <a:gd name="connsiteX51" fmla="*/ 3950664 w 5110315"/>
              <a:gd name="connsiteY51" fmla="*/ 4210050 h 4713880"/>
              <a:gd name="connsiteX52" fmla="*/ 3874464 w 5110315"/>
              <a:gd name="connsiteY52" fmla="*/ 4191000 h 4713880"/>
              <a:gd name="connsiteX53" fmla="*/ 3798264 w 5110315"/>
              <a:gd name="connsiteY53" fmla="*/ 4133850 h 4713880"/>
              <a:gd name="connsiteX54" fmla="*/ 3683964 w 5110315"/>
              <a:gd name="connsiteY54" fmla="*/ 4114800 h 4713880"/>
              <a:gd name="connsiteX55" fmla="*/ 3169614 w 5110315"/>
              <a:gd name="connsiteY55" fmla="*/ 4171950 h 4713880"/>
              <a:gd name="connsiteX56" fmla="*/ 3112464 w 5110315"/>
              <a:gd name="connsiteY56" fmla="*/ 4191000 h 4713880"/>
              <a:gd name="connsiteX57" fmla="*/ 2941014 w 5110315"/>
              <a:gd name="connsiteY57" fmla="*/ 4229100 h 4713880"/>
              <a:gd name="connsiteX58" fmla="*/ 2864814 w 5110315"/>
              <a:gd name="connsiteY58" fmla="*/ 4267200 h 4713880"/>
              <a:gd name="connsiteX59" fmla="*/ 2769564 w 5110315"/>
              <a:gd name="connsiteY59" fmla="*/ 4286250 h 4713880"/>
              <a:gd name="connsiteX60" fmla="*/ 2693364 w 5110315"/>
              <a:gd name="connsiteY60" fmla="*/ 4305300 h 4713880"/>
              <a:gd name="connsiteX61" fmla="*/ 2483814 w 5110315"/>
              <a:gd name="connsiteY61" fmla="*/ 4381500 h 4713880"/>
              <a:gd name="connsiteX62" fmla="*/ 2064714 w 5110315"/>
              <a:gd name="connsiteY62" fmla="*/ 4362450 h 4713880"/>
              <a:gd name="connsiteX63" fmla="*/ 2007564 w 5110315"/>
              <a:gd name="connsiteY63" fmla="*/ 4305300 h 4713880"/>
              <a:gd name="connsiteX64" fmla="*/ 1893264 w 5110315"/>
              <a:gd name="connsiteY64" fmla="*/ 4267200 h 4713880"/>
              <a:gd name="connsiteX65" fmla="*/ 1836114 w 5110315"/>
              <a:gd name="connsiteY65" fmla="*/ 4248150 h 4713880"/>
              <a:gd name="connsiteX66" fmla="*/ 1493214 w 5110315"/>
              <a:gd name="connsiteY66" fmla="*/ 4324350 h 4713880"/>
              <a:gd name="connsiteX67" fmla="*/ 1302714 w 5110315"/>
              <a:gd name="connsiteY67" fmla="*/ 4438650 h 4713880"/>
              <a:gd name="connsiteX68" fmla="*/ 1245564 w 5110315"/>
              <a:gd name="connsiteY68" fmla="*/ 4476750 h 4713880"/>
              <a:gd name="connsiteX69" fmla="*/ 1074114 w 5110315"/>
              <a:gd name="connsiteY69" fmla="*/ 4533900 h 4713880"/>
              <a:gd name="connsiteX70" fmla="*/ 1016964 w 5110315"/>
              <a:gd name="connsiteY70" fmla="*/ 4552950 h 4713880"/>
              <a:gd name="connsiteX71" fmla="*/ 959814 w 5110315"/>
              <a:gd name="connsiteY71" fmla="*/ 4572000 h 4713880"/>
              <a:gd name="connsiteX72" fmla="*/ 845514 w 5110315"/>
              <a:gd name="connsiteY72" fmla="*/ 4591050 h 4713880"/>
              <a:gd name="connsiteX73" fmla="*/ 712164 w 5110315"/>
              <a:gd name="connsiteY73" fmla="*/ 4572000 h 4713880"/>
              <a:gd name="connsiteX74" fmla="*/ 655014 w 5110315"/>
              <a:gd name="connsiteY74" fmla="*/ 4552950 h 4713880"/>
              <a:gd name="connsiteX75" fmla="*/ 442621 w 5110315"/>
              <a:gd name="connsiteY75" fmla="*/ 4713880 h 4713880"/>
              <a:gd name="connsiteX76" fmla="*/ 290221 w 5110315"/>
              <a:gd name="connsiteY76" fmla="*/ 4615787 h 4713880"/>
              <a:gd name="connsiteX77" fmla="*/ 173362 w 5110315"/>
              <a:gd name="connsiteY77" fmla="*/ 4439218 h 4713880"/>
              <a:gd name="connsiteX78" fmla="*/ 45414 w 5110315"/>
              <a:gd name="connsiteY78" fmla="*/ 4171950 h 4713880"/>
              <a:gd name="connsiteX79" fmla="*/ 26364 w 5110315"/>
              <a:gd name="connsiteY79" fmla="*/ 4114800 h 4713880"/>
              <a:gd name="connsiteX0" fmla="*/ 26364 w 5110315"/>
              <a:gd name="connsiteY0" fmla="*/ 4114800 h 4713880"/>
              <a:gd name="connsiteX1" fmla="*/ 7314 w 5110315"/>
              <a:gd name="connsiteY1" fmla="*/ 3467100 h 4713880"/>
              <a:gd name="connsiteX2" fmla="*/ 159714 w 5110315"/>
              <a:gd name="connsiteY2" fmla="*/ 3448050 h 4713880"/>
              <a:gd name="connsiteX3" fmla="*/ 350214 w 5110315"/>
              <a:gd name="connsiteY3" fmla="*/ 3390900 h 4713880"/>
              <a:gd name="connsiteX4" fmla="*/ 559764 w 5110315"/>
              <a:gd name="connsiteY4" fmla="*/ 3314700 h 4713880"/>
              <a:gd name="connsiteX5" fmla="*/ 655014 w 5110315"/>
              <a:gd name="connsiteY5" fmla="*/ 3105150 h 4713880"/>
              <a:gd name="connsiteX6" fmla="*/ 750264 w 5110315"/>
              <a:gd name="connsiteY6" fmla="*/ 2857500 h 4713880"/>
              <a:gd name="connsiteX7" fmla="*/ 883614 w 5110315"/>
              <a:gd name="connsiteY7" fmla="*/ 2495550 h 4713880"/>
              <a:gd name="connsiteX8" fmla="*/ 921714 w 5110315"/>
              <a:gd name="connsiteY8" fmla="*/ 2362200 h 4713880"/>
              <a:gd name="connsiteX9" fmla="*/ 997914 w 5110315"/>
              <a:gd name="connsiteY9" fmla="*/ 2171700 h 4713880"/>
              <a:gd name="connsiteX10" fmla="*/ 1036014 w 5110315"/>
              <a:gd name="connsiteY10" fmla="*/ 2019300 h 4713880"/>
              <a:gd name="connsiteX11" fmla="*/ 1016964 w 5110315"/>
              <a:gd name="connsiteY11" fmla="*/ 1771650 h 4713880"/>
              <a:gd name="connsiteX12" fmla="*/ 1016964 w 5110315"/>
              <a:gd name="connsiteY12" fmla="*/ 1543050 h 4713880"/>
              <a:gd name="connsiteX13" fmla="*/ 1055064 w 5110315"/>
              <a:gd name="connsiteY13" fmla="*/ 1390650 h 4713880"/>
              <a:gd name="connsiteX14" fmla="*/ 1055064 w 5110315"/>
              <a:gd name="connsiteY14" fmla="*/ 1390650 h 4713880"/>
              <a:gd name="connsiteX15" fmla="*/ 1093164 w 5110315"/>
              <a:gd name="connsiteY15" fmla="*/ 1181100 h 4713880"/>
              <a:gd name="connsiteX16" fmla="*/ 1093164 w 5110315"/>
              <a:gd name="connsiteY16" fmla="*/ 1181100 h 4713880"/>
              <a:gd name="connsiteX17" fmla="*/ 883614 w 5110315"/>
              <a:gd name="connsiteY17" fmla="*/ 1295400 h 4713880"/>
              <a:gd name="connsiteX18" fmla="*/ 731214 w 5110315"/>
              <a:gd name="connsiteY18" fmla="*/ 1238250 h 4713880"/>
              <a:gd name="connsiteX19" fmla="*/ 578814 w 5110315"/>
              <a:gd name="connsiteY19" fmla="*/ 1238250 h 4713880"/>
              <a:gd name="connsiteX20" fmla="*/ 540714 w 5110315"/>
              <a:gd name="connsiteY20" fmla="*/ 1257300 h 4713880"/>
              <a:gd name="connsiteX21" fmla="*/ 445464 w 5110315"/>
              <a:gd name="connsiteY21" fmla="*/ 762000 h 4713880"/>
              <a:gd name="connsiteX22" fmla="*/ 426414 w 5110315"/>
              <a:gd name="connsiteY22" fmla="*/ 476250 h 4713880"/>
              <a:gd name="connsiteX23" fmla="*/ 426414 w 5110315"/>
              <a:gd name="connsiteY23" fmla="*/ 247650 h 4713880"/>
              <a:gd name="connsiteX24" fmla="*/ 597864 w 5110315"/>
              <a:gd name="connsiteY24" fmla="*/ 95250 h 4713880"/>
              <a:gd name="connsiteX25" fmla="*/ 902664 w 5110315"/>
              <a:gd name="connsiteY25" fmla="*/ 0 h 4713880"/>
              <a:gd name="connsiteX26" fmla="*/ 1150314 w 5110315"/>
              <a:gd name="connsiteY26" fmla="*/ 0 h 4713880"/>
              <a:gd name="connsiteX27" fmla="*/ 1397964 w 5110315"/>
              <a:gd name="connsiteY27" fmla="*/ 0 h 4713880"/>
              <a:gd name="connsiteX28" fmla="*/ 1626564 w 5110315"/>
              <a:gd name="connsiteY28" fmla="*/ 19050 h 4713880"/>
              <a:gd name="connsiteX29" fmla="*/ 1893264 w 5110315"/>
              <a:gd name="connsiteY29" fmla="*/ 19050 h 4713880"/>
              <a:gd name="connsiteX30" fmla="*/ 2064714 w 5110315"/>
              <a:gd name="connsiteY30" fmla="*/ 19050 h 4713880"/>
              <a:gd name="connsiteX31" fmla="*/ 2445714 w 5110315"/>
              <a:gd name="connsiteY31" fmla="*/ 76200 h 4713880"/>
              <a:gd name="connsiteX32" fmla="*/ 2655264 w 5110315"/>
              <a:gd name="connsiteY32" fmla="*/ 76200 h 4713880"/>
              <a:gd name="connsiteX33" fmla="*/ 2902914 w 5110315"/>
              <a:gd name="connsiteY33" fmla="*/ 57150 h 4713880"/>
              <a:gd name="connsiteX34" fmla="*/ 3283914 w 5110315"/>
              <a:gd name="connsiteY34" fmla="*/ 0 h 4713880"/>
              <a:gd name="connsiteX35" fmla="*/ 3683964 w 5110315"/>
              <a:gd name="connsiteY35" fmla="*/ 76200 h 4713880"/>
              <a:gd name="connsiteX36" fmla="*/ 3855414 w 5110315"/>
              <a:gd name="connsiteY36" fmla="*/ 152400 h 4713880"/>
              <a:gd name="connsiteX37" fmla="*/ 3931614 w 5110315"/>
              <a:gd name="connsiteY37" fmla="*/ 495300 h 4713880"/>
              <a:gd name="connsiteX38" fmla="*/ 4007814 w 5110315"/>
              <a:gd name="connsiteY38" fmla="*/ 876300 h 4713880"/>
              <a:gd name="connsiteX39" fmla="*/ 4007814 w 5110315"/>
              <a:gd name="connsiteY39" fmla="*/ 876300 h 4713880"/>
              <a:gd name="connsiteX40" fmla="*/ 4045914 w 5110315"/>
              <a:gd name="connsiteY40" fmla="*/ 1238250 h 4713880"/>
              <a:gd name="connsiteX41" fmla="*/ 4084014 w 5110315"/>
              <a:gd name="connsiteY41" fmla="*/ 1352550 h 4713880"/>
              <a:gd name="connsiteX42" fmla="*/ 5055564 w 5110315"/>
              <a:gd name="connsiteY42" fmla="*/ 4229100 h 4713880"/>
              <a:gd name="connsiteX43" fmla="*/ 4998414 w 5110315"/>
              <a:gd name="connsiteY43" fmla="*/ 4267200 h 4713880"/>
              <a:gd name="connsiteX44" fmla="*/ 4941264 w 5110315"/>
              <a:gd name="connsiteY44" fmla="*/ 4286250 h 4713880"/>
              <a:gd name="connsiteX45" fmla="*/ 4788864 w 5110315"/>
              <a:gd name="connsiteY45" fmla="*/ 4324350 h 4713880"/>
              <a:gd name="connsiteX46" fmla="*/ 4445964 w 5110315"/>
              <a:gd name="connsiteY46" fmla="*/ 4343400 h 4713880"/>
              <a:gd name="connsiteX47" fmla="*/ 4426914 w 5110315"/>
              <a:gd name="connsiteY47" fmla="*/ 4419600 h 4713880"/>
              <a:gd name="connsiteX48" fmla="*/ 4255464 w 5110315"/>
              <a:gd name="connsiteY48" fmla="*/ 4438650 h 4713880"/>
              <a:gd name="connsiteX49" fmla="*/ 4198314 w 5110315"/>
              <a:gd name="connsiteY49" fmla="*/ 4419600 h 4713880"/>
              <a:gd name="connsiteX50" fmla="*/ 3950664 w 5110315"/>
              <a:gd name="connsiteY50" fmla="*/ 4210050 h 4713880"/>
              <a:gd name="connsiteX51" fmla="*/ 3874464 w 5110315"/>
              <a:gd name="connsiteY51" fmla="*/ 4191000 h 4713880"/>
              <a:gd name="connsiteX52" fmla="*/ 3798264 w 5110315"/>
              <a:gd name="connsiteY52" fmla="*/ 4133850 h 4713880"/>
              <a:gd name="connsiteX53" fmla="*/ 3683964 w 5110315"/>
              <a:gd name="connsiteY53" fmla="*/ 4114800 h 4713880"/>
              <a:gd name="connsiteX54" fmla="*/ 3169614 w 5110315"/>
              <a:gd name="connsiteY54" fmla="*/ 4171950 h 4713880"/>
              <a:gd name="connsiteX55" fmla="*/ 3112464 w 5110315"/>
              <a:gd name="connsiteY55" fmla="*/ 4191000 h 4713880"/>
              <a:gd name="connsiteX56" fmla="*/ 2941014 w 5110315"/>
              <a:gd name="connsiteY56" fmla="*/ 4229100 h 4713880"/>
              <a:gd name="connsiteX57" fmla="*/ 2864814 w 5110315"/>
              <a:gd name="connsiteY57" fmla="*/ 4267200 h 4713880"/>
              <a:gd name="connsiteX58" fmla="*/ 2769564 w 5110315"/>
              <a:gd name="connsiteY58" fmla="*/ 4286250 h 4713880"/>
              <a:gd name="connsiteX59" fmla="*/ 2693364 w 5110315"/>
              <a:gd name="connsiteY59" fmla="*/ 4305300 h 4713880"/>
              <a:gd name="connsiteX60" fmla="*/ 2483814 w 5110315"/>
              <a:gd name="connsiteY60" fmla="*/ 4381500 h 4713880"/>
              <a:gd name="connsiteX61" fmla="*/ 2064714 w 5110315"/>
              <a:gd name="connsiteY61" fmla="*/ 4362450 h 4713880"/>
              <a:gd name="connsiteX62" fmla="*/ 2007564 w 5110315"/>
              <a:gd name="connsiteY62" fmla="*/ 4305300 h 4713880"/>
              <a:gd name="connsiteX63" fmla="*/ 1893264 w 5110315"/>
              <a:gd name="connsiteY63" fmla="*/ 4267200 h 4713880"/>
              <a:gd name="connsiteX64" fmla="*/ 1836114 w 5110315"/>
              <a:gd name="connsiteY64" fmla="*/ 4248150 h 4713880"/>
              <a:gd name="connsiteX65" fmla="*/ 1493214 w 5110315"/>
              <a:gd name="connsiteY65" fmla="*/ 4324350 h 4713880"/>
              <a:gd name="connsiteX66" fmla="*/ 1302714 w 5110315"/>
              <a:gd name="connsiteY66" fmla="*/ 4438650 h 4713880"/>
              <a:gd name="connsiteX67" fmla="*/ 1245564 w 5110315"/>
              <a:gd name="connsiteY67" fmla="*/ 4476750 h 4713880"/>
              <a:gd name="connsiteX68" fmla="*/ 1074114 w 5110315"/>
              <a:gd name="connsiteY68" fmla="*/ 4533900 h 4713880"/>
              <a:gd name="connsiteX69" fmla="*/ 1016964 w 5110315"/>
              <a:gd name="connsiteY69" fmla="*/ 4552950 h 4713880"/>
              <a:gd name="connsiteX70" fmla="*/ 959814 w 5110315"/>
              <a:gd name="connsiteY70" fmla="*/ 4572000 h 4713880"/>
              <a:gd name="connsiteX71" fmla="*/ 845514 w 5110315"/>
              <a:gd name="connsiteY71" fmla="*/ 4591050 h 4713880"/>
              <a:gd name="connsiteX72" fmla="*/ 712164 w 5110315"/>
              <a:gd name="connsiteY72" fmla="*/ 4572000 h 4713880"/>
              <a:gd name="connsiteX73" fmla="*/ 655014 w 5110315"/>
              <a:gd name="connsiteY73" fmla="*/ 4552950 h 4713880"/>
              <a:gd name="connsiteX74" fmla="*/ 442621 w 5110315"/>
              <a:gd name="connsiteY74" fmla="*/ 4713880 h 4713880"/>
              <a:gd name="connsiteX75" fmla="*/ 290221 w 5110315"/>
              <a:gd name="connsiteY75" fmla="*/ 4615787 h 4713880"/>
              <a:gd name="connsiteX76" fmla="*/ 173362 w 5110315"/>
              <a:gd name="connsiteY76" fmla="*/ 4439218 h 4713880"/>
              <a:gd name="connsiteX77" fmla="*/ 45414 w 5110315"/>
              <a:gd name="connsiteY77" fmla="*/ 4171950 h 4713880"/>
              <a:gd name="connsiteX78" fmla="*/ 26364 w 5110315"/>
              <a:gd name="connsiteY78" fmla="*/ 4114800 h 4713880"/>
              <a:gd name="connsiteX0" fmla="*/ 26364 w 5117241"/>
              <a:gd name="connsiteY0" fmla="*/ 4114800 h 4713880"/>
              <a:gd name="connsiteX1" fmla="*/ 7314 w 5117241"/>
              <a:gd name="connsiteY1" fmla="*/ 3467100 h 4713880"/>
              <a:gd name="connsiteX2" fmla="*/ 159714 w 5117241"/>
              <a:gd name="connsiteY2" fmla="*/ 3448050 h 4713880"/>
              <a:gd name="connsiteX3" fmla="*/ 350214 w 5117241"/>
              <a:gd name="connsiteY3" fmla="*/ 3390900 h 4713880"/>
              <a:gd name="connsiteX4" fmla="*/ 559764 w 5117241"/>
              <a:gd name="connsiteY4" fmla="*/ 3314700 h 4713880"/>
              <a:gd name="connsiteX5" fmla="*/ 655014 w 5117241"/>
              <a:gd name="connsiteY5" fmla="*/ 3105150 h 4713880"/>
              <a:gd name="connsiteX6" fmla="*/ 750264 w 5117241"/>
              <a:gd name="connsiteY6" fmla="*/ 2857500 h 4713880"/>
              <a:gd name="connsiteX7" fmla="*/ 883614 w 5117241"/>
              <a:gd name="connsiteY7" fmla="*/ 2495550 h 4713880"/>
              <a:gd name="connsiteX8" fmla="*/ 921714 w 5117241"/>
              <a:gd name="connsiteY8" fmla="*/ 2362200 h 4713880"/>
              <a:gd name="connsiteX9" fmla="*/ 997914 w 5117241"/>
              <a:gd name="connsiteY9" fmla="*/ 2171700 h 4713880"/>
              <a:gd name="connsiteX10" fmla="*/ 1036014 w 5117241"/>
              <a:gd name="connsiteY10" fmla="*/ 2019300 h 4713880"/>
              <a:gd name="connsiteX11" fmla="*/ 1016964 w 5117241"/>
              <a:gd name="connsiteY11" fmla="*/ 1771650 h 4713880"/>
              <a:gd name="connsiteX12" fmla="*/ 1016964 w 5117241"/>
              <a:gd name="connsiteY12" fmla="*/ 1543050 h 4713880"/>
              <a:gd name="connsiteX13" fmla="*/ 1055064 w 5117241"/>
              <a:gd name="connsiteY13" fmla="*/ 1390650 h 4713880"/>
              <a:gd name="connsiteX14" fmla="*/ 1055064 w 5117241"/>
              <a:gd name="connsiteY14" fmla="*/ 1390650 h 4713880"/>
              <a:gd name="connsiteX15" fmla="*/ 1093164 w 5117241"/>
              <a:gd name="connsiteY15" fmla="*/ 1181100 h 4713880"/>
              <a:gd name="connsiteX16" fmla="*/ 1093164 w 5117241"/>
              <a:gd name="connsiteY16" fmla="*/ 1181100 h 4713880"/>
              <a:gd name="connsiteX17" fmla="*/ 883614 w 5117241"/>
              <a:gd name="connsiteY17" fmla="*/ 1295400 h 4713880"/>
              <a:gd name="connsiteX18" fmla="*/ 731214 w 5117241"/>
              <a:gd name="connsiteY18" fmla="*/ 1238250 h 4713880"/>
              <a:gd name="connsiteX19" fmla="*/ 578814 w 5117241"/>
              <a:gd name="connsiteY19" fmla="*/ 1238250 h 4713880"/>
              <a:gd name="connsiteX20" fmla="*/ 540714 w 5117241"/>
              <a:gd name="connsiteY20" fmla="*/ 1257300 h 4713880"/>
              <a:gd name="connsiteX21" fmla="*/ 445464 w 5117241"/>
              <a:gd name="connsiteY21" fmla="*/ 762000 h 4713880"/>
              <a:gd name="connsiteX22" fmla="*/ 426414 w 5117241"/>
              <a:gd name="connsiteY22" fmla="*/ 476250 h 4713880"/>
              <a:gd name="connsiteX23" fmla="*/ 426414 w 5117241"/>
              <a:gd name="connsiteY23" fmla="*/ 247650 h 4713880"/>
              <a:gd name="connsiteX24" fmla="*/ 597864 w 5117241"/>
              <a:gd name="connsiteY24" fmla="*/ 95250 h 4713880"/>
              <a:gd name="connsiteX25" fmla="*/ 902664 w 5117241"/>
              <a:gd name="connsiteY25" fmla="*/ 0 h 4713880"/>
              <a:gd name="connsiteX26" fmla="*/ 1150314 w 5117241"/>
              <a:gd name="connsiteY26" fmla="*/ 0 h 4713880"/>
              <a:gd name="connsiteX27" fmla="*/ 1397964 w 5117241"/>
              <a:gd name="connsiteY27" fmla="*/ 0 h 4713880"/>
              <a:gd name="connsiteX28" fmla="*/ 1626564 w 5117241"/>
              <a:gd name="connsiteY28" fmla="*/ 19050 h 4713880"/>
              <a:gd name="connsiteX29" fmla="*/ 1893264 w 5117241"/>
              <a:gd name="connsiteY29" fmla="*/ 19050 h 4713880"/>
              <a:gd name="connsiteX30" fmla="*/ 2064714 w 5117241"/>
              <a:gd name="connsiteY30" fmla="*/ 19050 h 4713880"/>
              <a:gd name="connsiteX31" fmla="*/ 2445714 w 5117241"/>
              <a:gd name="connsiteY31" fmla="*/ 76200 h 4713880"/>
              <a:gd name="connsiteX32" fmla="*/ 2655264 w 5117241"/>
              <a:gd name="connsiteY32" fmla="*/ 76200 h 4713880"/>
              <a:gd name="connsiteX33" fmla="*/ 2902914 w 5117241"/>
              <a:gd name="connsiteY33" fmla="*/ 57150 h 4713880"/>
              <a:gd name="connsiteX34" fmla="*/ 3283914 w 5117241"/>
              <a:gd name="connsiteY34" fmla="*/ 0 h 4713880"/>
              <a:gd name="connsiteX35" fmla="*/ 3683964 w 5117241"/>
              <a:gd name="connsiteY35" fmla="*/ 76200 h 4713880"/>
              <a:gd name="connsiteX36" fmla="*/ 3855414 w 5117241"/>
              <a:gd name="connsiteY36" fmla="*/ 152400 h 4713880"/>
              <a:gd name="connsiteX37" fmla="*/ 3931614 w 5117241"/>
              <a:gd name="connsiteY37" fmla="*/ 495300 h 4713880"/>
              <a:gd name="connsiteX38" fmla="*/ 4007814 w 5117241"/>
              <a:gd name="connsiteY38" fmla="*/ 876300 h 4713880"/>
              <a:gd name="connsiteX39" fmla="*/ 4007814 w 5117241"/>
              <a:gd name="connsiteY39" fmla="*/ 876300 h 4713880"/>
              <a:gd name="connsiteX40" fmla="*/ 4045914 w 5117241"/>
              <a:gd name="connsiteY40" fmla="*/ 1238250 h 4713880"/>
              <a:gd name="connsiteX41" fmla="*/ 5055564 w 5117241"/>
              <a:gd name="connsiteY41" fmla="*/ 4229100 h 4713880"/>
              <a:gd name="connsiteX42" fmla="*/ 4998414 w 5117241"/>
              <a:gd name="connsiteY42" fmla="*/ 4267200 h 4713880"/>
              <a:gd name="connsiteX43" fmla="*/ 4941264 w 5117241"/>
              <a:gd name="connsiteY43" fmla="*/ 4286250 h 4713880"/>
              <a:gd name="connsiteX44" fmla="*/ 4788864 w 5117241"/>
              <a:gd name="connsiteY44" fmla="*/ 4324350 h 4713880"/>
              <a:gd name="connsiteX45" fmla="*/ 4445964 w 5117241"/>
              <a:gd name="connsiteY45" fmla="*/ 4343400 h 4713880"/>
              <a:gd name="connsiteX46" fmla="*/ 4426914 w 5117241"/>
              <a:gd name="connsiteY46" fmla="*/ 4419600 h 4713880"/>
              <a:gd name="connsiteX47" fmla="*/ 4255464 w 5117241"/>
              <a:gd name="connsiteY47" fmla="*/ 4438650 h 4713880"/>
              <a:gd name="connsiteX48" fmla="*/ 4198314 w 5117241"/>
              <a:gd name="connsiteY48" fmla="*/ 4419600 h 4713880"/>
              <a:gd name="connsiteX49" fmla="*/ 3950664 w 5117241"/>
              <a:gd name="connsiteY49" fmla="*/ 4210050 h 4713880"/>
              <a:gd name="connsiteX50" fmla="*/ 3874464 w 5117241"/>
              <a:gd name="connsiteY50" fmla="*/ 4191000 h 4713880"/>
              <a:gd name="connsiteX51" fmla="*/ 3798264 w 5117241"/>
              <a:gd name="connsiteY51" fmla="*/ 4133850 h 4713880"/>
              <a:gd name="connsiteX52" fmla="*/ 3683964 w 5117241"/>
              <a:gd name="connsiteY52" fmla="*/ 4114800 h 4713880"/>
              <a:gd name="connsiteX53" fmla="*/ 3169614 w 5117241"/>
              <a:gd name="connsiteY53" fmla="*/ 4171950 h 4713880"/>
              <a:gd name="connsiteX54" fmla="*/ 3112464 w 5117241"/>
              <a:gd name="connsiteY54" fmla="*/ 4191000 h 4713880"/>
              <a:gd name="connsiteX55" fmla="*/ 2941014 w 5117241"/>
              <a:gd name="connsiteY55" fmla="*/ 4229100 h 4713880"/>
              <a:gd name="connsiteX56" fmla="*/ 2864814 w 5117241"/>
              <a:gd name="connsiteY56" fmla="*/ 4267200 h 4713880"/>
              <a:gd name="connsiteX57" fmla="*/ 2769564 w 5117241"/>
              <a:gd name="connsiteY57" fmla="*/ 4286250 h 4713880"/>
              <a:gd name="connsiteX58" fmla="*/ 2693364 w 5117241"/>
              <a:gd name="connsiteY58" fmla="*/ 4305300 h 4713880"/>
              <a:gd name="connsiteX59" fmla="*/ 2483814 w 5117241"/>
              <a:gd name="connsiteY59" fmla="*/ 4381500 h 4713880"/>
              <a:gd name="connsiteX60" fmla="*/ 2064714 w 5117241"/>
              <a:gd name="connsiteY60" fmla="*/ 4362450 h 4713880"/>
              <a:gd name="connsiteX61" fmla="*/ 2007564 w 5117241"/>
              <a:gd name="connsiteY61" fmla="*/ 4305300 h 4713880"/>
              <a:gd name="connsiteX62" fmla="*/ 1893264 w 5117241"/>
              <a:gd name="connsiteY62" fmla="*/ 4267200 h 4713880"/>
              <a:gd name="connsiteX63" fmla="*/ 1836114 w 5117241"/>
              <a:gd name="connsiteY63" fmla="*/ 4248150 h 4713880"/>
              <a:gd name="connsiteX64" fmla="*/ 1493214 w 5117241"/>
              <a:gd name="connsiteY64" fmla="*/ 4324350 h 4713880"/>
              <a:gd name="connsiteX65" fmla="*/ 1302714 w 5117241"/>
              <a:gd name="connsiteY65" fmla="*/ 4438650 h 4713880"/>
              <a:gd name="connsiteX66" fmla="*/ 1245564 w 5117241"/>
              <a:gd name="connsiteY66" fmla="*/ 4476750 h 4713880"/>
              <a:gd name="connsiteX67" fmla="*/ 1074114 w 5117241"/>
              <a:gd name="connsiteY67" fmla="*/ 4533900 h 4713880"/>
              <a:gd name="connsiteX68" fmla="*/ 1016964 w 5117241"/>
              <a:gd name="connsiteY68" fmla="*/ 4552950 h 4713880"/>
              <a:gd name="connsiteX69" fmla="*/ 959814 w 5117241"/>
              <a:gd name="connsiteY69" fmla="*/ 4572000 h 4713880"/>
              <a:gd name="connsiteX70" fmla="*/ 845514 w 5117241"/>
              <a:gd name="connsiteY70" fmla="*/ 4591050 h 4713880"/>
              <a:gd name="connsiteX71" fmla="*/ 712164 w 5117241"/>
              <a:gd name="connsiteY71" fmla="*/ 4572000 h 4713880"/>
              <a:gd name="connsiteX72" fmla="*/ 655014 w 5117241"/>
              <a:gd name="connsiteY72" fmla="*/ 4552950 h 4713880"/>
              <a:gd name="connsiteX73" fmla="*/ 442621 w 5117241"/>
              <a:gd name="connsiteY73" fmla="*/ 4713880 h 4713880"/>
              <a:gd name="connsiteX74" fmla="*/ 290221 w 5117241"/>
              <a:gd name="connsiteY74" fmla="*/ 4615787 h 4713880"/>
              <a:gd name="connsiteX75" fmla="*/ 173362 w 5117241"/>
              <a:gd name="connsiteY75" fmla="*/ 4439218 h 4713880"/>
              <a:gd name="connsiteX76" fmla="*/ 45414 w 5117241"/>
              <a:gd name="connsiteY76" fmla="*/ 4171950 h 4713880"/>
              <a:gd name="connsiteX77" fmla="*/ 26364 w 5117241"/>
              <a:gd name="connsiteY77" fmla="*/ 4114800 h 4713880"/>
              <a:gd name="connsiteX0" fmla="*/ 26364 w 5106912"/>
              <a:gd name="connsiteY0" fmla="*/ 4114800 h 4713880"/>
              <a:gd name="connsiteX1" fmla="*/ 7314 w 5106912"/>
              <a:gd name="connsiteY1" fmla="*/ 3467100 h 4713880"/>
              <a:gd name="connsiteX2" fmla="*/ 159714 w 5106912"/>
              <a:gd name="connsiteY2" fmla="*/ 3448050 h 4713880"/>
              <a:gd name="connsiteX3" fmla="*/ 350214 w 5106912"/>
              <a:gd name="connsiteY3" fmla="*/ 3390900 h 4713880"/>
              <a:gd name="connsiteX4" fmla="*/ 559764 w 5106912"/>
              <a:gd name="connsiteY4" fmla="*/ 3314700 h 4713880"/>
              <a:gd name="connsiteX5" fmla="*/ 655014 w 5106912"/>
              <a:gd name="connsiteY5" fmla="*/ 3105150 h 4713880"/>
              <a:gd name="connsiteX6" fmla="*/ 750264 w 5106912"/>
              <a:gd name="connsiteY6" fmla="*/ 2857500 h 4713880"/>
              <a:gd name="connsiteX7" fmla="*/ 883614 w 5106912"/>
              <a:gd name="connsiteY7" fmla="*/ 2495550 h 4713880"/>
              <a:gd name="connsiteX8" fmla="*/ 921714 w 5106912"/>
              <a:gd name="connsiteY8" fmla="*/ 2362200 h 4713880"/>
              <a:gd name="connsiteX9" fmla="*/ 997914 w 5106912"/>
              <a:gd name="connsiteY9" fmla="*/ 2171700 h 4713880"/>
              <a:gd name="connsiteX10" fmla="*/ 1036014 w 5106912"/>
              <a:gd name="connsiteY10" fmla="*/ 2019300 h 4713880"/>
              <a:gd name="connsiteX11" fmla="*/ 1016964 w 5106912"/>
              <a:gd name="connsiteY11" fmla="*/ 1771650 h 4713880"/>
              <a:gd name="connsiteX12" fmla="*/ 1016964 w 5106912"/>
              <a:gd name="connsiteY12" fmla="*/ 1543050 h 4713880"/>
              <a:gd name="connsiteX13" fmla="*/ 1055064 w 5106912"/>
              <a:gd name="connsiteY13" fmla="*/ 1390650 h 4713880"/>
              <a:gd name="connsiteX14" fmla="*/ 1055064 w 5106912"/>
              <a:gd name="connsiteY14" fmla="*/ 1390650 h 4713880"/>
              <a:gd name="connsiteX15" fmla="*/ 1093164 w 5106912"/>
              <a:gd name="connsiteY15" fmla="*/ 1181100 h 4713880"/>
              <a:gd name="connsiteX16" fmla="*/ 1093164 w 5106912"/>
              <a:gd name="connsiteY16" fmla="*/ 1181100 h 4713880"/>
              <a:gd name="connsiteX17" fmla="*/ 883614 w 5106912"/>
              <a:gd name="connsiteY17" fmla="*/ 1295400 h 4713880"/>
              <a:gd name="connsiteX18" fmla="*/ 731214 w 5106912"/>
              <a:gd name="connsiteY18" fmla="*/ 1238250 h 4713880"/>
              <a:gd name="connsiteX19" fmla="*/ 578814 w 5106912"/>
              <a:gd name="connsiteY19" fmla="*/ 1238250 h 4713880"/>
              <a:gd name="connsiteX20" fmla="*/ 540714 w 5106912"/>
              <a:gd name="connsiteY20" fmla="*/ 1257300 h 4713880"/>
              <a:gd name="connsiteX21" fmla="*/ 445464 w 5106912"/>
              <a:gd name="connsiteY21" fmla="*/ 762000 h 4713880"/>
              <a:gd name="connsiteX22" fmla="*/ 426414 w 5106912"/>
              <a:gd name="connsiteY22" fmla="*/ 476250 h 4713880"/>
              <a:gd name="connsiteX23" fmla="*/ 426414 w 5106912"/>
              <a:gd name="connsiteY23" fmla="*/ 247650 h 4713880"/>
              <a:gd name="connsiteX24" fmla="*/ 597864 w 5106912"/>
              <a:gd name="connsiteY24" fmla="*/ 95250 h 4713880"/>
              <a:gd name="connsiteX25" fmla="*/ 902664 w 5106912"/>
              <a:gd name="connsiteY25" fmla="*/ 0 h 4713880"/>
              <a:gd name="connsiteX26" fmla="*/ 1150314 w 5106912"/>
              <a:gd name="connsiteY26" fmla="*/ 0 h 4713880"/>
              <a:gd name="connsiteX27" fmla="*/ 1397964 w 5106912"/>
              <a:gd name="connsiteY27" fmla="*/ 0 h 4713880"/>
              <a:gd name="connsiteX28" fmla="*/ 1626564 w 5106912"/>
              <a:gd name="connsiteY28" fmla="*/ 19050 h 4713880"/>
              <a:gd name="connsiteX29" fmla="*/ 1893264 w 5106912"/>
              <a:gd name="connsiteY29" fmla="*/ 19050 h 4713880"/>
              <a:gd name="connsiteX30" fmla="*/ 2064714 w 5106912"/>
              <a:gd name="connsiteY30" fmla="*/ 19050 h 4713880"/>
              <a:gd name="connsiteX31" fmla="*/ 2445714 w 5106912"/>
              <a:gd name="connsiteY31" fmla="*/ 76200 h 4713880"/>
              <a:gd name="connsiteX32" fmla="*/ 2655264 w 5106912"/>
              <a:gd name="connsiteY32" fmla="*/ 76200 h 4713880"/>
              <a:gd name="connsiteX33" fmla="*/ 2902914 w 5106912"/>
              <a:gd name="connsiteY33" fmla="*/ 57150 h 4713880"/>
              <a:gd name="connsiteX34" fmla="*/ 3283914 w 5106912"/>
              <a:gd name="connsiteY34" fmla="*/ 0 h 4713880"/>
              <a:gd name="connsiteX35" fmla="*/ 3683964 w 5106912"/>
              <a:gd name="connsiteY35" fmla="*/ 76200 h 4713880"/>
              <a:gd name="connsiteX36" fmla="*/ 3855414 w 5106912"/>
              <a:gd name="connsiteY36" fmla="*/ 152400 h 4713880"/>
              <a:gd name="connsiteX37" fmla="*/ 3931614 w 5106912"/>
              <a:gd name="connsiteY37" fmla="*/ 495300 h 4713880"/>
              <a:gd name="connsiteX38" fmla="*/ 4007814 w 5106912"/>
              <a:gd name="connsiteY38" fmla="*/ 876300 h 4713880"/>
              <a:gd name="connsiteX39" fmla="*/ 4007814 w 5106912"/>
              <a:gd name="connsiteY39" fmla="*/ 876300 h 4713880"/>
              <a:gd name="connsiteX40" fmla="*/ 4045914 w 5106912"/>
              <a:gd name="connsiteY40" fmla="*/ 1238250 h 4713880"/>
              <a:gd name="connsiteX41" fmla="*/ 5055564 w 5106912"/>
              <a:gd name="connsiteY41" fmla="*/ 4229100 h 4713880"/>
              <a:gd name="connsiteX42" fmla="*/ 4941264 w 5106912"/>
              <a:gd name="connsiteY42" fmla="*/ 4286250 h 4713880"/>
              <a:gd name="connsiteX43" fmla="*/ 4788864 w 5106912"/>
              <a:gd name="connsiteY43" fmla="*/ 4324350 h 4713880"/>
              <a:gd name="connsiteX44" fmla="*/ 4445964 w 5106912"/>
              <a:gd name="connsiteY44" fmla="*/ 4343400 h 4713880"/>
              <a:gd name="connsiteX45" fmla="*/ 4426914 w 5106912"/>
              <a:gd name="connsiteY45" fmla="*/ 4419600 h 4713880"/>
              <a:gd name="connsiteX46" fmla="*/ 4255464 w 5106912"/>
              <a:gd name="connsiteY46" fmla="*/ 4438650 h 4713880"/>
              <a:gd name="connsiteX47" fmla="*/ 4198314 w 5106912"/>
              <a:gd name="connsiteY47" fmla="*/ 4419600 h 4713880"/>
              <a:gd name="connsiteX48" fmla="*/ 3950664 w 5106912"/>
              <a:gd name="connsiteY48" fmla="*/ 4210050 h 4713880"/>
              <a:gd name="connsiteX49" fmla="*/ 3874464 w 5106912"/>
              <a:gd name="connsiteY49" fmla="*/ 4191000 h 4713880"/>
              <a:gd name="connsiteX50" fmla="*/ 3798264 w 5106912"/>
              <a:gd name="connsiteY50" fmla="*/ 4133850 h 4713880"/>
              <a:gd name="connsiteX51" fmla="*/ 3683964 w 5106912"/>
              <a:gd name="connsiteY51" fmla="*/ 4114800 h 4713880"/>
              <a:gd name="connsiteX52" fmla="*/ 3169614 w 5106912"/>
              <a:gd name="connsiteY52" fmla="*/ 4171950 h 4713880"/>
              <a:gd name="connsiteX53" fmla="*/ 3112464 w 5106912"/>
              <a:gd name="connsiteY53" fmla="*/ 4191000 h 4713880"/>
              <a:gd name="connsiteX54" fmla="*/ 2941014 w 5106912"/>
              <a:gd name="connsiteY54" fmla="*/ 4229100 h 4713880"/>
              <a:gd name="connsiteX55" fmla="*/ 2864814 w 5106912"/>
              <a:gd name="connsiteY55" fmla="*/ 4267200 h 4713880"/>
              <a:gd name="connsiteX56" fmla="*/ 2769564 w 5106912"/>
              <a:gd name="connsiteY56" fmla="*/ 4286250 h 4713880"/>
              <a:gd name="connsiteX57" fmla="*/ 2693364 w 5106912"/>
              <a:gd name="connsiteY57" fmla="*/ 4305300 h 4713880"/>
              <a:gd name="connsiteX58" fmla="*/ 2483814 w 5106912"/>
              <a:gd name="connsiteY58" fmla="*/ 4381500 h 4713880"/>
              <a:gd name="connsiteX59" fmla="*/ 2064714 w 5106912"/>
              <a:gd name="connsiteY59" fmla="*/ 4362450 h 4713880"/>
              <a:gd name="connsiteX60" fmla="*/ 2007564 w 5106912"/>
              <a:gd name="connsiteY60" fmla="*/ 4305300 h 4713880"/>
              <a:gd name="connsiteX61" fmla="*/ 1893264 w 5106912"/>
              <a:gd name="connsiteY61" fmla="*/ 4267200 h 4713880"/>
              <a:gd name="connsiteX62" fmla="*/ 1836114 w 5106912"/>
              <a:gd name="connsiteY62" fmla="*/ 4248150 h 4713880"/>
              <a:gd name="connsiteX63" fmla="*/ 1493214 w 5106912"/>
              <a:gd name="connsiteY63" fmla="*/ 4324350 h 4713880"/>
              <a:gd name="connsiteX64" fmla="*/ 1302714 w 5106912"/>
              <a:gd name="connsiteY64" fmla="*/ 4438650 h 4713880"/>
              <a:gd name="connsiteX65" fmla="*/ 1245564 w 5106912"/>
              <a:gd name="connsiteY65" fmla="*/ 4476750 h 4713880"/>
              <a:gd name="connsiteX66" fmla="*/ 1074114 w 5106912"/>
              <a:gd name="connsiteY66" fmla="*/ 4533900 h 4713880"/>
              <a:gd name="connsiteX67" fmla="*/ 1016964 w 5106912"/>
              <a:gd name="connsiteY67" fmla="*/ 4552950 h 4713880"/>
              <a:gd name="connsiteX68" fmla="*/ 959814 w 5106912"/>
              <a:gd name="connsiteY68" fmla="*/ 4572000 h 4713880"/>
              <a:gd name="connsiteX69" fmla="*/ 845514 w 5106912"/>
              <a:gd name="connsiteY69" fmla="*/ 4591050 h 4713880"/>
              <a:gd name="connsiteX70" fmla="*/ 712164 w 5106912"/>
              <a:gd name="connsiteY70" fmla="*/ 4572000 h 4713880"/>
              <a:gd name="connsiteX71" fmla="*/ 655014 w 5106912"/>
              <a:gd name="connsiteY71" fmla="*/ 4552950 h 4713880"/>
              <a:gd name="connsiteX72" fmla="*/ 442621 w 5106912"/>
              <a:gd name="connsiteY72" fmla="*/ 4713880 h 4713880"/>
              <a:gd name="connsiteX73" fmla="*/ 290221 w 5106912"/>
              <a:gd name="connsiteY73" fmla="*/ 4615787 h 4713880"/>
              <a:gd name="connsiteX74" fmla="*/ 173362 w 5106912"/>
              <a:gd name="connsiteY74" fmla="*/ 4439218 h 4713880"/>
              <a:gd name="connsiteX75" fmla="*/ 45414 w 5106912"/>
              <a:gd name="connsiteY75" fmla="*/ 4171950 h 4713880"/>
              <a:gd name="connsiteX76" fmla="*/ 26364 w 5106912"/>
              <a:gd name="connsiteY76" fmla="*/ 4114800 h 4713880"/>
              <a:gd name="connsiteX0" fmla="*/ 26364 w 5085879"/>
              <a:gd name="connsiteY0" fmla="*/ 4114800 h 4713880"/>
              <a:gd name="connsiteX1" fmla="*/ 7314 w 5085879"/>
              <a:gd name="connsiteY1" fmla="*/ 3467100 h 4713880"/>
              <a:gd name="connsiteX2" fmla="*/ 159714 w 5085879"/>
              <a:gd name="connsiteY2" fmla="*/ 3448050 h 4713880"/>
              <a:gd name="connsiteX3" fmla="*/ 350214 w 5085879"/>
              <a:gd name="connsiteY3" fmla="*/ 3390900 h 4713880"/>
              <a:gd name="connsiteX4" fmla="*/ 559764 w 5085879"/>
              <a:gd name="connsiteY4" fmla="*/ 3314700 h 4713880"/>
              <a:gd name="connsiteX5" fmla="*/ 655014 w 5085879"/>
              <a:gd name="connsiteY5" fmla="*/ 3105150 h 4713880"/>
              <a:gd name="connsiteX6" fmla="*/ 750264 w 5085879"/>
              <a:gd name="connsiteY6" fmla="*/ 2857500 h 4713880"/>
              <a:gd name="connsiteX7" fmla="*/ 883614 w 5085879"/>
              <a:gd name="connsiteY7" fmla="*/ 2495550 h 4713880"/>
              <a:gd name="connsiteX8" fmla="*/ 921714 w 5085879"/>
              <a:gd name="connsiteY8" fmla="*/ 2362200 h 4713880"/>
              <a:gd name="connsiteX9" fmla="*/ 997914 w 5085879"/>
              <a:gd name="connsiteY9" fmla="*/ 2171700 h 4713880"/>
              <a:gd name="connsiteX10" fmla="*/ 1036014 w 5085879"/>
              <a:gd name="connsiteY10" fmla="*/ 2019300 h 4713880"/>
              <a:gd name="connsiteX11" fmla="*/ 1016964 w 5085879"/>
              <a:gd name="connsiteY11" fmla="*/ 1771650 h 4713880"/>
              <a:gd name="connsiteX12" fmla="*/ 1016964 w 5085879"/>
              <a:gd name="connsiteY12" fmla="*/ 1543050 h 4713880"/>
              <a:gd name="connsiteX13" fmla="*/ 1055064 w 5085879"/>
              <a:gd name="connsiteY13" fmla="*/ 1390650 h 4713880"/>
              <a:gd name="connsiteX14" fmla="*/ 1055064 w 5085879"/>
              <a:gd name="connsiteY14" fmla="*/ 1390650 h 4713880"/>
              <a:gd name="connsiteX15" fmla="*/ 1093164 w 5085879"/>
              <a:gd name="connsiteY15" fmla="*/ 1181100 h 4713880"/>
              <a:gd name="connsiteX16" fmla="*/ 1093164 w 5085879"/>
              <a:gd name="connsiteY16" fmla="*/ 1181100 h 4713880"/>
              <a:gd name="connsiteX17" fmla="*/ 883614 w 5085879"/>
              <a:gd name="connsiteY17" fmla="*/ 1295400 h 4713880"/>
              <a:gd name="connsiteX18" fmla="*/ 731214 w 5085879"/>
              <a:gd name="connsiteY18" fmla="*/ 1238250 h 4713880"/>
              <a:gd name="connsiteX19" fmla="*/ 578814 w 5085879"/>
              <a:gd name="connsiteY19" fmla="*/ 1238250 h 4713880"/>
              <a:gd name="connsiteX20" fmla="*/ 540714 w 5085879"/>
              <a:gd name="connsiteY20" fmla="*/ 1257300 h 4713880"/>
              <a:gd name="connsiteX21" fmla="*/ 445464 w 5085879"/>
              <a:gd name="connsiteY21" fmla="*/ 762000 h 4713880"/>
              <a:gd name="connsiteX22" fmla="*/ 426414 w 5085879"/>
              <a:gd name="connsiteY22" fmla="*/ 476250 h 4713880"/>
              <a:gd name="connsiteX23" fmla="*/ 426414 w 5085879"/>
              <a:gd name="connsiteY23" fmla="*/ 247650 h 4713880"/>
              <a:gd name="connsiteX24" fmla="*/ 597864 w 5085879"/>
              <a:gd name="connsiteY24" fmla="*/ 95250 h 4713880"/>
              <a:gd name="connsiteX25" fmla="*/ 902664 w 5085879"/>
              <a:gd name="connsiteY25" fmla="*/ 0 h 4713880"/>
              <a:gd name="connsiteX26" fmla="*/ 1150314 w 5085879"/>
              <a:gd name="connsiteY26" fmla="*/ 0 h 4713880"/>
              <a:gd name="connsiteX27" fmla="*/ 1397964 w 5085879"/>
              <a:gd name="connsiteY27" fmla="*/ 0 h 4713880"/>
              <a:gd name="connsiteX28" fmla="*/ 1626564 w 5085879"/>
              <a:gd name="connsiteY28" fmla="*/ 19050 h 4713880"/>
              <a:gd name="connsiteX29" fmla="*/ 1893264 w 5085879"/>
              <a:gd name="connsiteY29" fmla="*/ 19050 h 4713880"/>
              <a:gd name="connsiteX30" fmla="*/ 2064714 w 5085879"/>
              <a:gd name="connsiteY30" fmla="*/ 19050 h 4713880"/>
              <a:gd name="connsiteX31" fmla="*/ 2445714 w 5085879"/>
              <a:gd name="connsiteY31" fmla="*/ 76200 h 4713880"/>
              <a:gd name="connsiteX32" fmla="*/ 2655264 w 5085879"/>
              <a:gd name="connsiteY32" fmla="*/ 76200 h 4713880"/>
              <a:gd name="connsiteX33" fmla="*/ 2902914 w 5085879"/>
              <a:gd name="connsiteY33" fmla="*/ 57150 h 4713880"/>
              <a:gd name="connsiteX34" fmla="*/ 3283914 w 5085879"/>
              <a:gd name="connsiteY34" fmla="*/ 0 h 4713880"/>
              <a:gd name="connsiteX35" fmla="*/ 3683964 w 5085879"/>
              <a:gd name="connsiteY35" fmla="*/ 76200 h 4713880"/>
              <a:gd name="connsiteX36" fmla="*/ 3855414 w 5085879"/>
              <a:gd name="connsiteY36" fmla="*/ 152400 h 4713880"/>
              <a:gd name="connsiteX37" fmla="*/ 3931614 w 5085879"/>
              <a:gd name="connsiteY37" fmla="*/ 495300 h 4713880"/>
              <a:gd name="connsiteX38" fmla="*/ 4007814 w 5085879"/>
              <a:gd name="connsiteY38" fmla="*/ 876300 h 4713880"/>
              <a:gd name="connsiteX39" fmla="*/ 4007814 w 5085879"/>
              <a:gd name="connsiteY39" fmla="*/ 876300 h 4713880"/>
              <a:gd name="connsiteX40" fmla="*/ 4045914 w 5085879"/>
              <a:gd name="connsiteY40" fmla="*/ 1238250 h 4713880"/>
              <a:gd name="connsiteX41" fmla="*/ 5055564 w 5085879"/>
              <a:gd name="connsiteY41" fmla="*/ 4229100 h 4713880"/>
              <a:gd name="connsiteX42" fmla="*/ 4788864 w 5085879"/>
              <a:gd name="connsiteY42" fmla="*/ 4324350 h 4713880"/>
              <a:gd name="connsiteX43" fmla="*/ 4445964 w 5085879"/>
              <a:gd name="connsiteY43" fmla="*/ 4343400 h 4713880"/>
              <a:gd name="connsiteX44" fmla="*/ 4426914 w 5085879"/>
              <a:gd name="connsiteY44" fmla="*/ 4419600 h 4713880"/>
              <a:gd name="connsiteX45" fmla="*/ 4255464 w 5085879"/>
              <a:gd name="connsiteY45" fmla="*/ 4438650 h 4713880"/>
              <a:gd name="connsiteX46" fmla="*/ 4198314 w 5085879"/>
              <a:gd name="connsiteY46" fmla="*/ 4419600 h 4713880"/>
              <a:gd name="connsiteX47" fmla="*/ 3950664 w 5085879"/>
              <a:gd name="connsiteY47" fmla="*/ 4210050 h 4713880"/>
              <a:gd name="connsiteX48" fmla="*/ 3874464 w 5085879"/>
              <a:gd name="connsiteY48" fmla="*/ 4191000 h 4713880"/>
              <a:gd name="connsiteX49" fmla="*/ 3798264 w 5085879"/>
              <a:gd name="connsiteY49" fmla="*/ 4133850 h 4713880"/>
              <a:gd name="connsiteX50" fmla="*/ 3683964 w 5085879"/>
              <a:gd name="connsiteY50" fmla="*/ 4114800 h 4713880"/>
              <a:gd name="connsiteX51" fmla="*/ 3169614 w 5085879"/>
              <a:gd name="connsiteY51" fmla="*/ 4171950 h 4713880"/>
              <a:gd name="connsiteX52" fmla="*/ 3112464 w 5085879"/>
              <a:gd name="connsiteY52" fmla="*/ 4191000 h 4713880"/>
              <a:gd name="connsiteX53" fmla="*/ 2941014 w 5085879"/>
              <a:gd name="connsiteY53" fmla="*/ 4229100 h 4713880"/>
              <a:gd name="connsiteX54" fmla="*/ 2864814 w 5085879"/>
              <a:gd name="connsiteY54" fmla="*/ 4267200 h 4713880"/>
              <a:gd name="connsiteX55" fmla="*/ 2769564 w 5085879"/>
              <a:gd name="connsiteY55" fmla="*/ 4286250 h 4713880"/>
              <a:gd name="connsiteX56" fmla="*/ 2693364 w 5085879"/>
              <a:gd name="connsiteY56" fmla="*/ 4305300 h 4713880"/>
              <a:gd name="connsiteX57" fmla="*/ 2483814 w 5085879"/>
              <a:gd name="connsiteY57" fmla="*/ 4381500 h 4713880"/>
              <a:gd name="connsiteX58" fmla="*/ 2064714 w 5085879"/>
              <a:gd name="connsiteY58" fmla="*/ 4362450 h 4713880"/>
              <a:gd name="connsiteX59" fmla="*/ 2007564 w 5085879"/>
              <a:gd name="connsiteY59" fmla="*/ 4305300 h 4713880"/>
              <a:gd name="connsiteX60" fmla="*/ 1893264 w 5085879"/>
              <a:gd name="connsiteY60" fmla="*/ 4267200 h 4713880"/>
              <a:gd name="connsiteX61" fmla="*/ 1836114 w 5085879"/>
              <a:gd name="connsiteY61" fmla="*/ 4248150 h 4713880"/>
              <a:gd name="connsiteX62" fmla="*/ 1493214 w 5085879"/>
              <a:gd name="connsiteY62" fmla="*/ 4324350 h 4713880"/>
              <a:gd name="connsiteX63" fmla="*/ 1302714 w 5085879"/>
              <a:gd name="connsiteY63" fmla="*/ 4438650 h 4713880"/>
              <a:gd name="connsiteX64" fmla="*/ 1245564 w 5085879"/>
              <a:gd name="connsiteY64" fmla="*/ 4476750 h 4713880"/>
              <a:gd name="connsiteX65" fmla="*/ 1074114 w 5085879"/>
              <a:gd name="connsiteY65" fmla="*/ 4533900 h 4713880"/>
              <a:gd name="connsiteX66" fmla="*/ 1016964 w 5085879"/>
              <a:gd name="connsiteY66" fmla="*/ 4552950 h 4713880"/>
              <a:gd name="connsiteX67" fmla="*/ 959814 w 5085879"/>
              <a:gd name="connsiteY67" fmla="*/ 4572000 h 4713880"/>
              <a:gd name="connsiteX68" fmla="*/ 845514 w 5085879"/>
              <a:gd name="connsiteY68" fmla="*/ 4591050 h 4713880"/>
              <a:gd name="connsiteX69" fmla="*/ 712164 w 5085879"/>
              <a:gd name="connsiteY69" fmla="*/ 4572000 h 4713880"/>
              <a:gd name="connsiteX70" fmla="*/ 655014 w 5085879"/>
              <a:gd name="connsiteY70" fmla="*/ 4552950 h 4713880"/>
              <a:gd name="connsiteX71" fmla="*/ 442621 w 5085879"/>
              <a:gd name="connsiteY71" fmla="*/ 4713880 h 4713880"/>
              <a:gd name="connsiteX72" fmla="*/ 290221 w 5085879"/>
              <a:gd name="connsiteY72" fmla="*/ 4615787 h 4713880"/>
              <a:gd name="connsiteX73" fmla="*/ 173362 w 5085879"/>
              <a:gd name="connsiteY73" fmla="*/ 4439218 h 4713880"/>
              <a:gd name="connsiteX74" fmla="*/ 45414 w 5085879"/>
              <a:gd name="connsiteY74" fmla="*/ 4171950 h 4713880"/>
              <a:gd name="connsiteX75" fmla="*/ 26364 w 5085879"/>
              <a:gd name="connsiteY75" fmla="*/ 4114800 h 4713880"/>
              <a:gd name="connsiteX0" fmla="*/ 26364 w 4798551"/>
              <a:gd name="connsiteY0" fmla="*/ 4114800 h 4713880"/>
              <a:gd name="connsiteX1" fmla="*/ 7314 w 4798551"/>
              <a:gd name="connsiteY1" fmla="*/ 3467100 h 4713880"/>
              <a:gd name="connsiteX2" fmla="*/ 159714 w 4798551"/>
              <a:gd name="connsiteY2" fmla="*/ 3448050 h 4713880"/>
              <a:gd name="connsiteX3" fmla="*/ 350214 w 4798551"/>
              <a:gd name="connsiteY3" fmla="*/ 3390900 h 4713880"/>
              <a:gd name="connsiteX4" fmla="*/ 559764 w 4798551"/>
              <a:gd name="connsiteY4" fmla="*/ 3314700 h 4713880"/>
              <a:gd name="connsiteX5" fmla="*/ 655014 w 4798551"/>
              <a:gd name="connsiteY5" fmla="*/ 3105150 h 4713880"/>
              <a:gd name="connsiteX6" fmla="*/ 750264 w 4798551"/>
              <a:gd name="connsiteY6" fmla="*/ 2857500 h 4713880"/>
              <a:gd name="connsiteX7" fmla="*/ 883614 w 4798551"/>
              <a:gd name="connsiteY7" fmla="*/ 2495550 h 4713880"/>
              <a:gd name="connsiteX8" fmla="*/ 921714 w 4798551"/>
              <a:gd name="connsiteY8" fmla="*/ 2362200 h 4713880"/>
              <a:gd name="connsiteX9" fmla="*/ 997914 w 4798551"/>
              <a:gd name="connsiteY9" fmla="*/ 2171700 h 4713880"/>
              <a:gd name="connsiteX10" fmla="*/ 1036014 w 4798551"/>
              <a:gd name="connsiteY10" fmla="*/ 2019300 h 4713880"/>
              <a:gd name="connsiteX11" fmla="*/ 1016964 w 4798551"/>
              <a:gd name="connsiteY11" fmla="*/ 1771650 h 4713880"/>
              <a:gd name="connsiteX12" fmla="*/ 1016964 w 4798551"/>
              <a:gd name="connsiteY12" fmla="*/ 1543050 h 4713880"/>
              <a:gd name="connsiteX13" fmla="*/ 1055064 w 4798551"/>
              <a:gd name="connsiteY13" fmla="*/ 1390650 h 4713880"/>
              <a:gd name="connsiteX14" fmla="*/ 1055064 w 4798551"/>
              <a:gd name="connsiteY14" fmla="*/ 1390650 h 4713880"/>
              <a:gd name="connsiteX15" fmla="*/ 1093164 w 4798551"/>
              <a:gd name="connsiteY15" fmla="*/ 1181100 h 4713880"/>
              <a:gd name="connsiteX16" fmla="*/ 1093164 w 4798551"/>
              <a:gd name="connsiteY16" fmla="*/ 1181100 h 4713880"/>
              <a:gd name="connsiteX17" fmla="*/ 883614 w 4798551"/>
              <a:gd name="connsiteY17" fmla="*/ 1295400 h 4713880"/>
              <a:gd name="connsiteX18" fmla="*/ 731214 w 4798551"/>
              <a:gd name="connsiteY18" fmla="*/ 1238250 h 4713880"/>
              <a:gd name="connsiteX19" fmla="*/ 578814 w 4798551"/>
              <a:gd name="connsiteY19" fmla="*/ 1238250 h 4713880"/>
              <a:gd name="connsiteX20" fmla="*/ 540714 w 4798551"/>
              <a:gd name="connsiteY20" fmla="*/ 1257300 h 4713880"/>
              <a:gd name="connsiteX21" fmla="*/ 445464 w 4798551"/>
              <a:gd name="connsiteY21" fmla="*/ 762000 h 4713880"/>
              <a:gd name="connsiteX22" fmla="*/ 426414 w 4798551"/>
              <a:gd name="connsiteY22" fmla="*/ 476250 h 4713880"/>
              <a:gd name="connsiteX23" fmla="*/ 426414 w 4798551"/>
              <a:gd name="connsiteY23" fmla="*/ 247650 h 4713880"/>
              <a:gd name="connsiteX24" fmla="*/ 597864 w 4798551"/>
              <a:gd name="connsiteY24" fmla="*/ 95250 h 4713880"/>
              <a:gd name="connsiteX25" fmla="*/ 902664 w 4798551"/>
              <a:gd name="connsiteY25" fmla="*/ 0 h 4713880"/>
              <a:gd name="connsiteX26" fmla="*/ 1150314 w 4798551"/>
              <a:gd name="connsiteY26" fmla="*/ 0 h 4713880"/>
              <a:gd name="connsiteX27" fmla="*/ 1397964 w 4798551"/>
              <a:gd name="connsiteY27" fmla="*/ 0 h 4713880"/>
              <a:gd name="connsiteX28" fmla="*/ 1626564 w 4798551"/>
              <a:gd name="connsiteY28" fmla="*/ 19050 h 4713880"/>
              <a:gd name="connsiteX29" fmla="*/ 1893264 w 4798551"/>
              <a:gd name="connsiteY29" fmla="*/ 19050 h 4713880"/>
              <a:gd name="connsiteX30" fmla="*/ 2064714 w 4798551"/>
              <a:gd name="connsiteY30" fmla="*/ 19050 h 4713880"/>
              <a:gd name="connsiteX31" fmla="*/ 2445714 w 4798551"/>
              <a:gd name="connsiteY31" fmla="*/ 76200 h 4713880"/>
              <a:gd name="connsiteX32" fmla="*/ 2655264 w 4798551"/>
              <a:gd name="connsiteY32" fmla="*/ 76200 h 4713880"/>
              <a:gd name="connsiteX33" fmla="*/ 2902914 w 4798551"/>
              <a:gd name="connsiteY33" fmla="*/ 57150 h 4713880"/>
              <a:gd name="connsiteX34" fmla="*/ 3283914 w 4798551"/>
              <a:gd name="connsiteY34" fmla="*/ 0 h 4713880"/>
              <a:gd name="connsiteX35" fmla="*/ 3683964 w 4798551"/>
              <a:gd name="connsiteY35" fmla="*/ 76200 h 4713880"/>
              <a:gd name="connsiteX36" fmla="*/ 3855414 w 4798551"/>
              <a:gd name="connsiteY36" fmla="*/ 152400 h 4713880"/>
              <a:gd name="connsiteX37" fmla="*/ 3931614 w 4798551"/>
              <a:gd name="connsiteY37" fmla="*/ 495300 h 4713880"/>
              <a:gd name="connsiteX38" fmla="*/ 4007814 w 4798551"/>
              <a:gd name="connsiteY38" fmla="*/ 876300 h 4713880"/>
              <a:gd name="connsiteX39" fmla="*/ 4007814 w 4798551"/>
              <a:gd name="connsiteY39" fmla="*/ 876300 h 4713880"/>
              <a:gd name="connsiteX40" fmla="*/ 4045914 w 4798551"/>
              <a:gd name="connsiteY40" fmla="*/ 1238250 h 4713880"/>
              <a:gd name="connsiteX41" fmla="*/ 4788864 w 4798551"/>
              <a:gd name="connsiteY41" fmla="*/ 4324350 h 4713880"/>
              <a:gd name="connsiteX42" fmla="*/ 4445964 w 4798551"/>
              <a:gd name="connsiteY42" fmla="*/ 4343400 h 4713880"/>
              <a:gd name="connsiteX43" fmla="*/ 4426914 w 4798551"/>
              <a:gd name="connsiteY43" fmla="*/ 4419600 h 4713880"/>
              <a:gd name="connsiteX44" fmla="*/ 4255464 w 4798551"/>
              <a:gd name="connsiteY44" fmla="*/ 4438650 h 4713880"/>
              <a:gd name="connsiteX45" fmla="*/ 4198314 w 4798551"/>
              <a:gd name="connsiteY45" fmla="*/ 4419600 h 4713880"/>
              <a:gd name="connsiteX46" fmla="*/ 3950664 w 4798551"/>
              <a:gd name="connsiteY46" fmla="*/ 4210050 h 4713880"/>
              <a:gd name="connsiteX47" fmla="*/ 3874464 w 4798551"/>
              <a:gd name="connsiteY47" fmla="*/ 4191000 h 4713880"/>
              <a:gd name="connsiteX48" fmla="*/ 3798264 w 4798551"/>
              <a:gd name="connsiteY48" fmla="*/ 4133850 h 4713880"/>
              <a:gd name="connsiteX49" fmla="*/ 3683964 w 4798551"/>
              <a:gd name="connsiteY49" fmla="*/ 4114800 h 4713880"/>
              <a:gd name="connsiteX50" fmla="*/ 3169614 w 4798551"/>
              <a:gd name="connsiteY50" fmla="*/ 4171950 h 4713880"/>
              <a:gd name="connsiteX51" fmla="*/ 3112464 w 4798551"/>
              <a:gd name="connsiteY51" fmla="*/ 4191000 h 4713880"/>
              <a:gd name="connsiteX52" fmla="*/ 2941014 w 4798551"/>
              <a:gd name="connsiteY52" fmla="*/ 4229100 h 4713880"/>
              <a:gd name="connsiteX53" fmla="*/ 2864814 w 4798551"/>
              <a:gd name="connsiteY53" fmla="*/ 4267200 h 4713880"/>
              <a:gd name="connsiteX54" fmla="*/ 2769564 w 4798551"/>
              <a:gd name="connsiteY54" fmla="*/ 4286250 h 4713880"/>
              <a:gd name="connsiteX55" fmla="*/ 2693364 w 4798551"/>
              <a:gd name="connsiteY55" fmla="*/ 4305300 h 4713880"/>
              <a:gd name="connsiteX56" fmla="*/ 2483814 w 4798551"/>
              <a:gd name="connsiteY56" fmla="*/ 4381500 h 4713880"/>
              <a:gd name="connsiteX57" fmla="*/ 2064714 w 4798551"/>
              <a:gd name="connsiteY57" fmla="*/ 4362450 h 4713880"/>
              <a:gd name="connsiteX58" fmla="*/ 2007564 w 4798551"/>
              <a:gd name="connsiteY58" fmla="*/ 4305300 h 4713880"/>
              <a:gd name="connsiteX59" fmla="*/ 1893264 w 4798551"/>
              <a:gd name="connsiteY59" fmla="*/ 4267200 h 4713880"/>
              <a:gd name="connsiteX60" fmla="*/ 1836114 w 4798551"/>
              <a:gd name="connsiteY60" fmla="*/ 4248150 h 4713880"/>
              <a:gd name="connsiteX61" fmla="*/ 1493214 w 4798551"/>
              <a:gd name="connsiteY61" fmla="*/ 4324350 h 4713880"/>
              <a:gd name="connsiteX62" fmla="*/ 1302714 w 4798551"/>
              <a:gd name="connsiteY62" fmla="*/ 4438650 h 4713880"/>
              <a:gd name="connsiteX63" fmla="*/ 1245564 w 4798551"/>
              <a:gd name="connsiteY63" fmla="*/ 4476750 h 4713880"/>
              <a:gd name="connsiteX64" fmla="*/ 1074114 w 4798551"/>
              <a:gd name="connsiteY64" fmla="*/ 4533900 h 4713880"/>
              <a:gd name="connsiteX65" fmla="*/ 1016964 w 4798551"/>
              <a:gd name="connsiteY65" fmla="*/ 4552950 h 4713880"/>
              <a:gd name="connsiteX66" fmla="*/ 959814 w 4798551"/>
              <a:gd name="connsiteY66" fmla="*/ 4572000 h 4713880"/>
              <a:gd name="connsiteX67" fmla="*/ 845514 w 4798551"/>
              <a:gd name="connsiteY67" fmla="*/ 4591050 h 4713880"/>
              <a:gd name="connsiteX68" fmla="*/ 712164 w 4798551"/>
              <a:gd name="connsiteY68" fmla="*/ 4572000 h 4713880"/>
              <a:gd name="connsiteX69" fmla="*/ 655014 w 4798551"/>
              <a:gd name="connsiteY69" fmla="*/ 4552950 h 4713880"/>
              <a:gd name="connsiteX70" fmla="*/ 442621 w 4798551"/>
              <a:gd name="connsiteY70" fmla="*/ 4713880 h 4713880"/>
              <a:gd name="connsiteX71" fmla="*/ 290221 w 4798551"/>
              <a:gd name="connsiteY71" fmla="*/ 4615787 h 4713880"/>
              <a:gd name="connsiteX72" fmla="*/ 173362 w 4798551"/>
              <a:gd name="connsiteY72" fmla="*/ 4439218 h 4713880"/>
              <a:gd name="connsiteX73" fmla="*/ 45414 w 4798551"/>
              <a:gd name="connsiteY73" fmla="*/ 4171950 h 4713880"/>
              <a:gd name="connsiteX74" fmla="*/ 26364 w 4798551"/>
              <a:gd name="connsiteY74" fmla="*/ 4114800 h 4713880"/>
              <a:gd name="connsiteX0" fmla="*/ 26364 w 4812680"/>
              <a:gd name="connsiteY0" fmla="*/ 4114800 h 4713880"/>
              <a:gd name="connsiteX1" fmla="*/ 7314 w 4812680"/>
              <a:gd name="connsiteY1" fmla="*/ 3467100 h 4713880"/>
              <a:gd name="connsiteX2" fmla="*/ 159714 w 4812680"/>
              <a:gd name="connsiteY2" fmla="*/ 3448050 h 4713880"/>
              <a:gd name="connsiteX3" fmla="*/ 350214 w 4812680"/>
              <a:gd name="connsiteY3" fmla="*/ 3390900 h 4713880"/>
              <a:gd name="connsiteX4" fmla="*/ 559764 w 4812680"/>
              <a:gd name="connsiteY4" fmla="*/ 3314700 h 4713880"/>
              <a:gd name="connsiteX5" fmla="*/ 655014 w 4812680"/>
              <a:gd name="connsiteY5" fmla="*/ 3105150 h 4713880"/>
              <a:gd name="connsiteX6" fmla="*/ 750264 w 4812680"/>
              <a:gd name="connsiteY6" fmla="*/ 2857500 h 4713880"/>
              <a:gd name="connsiteX7" fmla="*/ 883614 w 4812680"/>
              <a:gd name="connsiteY7" fmla="*/ 2495550 h 4713880"/>
              <a:gd name="connsiteX8" fmla="*/ 921714 w 4812680"/>
              <a:gd name="connsiteY8" fmla="*/ 2362200 h 4713880"/>
              <a:gd name="connsiteX9" fmla="*/ 997914 w 4812680"/>
              <a:gd name="connsiteY9" fmla="*/ 2171700 h 4713880"/>
              <a:gd name="connsiteX10" fmla="*/ 1036014 w 4812680"/>
              <a:gd name="connsiteY10" fmla="*/ 2019300 h 4713880"/>
              <a:gd name="connsiteX11" fmla="*/ 1016964 w 4812680"/>
              <a:gd name="connsiteY11" fmla="*/ 1771650 h 4713880"/>
              <a:gd name="connsiteX12" fmla="*/ 1016964 w 4812680"/>
              <a:gd name="connsiteY12" fmla="*/ 1543050 h 4713880"/>
              <a:gd name="connsiteX13" fmla="*/ 1055064 w 4812680"/>
              <a:gd name="connsiteY13" fmla="*/ 1390650 h 4713880"/>
              <a:gd name="connsiteX14" fmla="*/ 1055064 w 4812680"/>
              <a:gd name="connsiteY14" fmla="*/ 1390650 h 4713880"/>
              <a:gd name="connsiteX15" fmla="*/ 1093164 w 4812680"/>
              <a:gd name="connsiteY15" fmla="*/ 1181100 h 4713880"/>
              <a:gd name="connsiteX16" fmla="*/ 1093164 w 4812680"/>
              <a:gd name="connsiteY16" fmla="*/ 1181100 h 4713880"/>
              <a:gd name="connsiteX17" fmla="*/ 883614 w 4812680"/>
              <a:gd name="connsiteY17" fmla="*/ 1295400 h 4713880"/>
              <a:gd name="connsiteX18" fmla="*/ 731214 w 4812680"/>
              <a:gd name="connsiteY18" fmla="*/ 1238250 h 4713880"/>
              <a:gd name="connsiteX19" fmla="*/ 578814 w 4812680"/>
              <a:gd name="connsiteY19" fmla="*/ 1238250 h 4713880"/>
              <a:gd name="connsiteX20" fmla="*/ 540714 w 4812680"/>
              <a:gd name="connsiteY20" fmla="*/ 1257300 h 4713880"/>
              <a:gd name="connsiteX21" fmla="*/ 445464 w 4812680"/>
              <a:gd name="connsiteY21" fmla="*/ 762000 h 4713880"/>
              <a:gd name="connsiteX22" fmla="*/ 426414 w 4812680"/>
              <a:gd name="connsiteY22" fmla="*/ 476250 h 4713880"/>
              <a:gd name="connsiteX23" fmla="*/ 426414 w 4812680"/>
              <a:gd name="connsiteY23" fmla="*/ 247650 h 4713880"/>
              <a:gd name="connsiteX24" fmla="*/ 597864 w 4812680"/>
              <a:gd name="connsiteY24" fmla="*/ 95250 h 4713880"/>
              <a:gd name="connsiteX25" fmla="*/ 902664 w 4812680"/>
              <a:gd name="connsiteY25" fmla="*/ 0 h 4713880"/>
              <a:gd name="connsiteX26" fmla="*/ 1150314 w 4812680"/>
              <a:gd name="connsiteY26" fmla="*/ 0 h 4713880"/>
              <a:gd name="connsiteX27" fmla="*/ 1397964 w 4812680"/>
              <a:gd name="connsiteY27" fmla="*/ 0 h 4713880"/>
              <a:gd name="connsiteX28" fmla="*/ 1626564 w 4812680"/>
              <a:gd name="connsiteY28" fmla="*/ 19050 h 4713880"/>
              <a:gd name="connsiteX29" fmla="*/ 1893264 w 4812680"/>
              <a:gd name="connsiteY29" fmla="*/ 19050 h 4713880"/>
              <a:gd name="connsiteX30" fmla="*/ 2064714 w 4812680"/>
              <a:gd name="connsiteY30" fmla="*/ 19050 h 4713880"/>
              <a:gd name="connsiteX31" fmla="*/ 2445714 w 4812680"/>
              <a:gd name="connsiteY31" fmla="*/ 76200 h 4713880"/>
              <a:gd name="connsiteX32" fmla="*/ 2655264 w 4812680"/>
              <a:gd name="connsiteY32" fmla="*/ 76200 h 4713880"/>
              <a:gd name="connsiteX33" fmla="*/ 2902914 w 4812680"/>
              <a:gd name="connsiteY33" fmla="*/ 57150 h 4713880"/>
              <a:gd name="connsiteX34" fmla="*/ 3283914 w 4812680"/>
              <a:gd name="connsiteY34" fmla="*/ 0 h 4713880"/>
              <a:gd name="connsiteX35" fmla="*/ 3683964 w 4812680"/>
              <a:gd name="connsiteY35" fmla="*/ 76200 h 4713880"/>
              <a:gd name="connsiteX36" fmla="*/ 3855414 w 4812680"/>
              <a:gd name="connsiteY36" fmla="*/ 152400 h 4713880"/>
              <a:gd name="connsiteX37" fmla="*/ 3931614 w 4812680"/>
              <a:gd name="connsiteY37" fmla="*/ 495300 h 4713880"/>
              <a:gd name="connsiteX38" fmla="*/ 4007814 w 4812680"/>
              <a:gd name="connsiteY38" fmla="*/ 876300 h 4713880"/>
              <a:gd name="connsiteX39" fmla="*/ 4007814 w 4812680"/>
              <a:gd name="connsiteY39" fmla="*/ 876300 h 4713880"/>
              <a:gd name="connsiteX40" fmla="*/ 4045914 w 4812680"/>
              <a:gd name="connsiteY40" fmla="*/ 1238250 h 4713880"/>
              <a:gd name="connsiteX41" fmla="*/ 3744527 w 4812680"/>
              <a:gd name="connsiteY41" fmla="*/ 1863489 h 4713880"/>
              <a:gd name="connsiteX42" fmla="*/ 4788864 w 4812680"/>
              <a:gd name="connsiteY42" fmla="*/ 4324350 h 4713880"/>
              <a:gd name="connsiteX43" fmla="*/ 4445964 w 4812680"/>
              <a:gd name="connsiteY43" fmla="*/ 4343400 h 4713880"/>
              <a:gd name="connsiteX44" fmla="*/ 4426914 w 4812680"/>
              <a:gd name="connsiteY44" fmla="*/ 4419600 h 4713880"/>
              <a:gd name="connsiteX45" fmla="*/ 4255464 w 4812680"/>
              <a:gd name="connsiteY45" fmla="*/ 4438650 h 4713880"/>
              <a:gd name="connsiteX46" fmla="*/ 4198314 w 4812680"/>
              <a:gd name="connsiteY46" fmla="*/ 4419600 h 4713880"/>
              <a:gd name="connsiteX47" fmla="*/ 3950664 w 4812680"/>
              <a:gd name="connsiteY47" fmla="*/ 4210050 h 4713880"/>
              <a:gd name="connsiteX48" fmla="*/ 3874464 w 4812680"/>
              <a:gd name="connsiteY48" fmla="*/ 4191000 h 4713880"/>
              <a:gd name="connsiteX49" fmla="*/ 3798264 w 4812680"/>
              <a:gd name="connsiteY49" fmla="*/ 4133850 h 4713880"/>
              <a:gd name="connsiteX50" fmla="*/ 3683964 w 4812680"/>
              <a:gd name="connsiteY50" fmla="*/ 4114800 h 4713880"/>
              <a:gd name="connsiteX51" fmla="*/ 3169614 w 4812680"/>
              <a:gd name="connsiteY51" fmla="*/ 4171950 h 4713880"/>
              <a:gd name="connsiteX52" fmla="*/ 3112464 w 4812680"/>
              <a:gd name="connsiteY52" fmla="*/ 4191000 h 4713880"/>
              <a:gd name="connsiteX53" fmla="*/ 2941014 w 4812680"/>
              <a:gd name="connsiteY53" fmla="*/ 4229100 h 4713880"/>
              <a:gd name="connsiteX54" fmla="*/ 2864814 w 4812680"/>
              <a:gd name="connsiteY54" fmla="*/ 4267200 h 4713880"/>
              <a:gd name="connsiteX55" fmla="*/ 2769564 w 4812680"/>
              <a:gd name="connsiteY55" fmla="*/ 4286250 h 4713880"/>
              <a:gd name="connsiteX56" fmla="*/ 2693364 w 4812680"/>
              <a:gd name="connsiteY56" fmla="*/ 4305300 h 4713880"/>
              <a:gd name="connsiteX57" fmla="*/ 2483814 w 4812680"/>
              <a:gd name="connsiteY57" fmla="*/ 4381500 h 4713880"/>
              <a:gd name="connsiteX58" fmla="*/ 2064714 w 4812680"/>
              <a:gd name="connsiteY58" fmla="*/ 4362450 h 4713880"/>
              <a:gd name="connsiteX59" fmla="*/ 2007564 w 4812680"/>
              <a:gd name="connsiteY59" fmla="*/ 4305300 h 4713880"/>
              <a:gd name="connsiteX60" fmla="*/ 1893264 w 4812680"/>
              <a:gd name="connsiteY60" fmla="*/ 4267200 h 4713880"/>
              <a:gd name="connsiteX61" fmla="*/ 1836114 w 4812680"/>
              <a:gd name="connsiteY61" fmla="*/ 4248150 h 4713880"/>
              <a:gd name="connsiteX62" fmla="*/ 1493214 w 4812680"/>
              <a:gd name="connsiteY62" fmla="*/ 4324350 h 4713880"/>
              <a:gd name="connsiteX63" fmla="*/ 1302714 w 4812680"/>
              <a:gd name="connsiteY63" fmla="*/ 4438650 h 4713880"/>
              <a:gd name="connsiteX64" fmla="*/ 1245564 w 4812680"/>
              <a:gd name="connsiteY64" fmla="*/ 4476750 h 4713880"/>
              <a:gd name="connsiteX65" fmla="*/ 1074114 w 4812680"/>
              <a:gd name="connsiteY65" fmla="*/ 4533900 h 4713880"/>
              <a:gd name="connsiteX66" fmla="*/ 1016964 w 4812680"/>
              <a:gd name="connsiteY66" fmla="*/ 4552950 h 4713880"/>
              <a:gd name="connsiteX67" fmla="*/ 959814 w 4812680"/>
              <a:gd name="connsiteY67" fmla="*/ 4572000 h 4713880"/>
              <a:gd name="connsiteX68" fmla="*/ 845514 w 4812680"/>
              <a:gd name="connsiteY68" fmla="*/ 4591050 h 4713880"/>
              <a:gd name="connsiteX69" fmla="*/ 712164 w 4812680"/>
              <a:gd name="connsiteY69" fmla="*/ 4572000 h 4713880"/>
              <a:gd name="connsiteX70" fmla="*/ 655014 w 4812680"/>
              <a:gd name="connsiteY70" fmla="*/ 4552950 h 4713880"/>
              <a:gd name="connsiteX71" fmla="*/ 442621 w 4812680"/>
              <a:gd name="connsiteY71" fmla="*/ 4713880 h 4713880"/>
              <a:gd name="connsiteX72" fmla="*/ 290221 w 4812680"/>
              <a:gd name="connsiteY72" fmla="*/ 4615787 h 4713880"/>
              <a:gd name="connsiteX73" fmla="*/ 173362 w 4812680"/>
              <a:gd name="connsiteY73" fmla="*/ 4439218 h 4713880"/>
              <a:gd name="connsiteX74" fmla="*/ 45414 w 4812680"/>
              <a:gd name="connsiteY74" fmla="*/ 4171950 h 4713880"/>
              <a:gd name="connsiteX75" fmla="*/ 26364 w 4812680"/>
              <a:gd name="connsiteY75" fmla="*/ 4114800 h 4713880"/>
              <a:gd name="connsiteX0" fmla="*/ 26364 w 4840013"/>
              <a:gd name="connsiteY0" fmla="*/ 4114800 h 4713880"/>
              <a:gd name="connsiteX1" fmla="*/ 7314 w 4840013"/>
              <a:gd name="connsiteY1" fmla="*/ 3467100 h 4713880"/>
              <a:gd name="connsiteX2" fmla="*/ 159714 w 4840013"/>
              <a:gd name="connsiteY2" fmla="*/ 3448050 h 4713880"/>
              <a:gd name="connsiteX3" fmla="*/ 350214 w 4840013"/>
              <a:gd name="connsiteY3" fmla="*/ 3390900 h 4713880"/>
              <a:gd name="connsiteX4" fmla="*/ 559764 w 4840013"/>
              <a:gd name="connsiteY4" fmla="*/ 3314700 h 4713880"/>
              <a:gd name="connsiteX5" fmla="*/ 655014 w 4840013"/>
              <a:gd name="connsiteY5" fmla="*/ 3105150 h 4713880"/>
              <a:gd name="connsiteX6" fmla="*/ 750264 w 4840013"/>
              <a:gd name="connsiteY6" fmla="*/ 2857500 h 4713880"/>
              <a:gd name="connsiteX7" fmla="*/ 883614 w 4840013"/>
              <a:gd name="connsiteY7" fmla="*/ 2495550 h 4713880"/>
              <a:gd name="connsiteX8" fmla="*/ 921714 w 4840013"/>
              <a:gd name="connsiteY8" fmla="*/ 2362200 h 4713880"/>
              <a:gd name="connsiteX9" fmla="*/ 997914 w 4840013"/>
              <a:gd name="connsiteY9" fmla="*/ 2171700 h 4713880"/>
              <a:gd name="connsiteX10" fmla="*/ 1036014 w 4840013"/>
              <a:gd name="connsiteY10" fmla="*/ 2019300 h 4713880"/>
              <a:gd name="connsiteX11" fmla="*/ 1016964 w 4840013"/>
              <a:gd name="connsiteY11" fmla="*/ 1771650 h 4713880"/>
              <a:gd name="connsiteX12" fmla="*/ 1016964 w 4840013"/>
              <a:gd name="connsiteY12" fmla="*/ 1543050 h 4713880"/>
              <a:gd name="connsiteX13" fmla="*/ 1055064 w 4840013"/>
              <a:gd name="connsiteY13" fmla="*/ 1390650 h 4713880"/>
              <a:gd name="connsiteX14" fmla="*/ 1055064 w 4840013"/>
              <a:gd name="connsiteY14" fmla="*/ 1390650 h 4713880"/>
              <a:gd name="connsiteX15" fmla="*/ 1093164 w 4840013"/>
              <a:gd name="connsiteY15" fmla="*/ 1181100 h 4713880"/>
              <a:gd name="connsiteX16" fmla="*/ 1093164 w 4840013"/>
              <a:gd name="connsiteY16" fmla="*/ 1181100 h 4713880"/>
              <a:gd name="connsiteX17" fmla="*/ 883614 w 4840013"/>
              <a:gd name="connsiteY17" fmla="*/ 1295400 h 4713880"/>
              <a:gd name="connsiteX18" fmla="*/ 731214 w 4840013"/>
              <a:gd name="connsiteY18" fmla="*/ 1238250 h 4713880"/>
              <a:gd name="connsiteX19" fmla="*/ 578814 w 4840013"/>
              <a:gd name="connsiteY19" fmla="*/ 1238250 h 4713880"/>
              <a:gd name="connsiteX20" fmla="*/ 540714 w 4840013"/>
              <a:gd name="connsiteY20" fmla="*/ 1257300 h 4713880"/>
              <a:gd name="connsiteX21" fmla="*/ 445464 w 4840013"/>
              <a:gd name="connsiteY21" fmla="*/ 762000 h 4713880"/>
              <a:gd name="connsiteX22" fmla="*/ 426414 w 4840013"/>
              <a:gd name="connsiteY22" fmla="*/ 476250 h 4713880"/>
              <a:gd name="connsiteX23" fmla="*/ 426414 w 4840013"/>
              <a:gd name="connsiteY23" fmla="*/ 247650 h 4713880"/>
              <a:gd name="connsiteX24" fmla="*/ 597864 w 4840013"/>
              <a:gd name="connsiteY24" fmla="*/ 95250 h 4713880"/>
              <a:gd name="connsiteX25" fmla="*/ 902664 w 4840013"/>
              <a:gd name="connsiteY25" fmla="*/ 0 h 4713880"/>
              <a:gd name="connsiteX26" fmla="*/ 1150314 w 4840013"/>
              <a:gd name="connsiteY26" fmla="*/ 0 h 4713880"/>
              <a:gd name="connsiteX27" fmla="*/ 1397964 w 4840013"/>
              <a:gd name="connsiteY27" fmla="*/ 0 h 4713880"/>
              <a:gd name="connsiteX28" fmla="*/ 1626564 w 4840013"/>
              <a:gd name="connsiteY28" fmla="*/ 19050 h 4713880"/>
              <a:gd name="connsiteX29" fmla="*/ 1893264 w 4840013"/>
              <a:gd name="connsiteY29" fmla="*/ 19050 h 4713880"/>
              <a:gd name="connsiteX30" fmla="*/ 2064714 w 4840013"/>
              <a:gd name="connsiteY30" fmla="*/ 19050 h 4713880"/>
              <a:gd name="connsiteX31" fmla="*/ 2445714 w 4840013"/>
              <a:gd name="connsiteY31" fmla="*/ 76200 h 4713880"/>
              <a:gd name="connsiteX32" fmla="*/ 2655264 w 4840013"/>
              <a:gd name="connsiteY32" fmla="*/ 76200 h 4713880"/>
              <a:gd name="connsiteX33" fmla="*/ 2902914 w 4840013"/>
              <a:gd name="connsiteY33" fmla="*/ 57150 h 4713880"/>
              <a:gd name="connsiteX34" fmla="*/ 3283914 w 4840013"/>
              <a:gd name="connsiteY34" fmla="*/ 0 h 4713880"/>
              <a:gd name="connsiteX35" fmla="*/ 3683964 w 4840013"/>
              <a:gd name="connsiteY35" fmla="*/ 76200 h 4713880"/>
              <a:gd name="connsiteX36" fmla="*/ 3855414 w 4840013"/>
              <a:gd name="connsiteY36" fmla="*/ 152400 h 4713880"/>
              <a:gd name="connsiteX37" fmla="*/ 3931614 w 4840013"/>
              <a:gd name="connsiteY37" fmla="*/ 495300 h 4713880"/>
              <a:gd name="connsiteX38" fmla="*/ 4007814 w 4840013"/>
              <a:gd name="connsiteY38" fmla="*/ 876300 h 4713880"/>
              <a:gd name="connsiteX39" fmla="*/ 4007814 w 4840013"/>
              <a:gd name="connsiteY39" fmla="*/ 876300 h 4713880"/>
              <a:gd name="connsiteX40" fmla="*/ 4045914 w 4840013"/>
              <a:gd name="connsiteY40" fmla="*/ 1238250 h 4713880"/>
              <a:gd name="connsiteX41" fmla="*/ 3744527 w 4840013"/>
              <a:gd name="connsiteY41" fmla="*/ 1863489 h 4713880"/>
              <a:gd name="connsiteX42" fmla="*/ 3266854 w 4840013"/>
              <a:gd name="connsiteY42" fmla="*/ 2764241 h 4713880"/>
              <a:gd name="connsiteX43" fmla="*/ 4788864 w 4840013"/>
              <a:gd name="connsiteY43" fmla="*/ 4324350 h 4713880"/>
              <a:gd name="connsiteX44" fmla="*/ 4445964 w 4840013"/>
              <a:gd name="connsiteY44" fmla="*/ 4343400 h 4713880"/>
              <a:gd name="connsiteX45" fmla="*/ 4426914 w 4840013"/>
              <a:gd name="connsiteY45" fmla="*/ 4419600 h 4713880"/>
              <a:gd name="connsiteX46" fmla="*/ 4255464 w 4840013"/>
              <a:gd name="connsiteY46" fmla="*/ 4438650 h 4713880"/>
              <a:gd name="connsiteX47" fmla="*/ 4198314 w 4840013"/>
              <a:gd name="connsiteY47" fmla="*/ 4419600 h 4713880"/>
              <a:gd name="connsiteX48" fmla="*/ 3950664 w 4840013"/>
              <a:gd name="connsiteY48" fmla="*/ 4210050 h 4713880"/>
              <a:gd name="connsiteX49" fmla="*/ 3874464 w 4840013"/>
              <a:gd name="connsiteY49" fmla="*/ 4191000 h 4713880"/>
              <a:gd name="connsiteX50" fmla="*/ 3798264 w 4840013"/>
              <a:gd name="connsiteY50" fmla="*/ 4133850 h 4713880"/>
              <a:gd name="connsiteX51" fmla="*/ 3683964 w 4840013"/>
              <a:gd name="connsiteY51" fmla="*/ 4114800 h 4713880"/>
              <a:gd name="connsiteX52" fmla="*/ 3169614 w 4840013"/>
              <a:gd name="connsiteY52" fmla="*/ 4171950 h 4713880"/>
              <a:gd name="connsiteX53" fmla="*/ 3112464 w 4840013"/>
              <a:gd name="connsiteY53" fmla="*/ 4191000 h 4713880"/>
              <a:gd name="connsiteX54" fmla="*/ 2941014 w 4840013"/>
              <a:gd name="connsiteY54" fmla="*/ 4229100 h 4713880"/>
              <a:gd name="connsiteX55" fmla="*/ 2864814 w 4840013"/>
              <a:gd name="connsiteY55" fmla="*/ 4267200 h 4713880"/>
              <a:gd name="connsiteX56" fmla="*/ 2769564 w 4840013"/>
              <a:gd name="connsiteY56" fmla="*/ 4286250 h 4713880"/>
              <a:gd name="connsiteX57" fmla="*/ 2693364 w 4840013"/>
              <a:gd name="connsiteY57" fmla="*/ 4305300 h 4713880"/>
              <a:gd name="connsiteX58" fmla="*/ 2483814 w 4840013"/>
              <a:gd name="connsiteY58" fmla="*/ 4381500 h 4713880"/>
              <a:gd name="connsiteX59" fmla="*/ 2064714 w 4840013"/>
              <a:gd name="connsiteY59" fmla="*/ 4362450 h 4713880"/>
              <a:gd name="connsiteX60" fmla="*/ 2007564 w 4840013"/>
              <a:gd name="connsiteY60" fmla="*/ 4305300 h 4713880"/>
              <a:gd name="connsiteX61" fmla="*/ 1893264 w 4840013"/>
              <a:gd name="connsiteY61" fmla="*/ 4267200 h 4713880"/>
              <a:gd name="connsiteX62" fmla="*/ 1836114 w 4840013"/>
              <a:gd name="connsiteY62" fmla="*/ 4248150 h 4713880"/>
              <a:gd name="connsiteX63" fmla="*/ 1493214 w 4840013"/>
              <a:gd name="connsiteY63" fmla="*/ 4324350 h 4713880"/>
              <a:gd name="connsiteX64" fmla="*/ 1302714 w 4840013"/>
              <a:gd name="connsiteY64" fmla="*/ 4438650 h 4713880"/>
              <a:gd name="connsiteX65" fmla="*/ 1245564 w 4840013"/>
              <a:gd name="connsiteY65" fmla="*/ 4476750 h 4713880"/>
              <a:gd name="connsiteX66" fmla="*/ 1074114 w 4840013"/>
              <a:gd name="connsiteY66" fmla="*/ 4533900 h 4713880"/>
              <a:gd name="connsiteX67" fmla="*/ 1016964 w 4840013"/>
              <a:gd name="connsiteY67" fmla="*/ 4552950 h 4713880"/>
              <a:gd name="connsiteX68" fmla="*/ 959814 w 4840013"/>
              <a:gd name="connsiteY68" fmla="*/ 4572000 h 4713880"/>
              <a:gd name="connsiteX69" fmla="*/ 845514 w 4840013"/>
              <a:gd name="connsiteY69" fmla="*/ 4591050 h 4713880"/>
              <a:gd name="connsiteX70" fmla="*/ 712164 w 4840013"/>
              <a:gd name="connsiteY70" fmla="*/ 4572000 h 4713880"/>
              <a:gd name="connsiteX71" fmla="*/ 655014 w 4840013"/>
              <a:gd name="connsiteY71" fmla="*/ 4552950 h 4713880"/>
              <a:gd name="connsiteX72" fmla="*/ 442621 w 4840013"/>
              <a:gd name="connsiteY72" fmla="*/ 4713880 h 4713880"/>
              <a:gd name="connsiteX73" fmla="*/ 290221 w 4840013"/>
              <a:gd name="connsiteY73" fmla="*/ 4615787 h 4713880"/>
              <a:gd name="connsiteX74" fmla="*/ 173362 w 4840013"/>
              <a:gd name="connsiteY74" fmla="*/ 4439218 h 4713880"/>
              <a:gd name="connsiteX75" fmla="*/ 45414 w 4840013"/>
              <a:gd name="connsiteY75" fmla="*/ 4171950 h 4713880"/>
              <a:gd name="connsiteX76" fmla="*/ 26364 w 4840013"/>
              <a:gd name="connsiteY76"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426914 w 4811971"/>
              <a:gd name="connsiteY46" fmla="*/ 4419600 h 4713880"/>
              <a:gd name="connsiteX47" fmla="*/ 4255464 w 4811971"/>
              <a:gd name="connsiteY47" fmla="*/ 4438650 h 4713880"/>
              <a:gd name="connsiteX48" fmla="*/ 4198314 w 4811971"/>
              <a:gd name="connsiteY48" fmla="*/ 4419600 h 4713880"/>
              <a:gd name="connsiteX49" fmla="*/ 3950664 w 4811971"/>
              <a:gd name="connsiteY49" fmla="*/ 4210050 h 4713880"/>
              <a:gd name="connsiteX50" fmla="*/ 3874464 w 4811971"/>
              <a:gd name="connsiteY50" fmla="*/ 4191000 h 4713880"/>
              <a:gd name="connsiteX51" fmla="*/ 3798264 w 4811971"/>
              <a:gd name="connsiteY51" fmla="*/ 4133850 h 4713880"/>
              <a:gd name="connsiteX52" fmla="*/ 3683964 w 4811971"/>
              <a:gd name="connsiteY52" fmla="*/ 4114800 h 4713880"/>
              <a:gd name="connsiteX53" fmla="*/ 3169614 w 4811971"/>
              <a:gd name="connsiteY53" fmla="*/ 4171950 h 4713880"/>
              <a:gd name="connsiteX54" fmla="*/ 3112464 w 4811971"/>
              <a:gd name="connsiteY54" fmla="*/ 4191000 h 4713880"/>
              <a:gd name="connsiteX55" fmla="*/ 2941014 w 4811971"/>
              <a:gd name="connsiteY55" fmla="*/ 4229100 h 4713880"/>
              <a:gd name="connsiteX56" fmla="*/ 2864814 w 4811971"/>
              <a:gd name="connsiteY56" fmla="*/ 4267200 h 4713880"/>
              <a:gd name="connsiteX57" fmla="*/ 2769564 w 4811971"/>
              <a:gd name="connsiteY57" fmla="*/ 4286250 h 4713880"/>
              <a:gd name="connsiteX58" fmla="*/ 2693364 w 4811971"/>
              <a:gd name="connsiteY58" fmla="*/ 4305300 h 4713880"/>
              <a:gd name="connsiteX59" fmla="*/ 2483814 w 4811971"/>
              <a:gd name="connsiteY59" fmla="*/ 4381500 h 4713880"/>
              <a:gd name="connsiteX60" fmla="*/ 2064714 w 4811971"/>
              <a:gd name="connsiteY60" fmla="*/ 4362450 h 4713880"/>
              <a:gd name="connsiteX61" fmla="*/ 2007564 w 4811971"/>
              <a:gd name="connsiteY61" fmla="*/ 4305300 h 4713880"/>
              <a:gd name="connsiteX62" fmla="*/ 1893264 w 4811971"/>
              <a:gd name="connsiteY62" fmla="*/ 4267200 h 4713880"/>
              <a:gd name="connsiteX63" fmla="*/ 1836114 w 4811971"/>
              <a:gd name="connsiteY63" fmla="*/ 4248150 h 4713880"/>
              <a:gd name="connsiteX64" fmla="*/ 1493214 w 4811971"/>
              <a:gd name="connsiteY64" fmla="*/ 4324350 h 4713880"/>
              <a:gd name="connsiteX65" fmla="*/ 1302714 w 4811971"/>
              <a:gd name="connsiteY65" fmla="*/ 4438650 h 4713880"/>
              <a:gd name="connsiteX66" fmla="*/ 1245564 w 4811971"/>
              <a:gd name="connsiteY66" fmla="*/ 4476750 h 4713880"/>
              <a:gd name="connsiteX67" fmla="*/ 1074114 w 4811971"/>
              <a:gd name="connsiteY67" fmla="*/ 4533900 h 4713880"/>
              <a:gd name="connsiteX68" fmla="*/ 1016964 w 4811971"/>
              <a:gd name="connsiteY68" fmla="*/ 4552950 h 4713880"/>
              <a:gd name="connsiteX69" fmla="*/ 959814 w 4811971"/>
              <a:gd name="connsiteY69" fmla="*/ 4572000 h 4713880"/>
              <a:gd name="connsiteX70" fmla="*/ 845514 w 4811971"/>
              <a:gd name="connsiteY70" fmla="*/ 4591050 h 4713880"/>
              <a:gd name="connsiteX71" fmla="*/ 712164 w 4811971"/>
              <a:gd name="connsiteY71" fmla="*/ 4572000 h 4713880"/>
              <a:gd name="connsiteX72" fmla="*/ 655014 w 4811971"/>
              <a:gd name="connsiteY72" fmla="*/ 4552950 h 4713880"/>
              <a:gd name="connsiteX73" fmla="*/ 442621 w 4811971"/>
              <a:gd name="connsiteY73" fmla="*/ 4713880 h 4713880"/>
              <a:gd name="connsiteX74" fmla="*/ 290221 w 4811971"/>
              <a:gd name="connsiteY74" fmla="*/ 4615787 h 4713880"/>
              <a:gd name="connsiteX75" fmla="*/ 173362 w 4811971"/>
              <a:gd name="connsiteY75" fmla="*/ 4439218 h 4713880"/>
              <a:gd name="connsiteX76" fmla="*/ 45414 w 4811971"/>
              <a:gd name="connsiteY76" fmla="*/ 4171950 h 4713880"/>
              <a:gd name="connsiteX77" fmla="*/ 26364 w 4811971"/>
              <a:gd name="connsiteY77" fmla="*/ 4114800 h 4713880"/>
              <a:gd name="connsiteX0" fmla="*/ 26364 w 4811971"/>
              <a:gd name="connsiteY0" fmla="*/ 4114800 h 4713880"/>
              <a:gd name="connsiteX1" fmla="*/ 7314 w 4811971"/>
              <a:gd name="connsiteY1" fmla="*/ 3467100 h 4713880"/>
              <a:gd name="connsiteX2" fmla="*/ 159714 w 4811971"/>
              <a:gd name="connsiteY2" fmla="*/ 3448050 h 4713880"/>
              <a:gd name="connsiteX3" fmla="*/ 350214 w 4811971"/>
              <a:gd name="connsiteY3" fmla="*/ 3390900 h 4713880"/>
              <a:gd name="connsiteX4" fmla="*/ 559764 w 4811971"/>
              <a:gd name="connsiteY4" fmla="*/ 3314700 h 4713880"/>
              <a:gd name="connsiteX5" fmla="*/ 655014 w 4811971"/>
              <a:gd name="connsiteY5" fmla="*/ 3105150 h 4713880"/>
              <a:gd name="connsiteX6" fmla="*/ 750264 w 4811971"/>
              <a:gd name="connsiteY6" fmla="*/ 2857500 h 4713880"/>
              <a:gd name="connsiteX7" fmla="*/ 883614 w 4811971"/>
              <a:gd name="connsiteY7" fmla="*/ 2495550 h 4713880"/>
              <a:gd name="connsiteX8" fmla="*/ 921714 w 4811971"/>
              <a:gd name="connsiteY8" fmla="*/ 2362200 h 4713880"/>
              <a:gd name="connsiteX9" fmla="*/ 997914 w 4811971"/>
              <a:gd name="connsiteY9" fmla="*/ 2171700 h 4713880"/>
              <a:gd name="connsiteX10" fmla="*/ 1036014 w 4811971"/>
              <a:gd name="connsiteY10" fmla="*/ 2019300 h 4713880"/>
              <a:gd name="connsiteX11" fmla="*/ 1016964 w 4811971"/>
              <a:gd name="connsiteY11" fmla="*/ 1771650 h 4713880"/>
              <a:gd name="connsiteX12" fmla="*/ 1016964 w 4811971"/>
              <a:gd name="connsiteY12" fmla="*/ 1543050 h 4713880"/>
              <a:gd name="connsiteX13" fmla="*/ 1055064 w 4811971"/>
              <a:gd name="connsiteY13" fmla="*/ 1390650 h 4713880"/>
              <a:gd name="connsiteX14" fmla="*/ 1055064 w 4811971"/>
              <a:gd name="connsiteY14" fmla="*/ 1390650 h 4713880"/>
              <a:gd name="connsiteX15" fmla="*/ 1093164 w 4811971"/>
              <a:gd name="connsiteY15" fmla="*/ 1181100 h 4713880"/>
              <a:gd name="connsiteX16" fmla="*/ 1093164 w 4811971"/>
              <a:gd name="connsiteY16" fmla="*/ 1181100 h 4713880"/>
              <a:gd name="connsiteX17" fmla="*/ 883614 w 4811971"/>
              <a:gd name="connsiteY17" fmla="*/ 1295400 h 4713880"/>
              <a:gd name="connsiteX18" fmla="*/ 731214 w 4811971"/>
              <a:gd name="connsiteY18" fmla="*/ 1238250 h 4713880"/>
              <a:gd name="connsiteX19" fmla="*/ 578814 w 4811971"/>
              <a:gd name="connsiteY19" fmla="*/ 1238250 h 4713880"/>
              <a:gd name="connsiteX20" fmla="*/ 540714 w 4811971"/>
              <a:gd name="connsiteY20" fmla="*/ 1257300 h 4713880"/>
              <a:gd name="connsiteX21" fmla="*/ 445464 w 4811971"/>
              <a:gd name="connsiteY21" fmla="*/ 762000 h 4713880"/>
              <a:gd name="connsiteX22" fmla="*/ 426414 w 4811971"/>
              <a:gd name="connsiteY22" fmla="*/ 476250 h 4713880"/>
              <a:gd name="connsiteX23" fmla="*/ 426414 w 4811971"/>
              <a:gd name="connsiteY23" fmla="*/ 247650 h 4713880"/>
              <a:gd name="connsiteX24" fmla="*/ 597864 w 4811971"/>
              <a:gd name="connsiteY24" fmla="*/ 95250 h 4713880"/>
              <a:gd name="connsiteX25" fmla="*/ 902664 w 4811971"/>
              <a:gd name="connsiteY25" fmla="*/ 0 h 4713880"/>
              <a:gd name="connsiteX26" fmla="*/ 1150314 w 4811971"/>
              <a:gd name="connsiteY26" fmla="*/ 0 h 4713880"/>
              <a:gd name="connsiteX27" fmla="*/ 1397964 w 4811971"/>
              <a:gd name="connsiteY27" fmla="*/ 0 h 4713880"/>
              <a:gd name="connsiteX28" fmla="*/ 1626564 w 4811971"/>
              <a:gd name="connsiteY28" fmla="*/ 19050 h 4713880"/>
              <a:gd name="connsiteX29" fmla="*/ 1893264 w 4811971"/>
              <a:gd name="connsiteY29" fmla="*/ 19050 h 4713880"/>
              <a:gd name="connsiteX30" fmla="*/ 2064714 w 4811971"/>
              <a:gd name="connsiteY30" fmla="*/ 19050 h 4713880"/>
              <a:gd name="connsiteX31" fmla="*/ 2445714 w 4811971"/>
              <a:gd name="connsiteY31" fmla="*/ 76200 h 4713880"/>
              <a:gd name="connsiteX32" fmla="*/ 2655264 w 4811971"/>
              <a:gd name="connsiteY32" fmla="*/ 76200 h 4713880"/>
              <a:gd name="connsiteX33" fmla="*/ 2902914 w 4811971"/>
              <a:gd name="connsiteY33" fmla="*/ 57150 h 4713880"/>
              <a:gd name="connsiteX34" fmla="*/ 3283914 w 4811971"/>
              <a:gd name="connsiteY34" fmla="*/ 0 h 4713880"/>
              <a:gd name="connsiteX35" fmla="*/ 3683964 w 4811971"/>
              <a:gd name="connsiteY35" fmla="*/ 76200 h 4713880"/>
              <a:gd name="connsiteX36" fmla="*/ 3855414 w 4811971"/>
              <a:gd name="connsiteY36" fmla="*/ 152400 h 4713880"/>
              <a:gd name="connsiteX37" fmla="*/ 3931614 w 4811971"/>
              <a:gd name="connsiteY37" fmla="*/ 495300 h 4713880"/>
              <a:gd name="connsiteX38" fmla="*/ 4007814 w 4811971"/>
              <a:gd name="connsiteY38" fmla="*/ 876300 h 4713880"/>
              <a:gd name="connsiteX39" fmla="*/ 4007814 w 4811971"/>
              <a:gd name="connsiteY39" fmla="*/ 876300 h 4713880"/>
              <a:gd name="connsiteX40" fmla="*/ 4045914 w 4811971"/>
              <a:gd name="connsiteY40" fmla="*/ 1238250 h 4713880"/>
              <a:gd name="connsiteX41" fmla="*/ 3744527 w 4811971"/>
              <a:gd name="connsiteY41" fmla="*/ 1863489 h 4713880"/>
              <a:gd name="connsiteX42" fmla="*/ 3266854 w 4811971"/>
              <a:gd name="connsiteY42" fmla="*/ 2764241 h 4713880"/>
              <a:gd name="connsiteX43" fmla="*/ 3758174 w 4811971"/>
              <a:gd name="connsiteY43" fmla="*/ 3651346 h 4713880"/>
              <a:gd name="connsiteX44" fmla="*/ 4788864 w 4811971"/>
              <a:gd name="connsiteY44" fmla="*/ 4324350 h 4713880"/>
              <a:gd name="connsiteX45" fmla="*/ 4445964 w 4811971"/>
              <a:gd name="connsiteY45" fmla="*/ 4343400 h 4713880"/>
              <a:gd name="connsiteX46" fmla="*/ 4255464 w 4811971"/>
              <a:gd name="connsiteY46" fmla="*/ 4438650 h 4713880"/>
              <a:gd name="connsiteX47" fmla="*/ 4198314 w 4811971"/>
              <a:gd name="connsiteY47" fmla="*/ 4419600 h 4713880"/>
              <a:gd name="connsiteX48" fmla="*/ 3950664 w 4811971"/>
              <a:gd name="connsiteY48" fmla="*/ 4210050 h 4713880"/>
              <a:gd name="connsiteX49" fmla="*/ 3874464 w 4811971"/>
              <a:gd name="connsiteY49" fmla="*/ 4191000 h 4713880"/>
              <a:gd name="connsiteX50" fmla="*/ 3798264 w 4811971"/>
              <a:gd name="connsiteY50" fmla="*/ 4133850 h 4713880"/>
              <a:gd name="connsiteX51" fmla="*/ 3683964 w 4811971"/>
              <a:gd name="connsiteY51" fmla="*/ 4114800 h 4713880"/>
              <a:gd name="connsiteX52" fmla="*/ 3169614 w 4811971"/>
              <a:gd name="connsiteY52" fmla="*/ 4171950 h 4713880"/>
              <a:gd name="connsiteX53" fmla="*/ 3112464 w 4811971"/>
              <a:gd name="connsiteY53" fmla="*/ 4191000 h 4713880"/>
              <a:gd name="connsiteX54" fmla="*/ 2941014 w 4811971"/>
              <a:gd name="connsiteY54" fmla="*/ 4229100 h 4713880"/>
              <a:gd name="connsiteX55" fmla="*/ 2864814 w 4811971"/>
              <a:gd name="connsiteY55" fmla="*/ 4267200 h 4713880"/>
              <a:gd name="connsiteX56" fmla="*/ 2769564 w 4811971"/>
              <a:gd name="connsiteY56" fmla="*/ 4286250 h 4713880"/>
              <a:gd name="connsiteX57" fmla="*/ 2693364 w 4811971"/>
              <a:gd name="connsiteY57" fmla="*/ 4305300 h 4713880"/>
              <a:gd name="connsiteX58" fmla="*/ 2483814 w 4811971"/>
              <a:gd name="connsiteY58" fmla="*/ 4381500 h 4713880"/>
              <a:gd name="connsiteX59" fmla="*/ 2064714 w 4811971"/>
              <a:gd name="connsiteY59" fmla="*/ 4362450 h 4713880"/>
              <a:gd name="connsiteX60" fmla="*/ 2007564 w 4811971"/>
              <a:gd name="connsiteY60" fmla="*/ 4305300 h 4713880"/>
              <a:gd name="connsiteX61" fmla="*/ 1893264 w 4811971"/>
              <a:gd name="connsiteY61" fmla="*/ 4267200 h 4713880"/>
              <a:gd name="connsiteX62" fmla="*/ 1836114 w 4811971"/>
              <a:gd name="connsiteY62" fmla="*/ 4248150 h 4713880"/>
              <a:gd name="connsiteX63" fmla="*/ 1493214 w 4811971"/>
              <a:gd name="connsiteY63" fmla="*/ 4324350 h 4713880"/>
              <a:gd name="connsiteX64" fmla="*/ 1302714 w 4811971"/>
              <a:gd name="connsiteY64" fmla="*/ 4438650 h 4713880"/>
              <a:gd name="connsiteX65" fmla="*/ 1245564 w 4811971"/>
              <a:gd name="connsiteY65" fmla="*/ 4476750 h 4713880"/>
              <a:gd name="connsiteX66" fmla="*/ 1074114 w 4811971"/>
              <a:gd name="connsiteY66" fmla="*/ 4533900 h 4713880"/>
              <a:gd name="connsiteX67" fmla="*/ 1016964 w 4811971"/>
              <a:gd name="connsiteY67" fmla="*/ 4552950 h 4713880"/>
              <a:gd name="connsiteX68" fmla="*/ 959814 w 4811971"/>
              <a:gd name="connsiteY68" fmla="*/ 4572000 h 4713880"/>
              <a:gd name="connsiteX69" fmla="*/ 845514 w 4811971"/>
              <a:gd name="connsiteY69" fmla="*/ 4591050 h 4713880"/>
              <a:gd name="connsiteX70" fmla="*/ 712164 w 4811971"/>
              <a:gd name="connsiteY70" fmla="*/ 4572000 h 4713880"/>
              <a:gd name="connsiteX71" fmla="*/ 655014 w 4811971"/>
              <a:gd name="connsiteY71" fmla="*/ 4552950 h 4713880"/>
              <a:gd name="connsiteX72" fmla="*/ 442621 w 4811971"/>
              <a:gd name="connsiteY72" fmla="*/ 4713880 h 4713880"/>
              <a:gd name="connsiteX73" fmla="*/ 290221 w 4811971"/>
              <a:gd name="connsiteY73" fmla="*/ 4615787 h 4713880"/>
              <a:gd name="connsiteX74" fmla="*/ 173362 w 4811971"/>
              <a:gd name="connsiteY74" fmla="*/ 4439218 h 4713880"/>
              <a:gd name="connsiteX75" fmla="*/ 45414 w 4811971"/>
              <a:gd name="connsiteY75" fmla="*/ 4171950 h 4713880"/>
              <a:gd name="connsiteX76" fmla="*/ 26364 w 4811971"/>
              <a:gd name="connsiteY76" fmla="*/ 4114800 h 4713880"/>
              <a:gd name="connsiteX0" fmla="*/ 26364 w 4797808"/>
              <a:gd name="connsiteY0" fmla="*/ 4114800 h 4713880"/>
              <a:gd name="connsiteX1" fmla="*/ 7314 w 4797808"/>
              <a:gd name="connsiteY1" fmla="*/ 3467100 h 4713880"/>
              <a:gd name="connsiteX2" fmla="*/ 159714 w 4797808"/>
              <a:gd name="connsiteY2" fmla="*/ 3448050 h 4713880"/>
              <a:gd name="connsiteX3" fmla="*/ 350214 w 4797808"/>
              <a:gd name="connsiteY3" fmla="*/ 3390900 h 4713880"/>
              <a:gd name="connsiteX4" fmla="*/ 559764 w 4797808"/>
              <a:gd name="connsiteY4" fmla="*/ 3314700 h 4713880"/>
              <a:gd name="connsiteX5" fmla="*/ 655014 w 4797808"/>
              <a:gd name="connsiteY5" fmla="*/ 3105150 h 4713880"/>
              <a:gd name="connsiteX6" fmla="*/ 750264 w 4797808"/>
              <a:gd name="connsiteY6" fmla="*/ 2857500 h 4713880"/>
              <a:gd name="connsiteX7" fmla="*/ 883614 w 4797808"/>
              <a:gd name="connsiteY7" fmla="*/ 2495550 h 4713880"/>
              <a:gd name="connsiteX8" fmla="*/ 921714 w 4797808"/>
              <a:gd name="connsiteY8" fmla="*/ 2362200 h 4713880"/>
              <a:gd name="connsiteX9" fmla="*/ 997914 w 4797808"/>
              <a:gd name="connsiteY9" fmla="*/ 2171700 h 4713880"/>
              <a:gd name="connsiteX10" fmla="*/ 1036014 w 4797808"/>
              <a:gd name="connsiteY10" fmla="*/ 2019300 h 4713880"/>
              <a:gd name="connsiteX11" fmla="*/ 1016964 w 4797808"/>
              <a:gd name="connsiteY11" fmla="*/ 1771650 h 4713880"/>
              <a:gd name="connsiteX12" fmla="*/ 1016964 w 4797808"/>
              <a:gd name="connsiteY12" fmla="*/ 1543050 h 4713880"/>
              <a:gd name="connsiteX13" fmla="*/ 1055064 w 4797808"/>
              <a:gd name="connsiteY13" fmla="*/ 1390650 h 4713880"/>
              <a:gd name="connsiteX14" fmla="*/ 1055064 w 4797808"/>
              <a:gd name="connsiteY14" fmla="*/ 1390650 h 4713880"/>
              <a:gd name="connsiteX15" fmla="*/ 1093164 w 4797808"/>
              <a:gd name="connsiteY15" fmla="*/ 1181100 h 4713880"/>
              <a:gd name="connsiteX16" fmla="*/ 1093164 w 4797808"/>
              <a:gd name="connsiteY16" fmla="*/ 1181100 h 4713880"/>
              <a:gd name="connsiteX17" fmla="*/ 883614 w 4797808"/>
              <a:gd name="connsiteY17" fmla="*/ 1295400 h 4713880"/>
              <a:gd name="connsiteX18" fmla="*/ 731214 w 4797808"/>
              <a:gd name="connsiteY18" fmla="*/ 1238250 h 4713880"/>
              <a:gd name="connsiteX19" fmla="*/ 578814 w 4797808"/>
              <a:gd name="connsiteY19" fmla="*/ 1238250 h 4713880"/>
              <a:gd name="connsiteX20" fmla="*/ 540714 w 4797808"/>
              <a:gd name="connsiteY20" fmla="*/ 1257300 h 4713880"/>
              <a:gd name="connsiteX21" fmla="*/ 445464 w 4797808"/>
              <a:gd name="connsiteY21" fmla="*/ 762000 h 4713880"/>
              <a:gd name="connsiteX22" fmla="*/ 426414 w 4797808"/>
              <a:gd name="connsiteY22" fmla="*/ 476250 h 4713880"/>
              <a:gd name="connsiteX23" fmla="*/ 426414 w 4797808"/>
              <a:gd name="connsiteY23" fmla="*/ 247650 h 4713880"/>
              <a:gd name="connsiteX24" fmla="*/ 597864 w 4797808"/>
              <a:gd name="connsiteY24" fmla="*/ 95250 h 4713880"/>
              <a:gd name="connsiteX25" fmla="*/ 902664 w 4797808"/>
              <a:gd name="connsiteY25" fmla="*/ 0 h 4713880"/>
              <a:gd name="connsiteX26" fmla="*/ 1150314 w 4797808"/>
              <a:gd name="connsiteY26" fmla="*/ 0 h 4713880"/>
              <a:gd name="connsiteX27" fmla="*/ 1397964 w 4797808"/>
              <a:gd name="connsiteY27" fmla="*/ 0 h 4713880"/>
              <a:gd name="connsiteX28" fmla="*/ 1626564 w 4797808"/>
              <a:gd name="connsiteY28" fmla="*/ 19050 h 4713880"/>
              <a:gd name="connsiteX29" fmla="*/ 1893264 w 4797808"/>
              <a:gd name="connsiteY29" fmla="*/ 19050 h 4713880"/>
              <a:gd name="connsiteX30" fmla="*/ 2064714 w 4797808"/>
              <a:gd name="connsiteY30" fmla="*/ 19050 h 4713880"/>
              <a:gd name="connsiteX31" fmla="*/ 2445714 w 4797808"/>
              <a:gd name="connsiteY31" fmla="*/ 76200 h 4713880"/>
              <a:gd name="connsiteX32" fmla="*/ 2655264 w 4797808"/>
              <a:gd name="connsiteY32" fmla="*/ 76200 h 4713880"/>
              <a:gd name="connsiteX33" fmla="*/ 2902914 w 4797808"/>
              <a:gd name="connsiteY33" fmla="*/ 57150 h 4713880"/>
              <a:gd name="connsiteX34" fmla="*/ 3283914 w 4797808"/>
              <a:gd name="connsiteY34" fmla="*/ 0 h 4713880"/>
              <a:gd name="connsiteX35" fmla="*/ 3683964 w 4797808"/>
              <a:gd name="connsiteY35" fmla="*/ 76200 h 4713880"/>
              <a:gd name="connsiteX36" fmla="*/ 3855414 w 4797808"/>
              <a:gd name="connsiteY36" fmla="*/ 152400 h 4713880"/>
              <a:gd name="connsiteX37" fmla="*/ 3931614 w 4797808"/>
              <a:gd name="connsiteY37" fmla="*/ 495300 h 4713880"/>
              <a:gd name="connsiteX38" fmla="*/ 4007814 w 4797808"/>
              <a:gd name="connsiteY38" fmla="*/ 876300 h 4713880"/>
              <a:gd name="connsiteX39" fmla="*/ 4007814 w 4797808"/>
              <a:gd name="connsiteY39" fmla="*/ 876300 h 4713880"/>
              <a:gd name="connsiteX40" fmla="*/ 4045914 w 4797808"/>
              <a:gd name="connsiteY40" fmla="*/ 1238250 h 4713880"/>
              <a:gd name="connsiteX41" fmla="*/ 3744527 w 4797808"/>
              <a:gd name="connsiteY41" fmla="*/ 1863489 h 4713880"/>
              <a:gd name="connsiteX42" fmla="*/ 3266854 w 4797808"/>
              <a:gd name="connsiteY42" fmla="*/ 2764241 h 4713880"/>
              <a:gd name="connsiteX43" fmla="*/ 3758174 w 4797808"/>
              <a:gd name="connsiteY43" fmla="*/ 3651346 h 4713880"/>
              <a:gd name="connsiteX44" fmla="*/ 4788864 w 4797808"/>
              <a:gd name="connsiteY44" fmla="*/ 4324350 h 4713880"/>
              <a:gd name="connsiteX45" fmla="*/ 4255464 w 4797808"/>
              <a:gd name="connsiteY45" fmla="*/ 4438650 h 4713880"/>
              <a:gd name="connsiteX46" fmla="*/ 4198314 w 4797808"/>
              <a:gd name="connsiteY46" fmla="*/ 4419600 h 4713880"/>
              <a:gd name="connsiteX47" fmla="*/ 3950664 w 4797808"/>
              <a:gd name="connsiteY47" fmla="*/ 4210050 h 4713880"/>
              <a:gd name="connsiteX48" fmla="*/ 3874464 w 4797808"/>
              <a:gd name="connsiteY48" fmla="*/ 4191000 h 4713880"/>
              <a:gd name="connsiteX49" fmla="*/ 3798264 w 4797808"/>
              <a:gd name="connsiteY49" fmla="*/ 4133850 h 4713880"/>
              <a:gd name="connsiteX50" fmla="*/ 3683964 w 4797808"/>
              <a:gd name="connsiteY50" fmla="*/ 4114800 h 4713880"/>
              <a:gd name="connsiteX51" fmla="*/ 3169614 w 4797808"/>
              <a:gd name="connsiteY51" fmla="*/ 4171950 h 4713880"/>
              <a:gd name="connsiteX52" fmla="*/ 3112464 w 4797808"/>
              <a:gd name="connsiteY52" fmla="*/ 4191000 h 4713880"/>
              <a:gd name="connsiteX53" fmla="*/ 2941014 w 4797808"/>
              <a:gd name="connsiteY53" fmla="*/ 4229100 h 4713880"/>
              <a:gd name="connsiteX54" fmla="*/ 2864814 w 4797808"/>
              <a:gd name="connsiteY54" fmla="*/ 4267200 h 4713880"/>
              <a:gd name="connsiteX55" fmla="*/ 2769564 w 4797808"/>
              <a:gd name="connsiteY55" fmla="*/ 4286250 h 4713880"/>
              <a:gd name="connsiteX56" fmla="*/ 2693364 w 4797808"/>
              <a:gd name="connsiteY56" fmla="*/ 4305300 h 4713880"/>
              <a:gd name="connsiteX57" fmla="*/ 2483814 w 4797808"/>
              <a:gd name="connsiteY57" fmla="*/ 4381500 h 4713880"/>
              <a:gd name="connsiteX58" fmla="*/ 2064714 w 4797808"/>
              <a:gd name="connsiteY58" fmla="*/ 4362450 h 4713880"/>
              <a:gd name="connsiteX59" fmla="*/ 2007564 w 4797808"/>
              <a:gd name="connsiteY59" fmla="*/ 4305300 h 4713880"/>
              <a:gd name="connsiteX60" fmla="*/ 1893264 w 4797808"/>
              <a:gd name="connsiteY60" fmla="*/ 4267200 h 4713880"/>
              <a:gd name="connsiteX61" fmla="*/ 1836114 w 4797808"/>
              <a:gd name="connsiteY61" fmla="*/ 4248150 h 4713880"/>
              <a:gd name="connsiteX62" fmla="*/ 1493214 w 4797808"/>
              <a:gd name="connsiteY62" fmla="*/ 4324350 h 4713880"/>
              <a:gd name="connsiteX63" fmla="*/ 1302714 w 4797808"/>
              <a:gd name="connsiteY63" fmla="*/ 4438650 h 4713880"/>
              <a:gd name="connsiteX64" fmla="*/ 1245564 w 4797808"/>
              <a:gd name="connsiteY64" fmla="*/ 4476750 h 4713880"/>
              <a:gd name="connsiteX65" fmla="*/ 1074114 w 4797808"/>
              <a:gd name="connsiteY65" fmla="*/ 4533900 h 4713880"/>
              <a:gd name="connsiteX66" fmla="*/ 1016964 w 4797808"/>
              <a:gd name="connsiteY66" fmla="*/ 4552950 h 4713880"/>
              <a:gd name="connsiteX67" fmla="*/ 959814 w 4797808"/>
              <a:gd name="connsiteY67" fmla="*/ 4572000 h 4713880"/>
              <a:gd name="connsiteX68" fmla="*/ 845514 w 4797808"/>
              <a:gd name="connsiteY68" fmla="*/ 4591050 h 4713880"/>
              <a:gd name="connsiteX69" fmla="*/ 712164 w 4797808"/>
              <a:gd name="connsiteY69" fmla="*/ 4572000 h 4713880"/>
              <a:gd name="connsiteX70" fmla="*/ 655014 w 4797808"/>
              <a:gd name="connsiteY70" fmla="*/ 4552950 h 4713880"/>
              <a:gd name="connsiteX71" fmla="*/ 442621 w 4797808"/>
              <a:gd name="connsiteY71" fmla="*/ 4713880 h 4713880"/>
              <a:gd name="connsiteX72" fmla="*/ 290221 w 4797808"/>
              <a:gd name="connsiteY72" fmla="*/ 4615787 h 4713880"/>
              <a:gd name="connsiteX73" fmla="*/ 173362 w 4797808"/>
              <a:gd name="connsiteY73" fmla="*/ 4439218 h 4713880"/>
              <a:gd name="connsiteX74" fmla="*/ 45414 w 4797808"/>
              <a:gd name="connsiteY74" fmla="*/ 4171950 h 4713880"/>
              <a:gd name="connsiteX75" fmla="*/ 26364 w 4797808"/>
              <a:gd name="connsiteY75" fmla="*/ 4114800 h 4713880"/>
              <a:gd name="connsiteX0" fmla="*/ 26364 w 4280179"/>
              <a:gd name="connsiteY0" fmla="*/ 4114800 h 4713880"/>
              <a:gd name="connsiteX1" fmla="*/ 7314 w 4280179"/>
              <a:gd name="connsiteY1" fmla="*/ 3467100 h 4713880"/>
              <a:gd name="connsiteX2" fmla="*/ 159714 w 4280179"/>
              <a:gd name="connsiteY2" fmla="*/ 3448050 h 4713880"/>
              <a:gd name="connsiteX3" fmla="*/ 350214 w 4280179"/>
              <a:gd name="connsiteY3" fmla="*/ 3390900 h 4713880"/>
              <a:gd name="connsiteX4" fmla="*/ 559764 w 4280179"/>
              <a:gd name="connsiteY4" fmla="*/ 3314700 h 4713880"/>
              <a:gd name="connsiteX5" fmla="*/ 655014 w 4280179"/>
              <a:gd name="connsiteY5" fmla="*/ 3105150 h 4713880"/>
              <a:gd name="connsiteX6" fmla="*/ 750264 w 4280179"/>
              <a:gd name="connsiteY6" fmla="*/ 2857500 h 4713880"/>
              <a:gd name="connsiteX7" fmla="*/ 883614 w 4280179"/>
              <a:gd name="connsiteY7" fmla="*/ 2495550 h 4713880"/>
              <a:gd name="connsiteX8" fmla="*/ 921714 w 4280179"/>
              <a:gd name="connsiteY8" fmla="*/ 2362200 h 4713880"/>
              <a:gd name="connsiteX9" fmla="*/ 997914 w 4280179"/>
              <a:gd name="connsiteY9" fmla="*/ 2171700 h 4713880"/>
              <a:gd name="connsiteX10" fmla="*/ 1036014 w 4280179"/>
              <a:gd name="connsiteY10" fmla="*/ 2019300 h 4713880"/>
              <a:gd name="connsiteX11" fmla="*/ 1016964 w 4280179"/>
              <a:gd name="connsiteY11" fmla="*/ 1771650 h 4713880"/>
              <a:gd name="connsiteX12" fmla="*/ 1016964 w 4280179"/>
              <a:gd name="connsiteY12" fmla="*/ 1543050 h 4713880"/>
              <a:gd name="connsiteX13" fmla="*/ 1055064 w 4280179"/>
              <a:gd name="connsiteY13" fmla="*/ 1390650 h 4713880"/>
              <a:gd name="connsiteX14" fmla="*/ 1055064 w 4280179"/>
              <a:gd name="connsiteY14" fmla="*/ 1390650 h 4713880"/>
              <a:gd name="connsiteX15" fmla="*/ 1093164 w 4280179"/>
              <a:gd name="connsiteY15" fmla="*/ 1181100 h 4713880"/>
              <a:gd name="connsiteX16" fmla="*/ 1093164 w 4280179"/>
              <a:gd name="connsiteY16" fmla="*/ 1181100 h 4713880"/>
              <a:gd name="connsiteX17" fmla="*/ 883614 w 4280179"/>
              <a:gd name="connsiteY17" fmla="*/ 1295400 h 4713880"/>
              <a:gd name="connsiteX18" fmla="*/ 731214 w 4280179"/>
              <a:gd name="connsiteY18" fmla="*/ 1238250 h 4713880"/>
              <a:gd name="connsiteX19" fmla="*/ 578814 w 4280179"/>
              <a:gd name="connsiteY19" fmla="*/ 1238250 h 4713880"/>
              <a:gd name="connsiteX20" fmla="*/ 540714 w 4280179"/>
              <a:gd name="connsiteY20" fmla="*/ 1257300 h 4713880"/>
              <a:gd name="connsiteX21" fmla="*/ 445464 w 4280179"/>
              <a:gd name="connsiteY21" fmla="*/ 762000 h 4713880"/>
              <a:gd name="connsiteX22" fmla="*/ 426414 w 4280179"/>
              <a:gd name="connsiteY22" fmla="*/ 476250 h 4713880"/>
              <a:gd name="connsiteX23" fmla="*/ 426414 w 4280179"/>
              <a:gd name="connsiteY23" fmla="*/ 247650 h 4713880"/>
              <a:gd name="connsiteX24" fmla="*/ 597864 w 4280179"/>
              <a:gd name="connsiteY24" fmla="*/ 95250 h 4713880"/>
              <a:gd name="connsiteX25" fmla="*/ 902664 w 4280179"/>
              <a:gd name="connsiteY25" fmla="*/ 0 h 4713880"/>
              <a:gd name="connsiteX26" fmla="*/ 1150314 w 4280179"/>
              <a:gd name="connsiteY26" fmla="*/ 0 h 4713880"/>
              <a:gd name="connsiteX27" fmla="*/ 1397964 w 4280179"/>
              <a:gd name="connsiteY27" fmla="*/ 0 h 4713880"/>
              <a:gd name="connsiteX28" fmla="*/ 1626564 w 4280179"/>
              <a:gd name="connsiteY28" fmla="*/ 19050 h 4713880"/>
              <a:gd name="connsiteX29" fmla="*/ 1893264 w 4280179"/>
              <a:gd name="connsiteY29" fmla="*/ 19050 h 4713880"/>
              <a:gd name="connsiteX30" fmla="*/ 2064714 w 4280179"/>
              <a:gd name="connsiteY30" fmla="*/ 19050 h 4713880"/>
              <a:gd name="connsiteX31" fmla="*/ 2445714 w 4280179"/>
              <a:gd name="connsiteY31" fmla="*/ 76200 h 4713880"/>
              <a:gd name="connsiteX32" fmla="*/ 2655264 w 4280179"/>
              <a:gd name="connsiteY32" fmla="*/ 76200 h 4713880"/>
              <a:gd name="connsiteX33" fmla="*/ 2902914 w 4280179"/>
              <a:gd name="connsiteY33" fmla="*/ 57150 h 4713880"/>
              <a:gd name="connsiteX34" fmla="*/ 3283914 w 4280179"/>
              <a:gd name="connsiteY34" fmla="*/ 0 h 4713880"/>
              <a:gd name="connsiteX35" fmla="*/ 3683964 w 4280179"/>
              <a:gd name="connsiteY35" fmla="*/ 76200 h 4713880"/>
              <a:gd name="connsiteX36" fmla="*/ 3855414 w 4280179"/>
              <a:gd name="connsiteY36" fmla="*/ 152400 h 4713880"/>
              <a:gd name="connsiteX37" fmla="*/ 3931614 w 4280179"/>
              <a:gd name="connsiteY37" fmla="*/ 495300 h 4713880"/>
              <a:gd name="connsiteX38" fmla="*/ 4007814 w 4280179"/>
              <a:gd name="connsiteY38" fmla="*/ 876300 h 4713880"/>
              <a:gd name="connsiteX39" fmla="*/ 4007814 w 4280179"/>
              <a:gd name="connsiteY39" fmla="*/ 876300 h 4713880"/>
              <a:gd name="connsiteX40" fmla="*/ 4045914 w 4280179"/>
              <a:gd name="connsiteY40" fmla="*/ 1238250 h 4713880"/>
              <a:gd name="connsiteX41" fmla="*/ 3744527 w 4280179"/>
              <a:gd name="connsiteY41" fmla="*/ 1863489 h 4713880"/>
              <a:gd name="connsiteX42" fmla="*/ 3266854 w 4280179"/>
              <a:gd name="connsiteY42" fmla="*/ 2764241 h 4713880"/>
              <a:gd name="connsiteX43" fmla="*/ 3758174 w 4280179"/>
              <a:gd name="connsiteY43" fmla="*/ 3651346 h 4713880"/>
              <a:gd name="connsiteX44" fmla="*/ 4255464 w 4280179"/>
              <a:gd name="connsiteY44" fmla="*/ 4438650 h 4713880"/>
              <a:gd name="connsiteX45" fmla="*/ 4198314 w 4280179"/>
              <a:gd name="connsiteY45" fmla="*/ 4419600 h 4713880"/>
              <a:gd name="connsiteX46" fmla="*/ 3950664 w 4280179"/>
              <a:gd name="connsiteY46" fmla="*/ 4210050 h 4713880"/>
              <a:gd name="connsiteX47" fmla="*/ 3874464 w 4280179"/>
              <a:gd name="connsiteY47" fmla="*/ 4191000 h 4713880"/>
              <a:gd name="connsiteX48" fmla="*/ 3798264 w 4280179"/>
              <a:gd name="connsiteY48" fmla="*/ 4133850 h 4713880"/>
              <a:gd name="connsiteX49" fmla="*/ 3683964 w 4280179"/>
              <a:gd name="connsiteY49" fmla="*/ 4114800 h 4713880"/>
              <a:gd name="connsiteX50" fmla="*/ 3169614 w 4280179"/>
              <a:gd name="connsiteY50" fmla="*/ 4171950 h 4713880"/>
              <a:gd name="connsiteX51" fmla="*/ 3112464 w 4280179"/>
              <a:gd name="connsiteY51" fmla="*/ 4191000 h 4713880"/>
              <a:gd name="connsiteX52" fmla="*/ 2941014 w 4280179"/>
              <a:gd name="connsiteY52" fmla="*/ 4229100 h 4713880"/>
              <a:gd name="connsiteX53" fmla="*/ 2864814 w 4280179"/>
              <a:gd name="connsiteY53" fmla="*/ 4267200 h 4713880"/>
              <a:gd name="connsiteX54" fmla="*/ 2769564 w 4280179"/>
              <a:gd name="connsiteY54" fmla="*/ 4286250 h 4713880"/>
              <a:gd name="connsiteX55" fmla="*/ 2693364 w 4280179"/>
              <a:gd name="connsiteY55" fmla="*/ 4305300 h 4713880"/>
              <a:gd name="connsiteX56" fmla="*/ 2483814 w 4280179"/>
              <a:gd name="connsiteY56" fmla="*/ 4381500 h 4713880"/>
              <a:gd name="connsiteX57" fmla="*/ 2064714 w 4280179"/>
              <a:gd name="connsiteY57" fmla="*/ 4362450 h 4713880"/>
              <a:gd name="connsiteX58" fmla="*/ 2007564 w 4280179"/>
              <a:gd name="connsiteY58" fmla="*/ 4305300 h 4713880"/>
              <a:gd name="connsiteX59" fmla="*/ 1893264 w 4280179"/>
              <a:gd name="connsiteY59" fmla="*/ 4267200 h 4713880"/>
              <a:gd name="connsiteX60" fmla="*/ 1836114 w 4280179"/>
              <a:gd name="connsiteY60" fmla="*/ 4248150 h 4713880"/>
              <a:gd name="connsiteX61" fmla="*/ 1493214 w 4280179"/>
              <a:gd name="connsiteY61" fmla="*/ 4324350 h 4713880"/>
              <a:gd name="connsiteX62" fmla="*/ 1302714 w 4280179"/>
              <a:gd name="connsiteY62" fmla="*/ 4438650 h 4713880"/>
              <a:gd name="connsiteX63" fmla="*/ 1245564 w 4280179"/>
              <a:gd name="connsiteY63" fmla="*/ 4476750 h 4713880"/>
              <a:gd name="connsiteX64" fmla="*/ 1074114 w 4280179"/>
              <a:gd name="connsiteY64" fmla="*/ 4533900 h 4713880"/>
              <a:gd name="connsiteX65" fmla="*/ 1016964 w 4280179"/>
              <a:gd name="connsiteY65" fmla="*/ 4552950 h 4713880"/>
              <a:gd name="connsiteX66" fmla="*/ 959814 w 4280179"/>
              <a:gd name="connsiteY66" fmla="*/ 4572000 h 4713880"/>
              <a:gd name="connsiteX67" fmla="*/ 845514 w 4280179"/>
              <a:gd name="connsiteY67" fmla="*/ 4591050 h 4713880"/>
              <a:gd name="connsiteX68" fmla="*/ 712164 w 4280179"/>
              <a:gd name="connsiteY68" fmla="*/ 4572000 h 4713880"/>
              <a:gd name="connsiteX69" fmla="*/ 655014 w 4280179"/>
              <a:gd name="connsiteY69" fmla="*/ 4552950 h 4713880"/>
              <a:gd name="connsiteX70" fmla="*/ 442621 w 4280179"/>
              <a:gd name="connsiteY70" fmla="*/ 4713880 h 4713880"/>
              <a:gd name="connsiteX71" fmla="*/ 290221 w 4280179"/>
              <a:gd name="connsiteY71" fmla="*/ 4615787 h 4713880"/>
              <a:gd name="connsiteX72" fmla="*/ 173362 w 4280179"/>
              <a:gd name="connsiteY72" fmla="*/ 4439218 h 4713880"/>
              <a:gd name="connsiteX73" fmla="*/ 45414 w 4280179"/>
              <a:gd name="connsiteY73" fmla="*/ 4171950 h 4713880"/>
              <a:gd name="connsiteX74" fmla="*/ 26364 w 4280179"/>
              <a:gd name="connsiteY74" fmla="*/ 4114800 h 4713880"/>
              <a:gd name="connsiteX0" fmla="*/ 26364 w 4258071"/>
              <a:gd name="connsiteY0" fmla="*/ 4114800 h 4713880"/>
              <a:gd name="connsiteX1" fmla="*/ 7314 w 4258071"/>
              <a:gd name="connsiteY1" fmla="*/ 3467100 h 4713880"/>
              <a:gd name="connsiteX2" fmla="*/ 159714 w 4258071"/>
              <a:gd name="connsiteY2" fmla="*/ 3448050 h 4713880"/>
              <a:gd name="connsiteX3" fmla="*/ 350214 w 4258071"/>
              <a:gd name="connsiteY3" fmla="*/ 3390900 h 4713880"/>
              <a:gd name="connsiteX4" fmla="*/ 559764 w 4258071"/>
              <a:gd name="connsiteY4" fmla="*/ 3314700 h 4713880"/>
              <a:gd name="connsiteX5" fmla="*/ 655014 w 4258071"/>
              <a:gd name="connsiteY5" fmla="*/ 3105150 h 4713880"/>
              <a:gd name="connsiteX6" fmla="*/ 750264 w 4258071"/>
              <a:gd name="connsiteY6" fmla="*/ 2857500 h 4713880"/>
              <a:gd name="connsiteX7" fmla="*/ 883614 w 4258071"/>
              <a:gd name="connsiteY7" fmla="*/ 2495550 h 4713880"/>
              <a:gd name="connsiteX8" fmla="*/ 921714 w 4258071"/>
              <a:gd name="connsiteY8" fmla="*/ 2362200 h 4713880"/>
              <a:gd name="connsiteX9" fmla="*/ 997914 w 4258071"/>
              <a:gd name="connsiteY9" fmla="*/ 2171700 h 4713880"/>
              <a:gd name="connsiteX10" fmla="*/ 1036014 w 4258071"/>
              <a:gd name="connsiteY10" fmla="*/ 2019300 h 4713880"/>
              <a:gd name="connsiteX11" fmla="*/ 1016964 w 4258071"/>
              <a:gd name="connsiteY11" fmla="*/ 1771650 h 4713880"/>
              <a:gd name="connsiteX12" fmla="*/ 1016964 w 4258071"/>
              <a:gd name="connsiteY12" fmla="*/ 1543050 h 4713880"/>
              <a:gd name="connsiteX13" fmla="*/ 1055064 w 4258071"/>
              <a:gd name="connsiteY13" fmla="*/ 1390650 h 4713880"/>
              <a:gd name="connsiteX14" fmla="*/ 1055064 w 4258071"/>
              <a:gd name="connsiteY14" fmla="*/ 1390650 h 4713880"/>
              <a:gd name="connsiteX15" fmla="*/ 1093164 w 4258071"/>
              <a:gd name="connsiteY15" fmla="*/ 1181100 h 4713880"/>
              <a:gd name="connsiteX16" fmla="*/ 1093164 w 4258071"/>
              <a:gd name="connsiteY16" fmla="*/ 1181100 h 4713880"/>
              <a:gd name="connsiteX17" fmla="*/ 883614 w 4258071"/>
              <a:gd name="connsiteY17" fmla="*/ 1295400 h 4713880"/>
              <a:gd name="connsiteX18" fmla="*/ 731214 w 4258071"/>
              <a:gd name="connsiteY18" fmla="*/ 1238250 h 4713880"/>
              <a:gd name="connsiteX19" fmla="*/ 578814 w 4258071"/>
              <a:gd name="connsiteY19" fmla="*/ 1238250 h 4713880"/>
              <a:gd name="connsiteX20" fmla="*/ 540714 w 4258071"/>
              <a:gd name="connsiteY20" fmla="*/ 1257300 h 4713880"/>
              <a:gd name="connsiteX21" fmla="*/ 445464 w 4258071"/>
              <a:gd name="connsiteY21" fmla="*/ 762000 h 4713880"/>
              <a:gd name="connsiteX22" fmla="*/ 426414 w 4258071"/>
              <a:gd name="connsiteY22" fmla="*/ 476250 h 4713880"/>
              <a:gd name="connsiteX23" fmla="*/ 426414 w 4258071"/>
              <a:gd name="connsiteY23" fmla="*/ 247650 h 4713880"/>
              <a:gd name="connsiteX24" fmla="*/ 597864 w 4258071"/>
              <a:gd name="connsiteY24" fmla="*/ 95250 h 4713880"/>
              <a:gd name="connsiteX25" fmla="*/ 902664 w 4258071"/>
              <a:gd name="connsiteY25" fmla="*/ 0 h 4713880"/>
              <a:gd name="connsiteX26" fmla="*/ 1150314 w 4258071"/>
              <a:gd name="connsiteY26" fmla="*/ 0 h 4713880"/>
              <a:gd name="connsiteX27" fmla="*/ 1397964 w 4258071"/>
              <a:gd name="connsiteY27" fmla="*/ 0 h 4713880"/>
              <a:gd name="connsiteX28" fmla="*/ 1626564 w 4258071"/>
              <a:gd name="connsiteY28" fmla="*/ 19050 h 4713880"/>
              <a:gd name="connsiteX29" fmla="*/ 1893264 w 4258071"/>
              <a:gd name="connsiteY29" fmla="*/ 19050 h 4713880"/>
              <a:gd name="connsiteX30" fmla="*/ 2064714 w 4258071"/>
              <a:gd name="connsiteY30" fmla="*/ 19050 h 4713880"/>
              <a:gd name="connsiteX31" fmla="*/ 2445714 w 4258071"/>
              <a:gd name="connsiteY31" fmla="*/ 76200 h 4713880"/>
              <a:gd name="connsiteX32" fmla="*/ 2655264 w 4258071"/>
              <a:gd name="connsiteY32" fmla="*/ 76200 h 4713880"/>
              <a:gd name="connsiteX33" fmla="*/ 2902914 w 4258071"/>
              <a:gd name="connsiteY33" fmla="*/ 57150 h 4713880"/>
              <a:gd name="connsiteX34" fmla="*/ 3283914 w 4258071"/>
              <a:gd name="connsiteY34" fmla="*/ 0 h 4713880"/>
              <a:gd name="connsiteX35" fmla="*/ 3683964 w 4258071"/>
              <a:gd name="connsiteY35" fmla="*/ 76200 h 4713880"/>
              <a:gd name="connsiteX36" fmla="*/ 3855414 w 4258071"/>
              <a:gd name="connsiteY36" fmla="*/ 152400 h 4713880"/>
              <a:gd name="connsiteX37" fmla="*/ 3931614 w 4258071"/>
              <a:gd name="connsiteY37" fmla="*/ 495300 h 4713880"/>
              <a:gd name="connsiteX38" fmla="*/ 4007814 w 4258071"/>
              <a:gd name="connsiteY38" fmla="*/ 876300 h 4713880"/>
              <a:gd name="connsiteX39" fmla="*/ 4007814 w 4258071"/>
              <a:gd name="connsiteY39" fmla="*/ 876300 h 4713880"/>
              <a:gd name="connsiteX40" fmla="*/ 4045914 w 4258071"/>
              <a:gd name="connsiteY40" fmla="*/ 1238250 h 4713880"/>
              <a:gd name="connsiteX41" fmla="*/ 3744527 w 4258071"/>
              <a:gd name="connsiteY41" fmla="*/ 1863489 h 4713880"/>
              <a:gd name="connsiteX42" fmla="*/ 3266854 w 4258071"/>
              <a:gd name="connsiteY42" fmla="*/ 2764241 h 4713880"/>
              <a:gd name="connsiteX43" fmla="*/ 3758174 w 4258071"/>
              <a:gd name="connsiteY43" fmla="*/ 3651346 h 4713880"/>
              <a:gd name="connsiteX44" fmla="*/ 4255464 w 4258071"/>
              <a:gd name="connsiteY44" fmla="*/ 4438650 h 4713880"/>
              <a:gd name="connsiteX45" fmla="*/ 3950664 w 4258071"/>
              <a:gd name="connsiteY45" fmla="*/ 4210050 h 4713880"/>
              <a:gd name="connsiteX46" fmla="*/ 3874464 w 4258071"/>
              <a:gd name="connsiteY46" fmla="*/ 4191000 h 4713880"/>
              <a:gd name="connsiteX47" fmla="*/ 3798264 w 4258071"/>
              <a:gd name="connsiteY47" fmla="*/ 4133850 h 4713880"/>
              <a:gd name="connsiteX48" fmla="*/ 3683964 w 4258071"/>
              <a:gd name="connsiteY48" fmla="*/ 4114800 h 4713880"/>
              <a:gd name="connsiteX49" fmla="*/ 3169614 w 4258071"/>
              <a:gd name="connsiteY49" fmla="*/ 4171950 h 4713880"/>
              <a:gd name="connsiteX50" fmla="*/ 3112464 w 4258071"/>
              <a:gd name="connsiteY50" fmla="*/ 4191000 h 4713880"/>
              <a:gd name="connsiteX51" fmla="*/ 2941014 w 4258071"/>
              <a:gd name="connsiteY51" fmla="*/ 4229100 h 4713880"/>
              <a:gd name="connsiteX52" fmla="*/ 2864814 w 4258071"/>
              <a:gd name="connsiteY52" fmla="*/ 4267200 h 4713880"/>
              <a:gd name="connsiteX53" fmla="*/ 2769564 w 4258071"/>
              <a:gd name="connsiteY53" fmla="*/ 4286250 h 4713880"/>
              <a:gd name="connsiteX54" fmla="*/ 2693364 w 4258071"/>
              <a:gd name="connsiteY54" fmla="*/ 4305300 h 4713880"/>
              <a:gd name="connsiteX55" fmla="*/ 2483814 w 4258071"/>
              <a:gd name="connsiteY55" fmla="*/ 4381500 h 4713880"/>
              <a:gd name="connsiteX56" fmla="*/ 2064714 w 4258071"/>
              <a:gd name="connsiteY56" fmla="*/ 4362450 h 4713880"/>
              <a:gd name="connsiteX57" fmla="*/ 2007564 w 4258071"/>
              <a:gd name="connsiteY57" fmla="*/ 4305300 h 4713880"/>
              <a:gd name="connsiteX58" fmla="*/ 1893264 w 4258071"/>
              <a:gd name="connsiteY58" fmla="*/ 4267200 h 4713880"/>
              <a:gd name="connsiteX59" fmla="*/ 1836114 w 4258071"/>
              <a:gd name="connsiteY59" fmla="*/ 4248150 h 4713880"/>
              <a:gd name="connsiteX60" fmla="*/ 1493214 w 4258071"/>
              <a:gd name="connsiteY60" fmla="*/ 4324350 h 4713880"/>
              <a:gd name="connsiteX61" fmla="*/ 1302714 w 4258071"/>
              <a:gd name="connsiteY61" fmla="*/ 4438650 h 4713880"/>
              <a:gd name="connsiteX62" fmla="*/ 1245564 w 4258071"/>
              <a:gd name="connsiteY62" fmla="*/ 4476750 h 4713880"/>
              <a:gd name="connsiteX63" fmla="*/ 1074114 w 4258071"/>
              <a:gd name="connsiteY63" fmla="*/ 4533900 h 4713880"/>
              <a:gd name="connsiteX64" fmla="*/ 1016964 w 4258071"/>
              <a:gd name="connsiteY64" fmla="*/ 4552950 h 4713880"/>
              <a:gd name="connsiteX65" fmla="*/ 959814 w 4258071"/>
              <a:gd name="connsiteY65" fmla="*/ 4572000 h 4713880"/>
              <a:gd name="connsiteX66" fmla="*/ 845514 w 4258071"/>
              <a:gd name="connsiteY66" fmla="*/ 4591050 h 4713880"/>
              <a:gd name="connsiteX67" fmla="*/ 712164 w 4258071"/>
              <a:gd name="connsiteY67" fmla="*/ 4572000 h 4713880"/>
              <a:gd name="connsiteX68" fmla="*/ 655014 w 4258071"/>
              <a:gd name="connsiteY68" fmla="*/ 4552950 h 4713880"/>
              <a:gd name="connsiteX69" fmla="*/ 442621 w 4258071"/>
              <a:gd name="connsiteY69" fmla="*/ 4713880 h 4713880"/>
              <a:gd name="connsiteX70" fmla="*/ 290221 w 4258071"/>
              <a:gd name="connsiteY70" fmla="*/ 4615787 h 4713880"/>
              <a:gd name="connsiteX71" fmla="*/ 173362 w 4258071"/>
              <a:gd name="connsiteY71" fmla="*/ 4439218 h 4713880"/>
              <a:gd name="connsiteX72" fmla="*/ 45414 w 4258071"/>
              <a:gd name="connsiteY72" fmla="*/ 4171950 h 4713880"/>
              <a:gd name="connsiteX73" fmla="*/ 26364 w 4258071"/>
              <a:gd name="connsiteY73"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950664 w 4059230"/>
              <a:gd name="connsiteY44" fmla="*/ 4210050 h 4713880"/>
              <a:gd name="connsiteX45" fmla="*/ 3874464 w 4059230"/>
              <a:gd name="connsiteY45" fmla="*/ 4191000 h 4713880"/>
              <a:gd name="connsiteX46" fmla="*/ 3798264 w 4059230"/>
              <a:gd name="connsiteY46" fmla="*/ 4133850 h 4713880"/>
              <a:gd name="connsiteX47" fmla="*/ 3683964 w 4059230"/>
              <a:gd name="connsiteY47" fmla="*/ 4114800 h 4713880"/>
              <a:gd name="connsiteX48" fmla="*/ 3169614 w 4059230"/>
              <a:gd name="connsiteY48" fmla="*/ 4171950 h 4713880"/>
              <a:gd name="connsiteX49" fmla="*/ 3112464 w 4059230"/>
              <a:gd name="connsiteY49" fmla="*/ 4191000 h 4713880"/>
              <a:gd name="connsiteX50" fmla="*/ 2941014 w 4059230"/>
              <a:gd name="connsiteY50" fmla="*/ 4229100 h 4713880"/>
              <a:gd name="connsiteX51" fmla="*/ 2864814 w 4059230"/>
              <a:gd name="connsiteY51" fmla="*/ 4267200 h 4713880"/>
              <a:gd name="connsiteX52" fmla="*/ 2769564 w 4059230"/>
              <a:gd name="connsiteY52" fmla="*/ 4286250 h 4713880"/>
              <a:gd name="connsiteX53" fmla="*/ 2693364 w 4059230"/>
              <a:gd name="connsiteY53" fmla="*/ 4305300 h 4713880"/>
              <a:gd name="connsiteX54" fmla="*/ 2483814 w 4059230"/>
              <a:gd name="connsiteY54" fmla="*/ 4381500 h 4713880"/>
              <a:gd name="connsiteX55" fmla="*/ 2064714 w 4059230"/>
              <a:gd name="connsiteY55" fmla="*/ 4362450 h 4713880"/>
              <a:gd name="connsiteX56" fmla="*/ 2007564 w 4059230"/>
              <a:gd name="connsiteY56" fmla="*/ 4305300 h 4713880"/>
              <a:gd name="connsiteX57" fmla="*/ 1893264 w 4059230"/>
              <a:gd name="connsiteY57" fmla="*/ 4267200 h 4713880"/>
              <a:gd name="connsiteX58" fmla="*/ 1836114 w 4059230"/>
              <a:gd name="connsiteY58" fmla="*/ 4248150 h 4713880"/>
              <a:gd name="connsiteX59" fmla="*/ 1493214 w 4059230"/>
              <a:gd name="connsiteY59" fmla="*/ 4324350 h 4713880"/>
              <a:gd name="connsiteX60" fmla="*/ 1302714 w 4059230"/>
              <a:gd name="connsiteY60" fmla="*/ 4438650 h 4713880"/>
              <a:gd name="connsiteX61" fmla="*/ 1245564 w 4059230"/>
              <a:gd name="connsiteY61" fmla="*/ 4476750 h 4713880"/>
              <a:gd name="connsiteX62" fmla="*/ 1074114 w 4059230"/>
              <a:gd name="connsiteY62" fmla="*/ 4533900 h 4713880"/>
              <a:gd name="connsiteX63" fmla="*/ 1016964 w 4059230"/>
              <a:gd name="connsiteY63" fmla="*/ 4552950 h 4713880"/>
              <a:gd name="connsiteX64" fmla="*/ 959814 w 4059230"/>
              <a:gd name="connsiteY64" fmla="*/ 4572000 h 4713880"/>
              <a:gd name="connsiteX65" fmla="*/ 845514 w 4059230"/>
              <a:gd name="connsiteY65" fmla="*/ 4591050 h 4713880"/>
              <a:gd name="connsiteX66" fmla="*/ 712164 w 4059230"/>
              <a:gd name="connsiteY66" fmla="*/ 4572000 h 4713880"/>
              <a:gd name="connsiteX67" fmla="*/ 655014 w 4059230"/>
              <a:gd name="connsiteY67" fmla="*/ 4552950 h 4713880"/>
              <a:gd name="connsiteX68" fmla="*/ 442621 w 4059230"/>
              <a:gd name="connsiteY68" fmla="*/ 4713880 h 4713880"/>
              <a:gd name="connsiteX69" fmla="*/ 290221 w 4059230"/>
              <a:gd name="connsiteY69" fmla="*/ 4615787 h 4713880"/>
              <a:gd name="connsiteX70" fmla="*/ 173362 w 4059230"/>
              <a:gd name="connsiteY70" fmla="*/ 4439218 h 4713880"/>
              <a:gd name="connsiteX71" fmla="*/ 45414 w 4059230"/>
              <a:gd name="connsiteY71" fmla="*/ 4171950 h 4713880"/>
              <a:gd name="connsiteX72" fmla="*/ 26364 w 4059230"/>
              <a:gd name="connsiteY72"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874464 w 4059230"/>
              <a:gd name="connsiteY44" fmla="*/ 4191000 h 4713880"/>
              <a:gd name="connsiteX45" fmla="*/ 3798264 w 4059230"/>
              <a:gd name="connsiteY45" fmla="*/ 4133850 h 4713880"/>
              <a:gd name="connsiteX46" fmla="*/ 3683964 w 4059230"/>
              <a:gd name="connsiteY46" fmla="*/ 4114800 h 4713880"/>
              <a:gd name="connsiteX47" fmla="*/ 3169614 w 4059230"/>
              <a:gd name="connsiteY47" fmla="*/ 4171950 h 4713880"/>
              <a:gd name="connsiteX48" fmla="*/ 3112464 w 4059230"/>
              <a:gd name="connsiteY48" fmla="*/ 4191000 h 4713880"/>
              <a:gd name="connsiteX49" fmla="*/ 2941014 w 4059230"/>
              <a:gd name="connsiteY49" fmla="*/ 4229100 h 4713880"/>
              <a:gd name="connsiteX50" fmla="*/ 2864814 w 4059230"/>
              <a:gd name="connsiteY50" fmla="*/ 4267200 h 4713880"/>
              <a:gd name="connsiteX51" fmla="*/ 2769564 w 4059230"/>
              <a:gd name="connsiteY51" fmla="*/ 4286250 h 4713880"/>
              <a:gd name="connsiteX52" fmla="*/ 2693364 w 4059230"/>
              <a:gd name="connsiteY52" fmla="*/ 4305300 h 4713880"/>
              <a:gd name="connsiteX53" fmla="*/ 2483814 w 4059230"/>
              <a:gd name="connsiteY53" fmla="*/ 4381500 h 4713880"/>
              <a:gd name="connsiteX54" fmla="*/ 2064714 w 4059230"/>
              <a:gd name="connsiteY54" fmla="*/ 4362450 h 4713880"/>
              <a:gd name="connsiteX55" fmla="*/ 2007564 w 4059230"/>
              <a:gd name="connsiteY55" fmla="*/ 4305300 h 4713880"/>
              <a:gd name="connsiteX56" fmla="*/ 1893264 w 4059230"/>
              <a:gd name="connsiteY56" fmla="*/ 4267200 h 4713880"/>
              <a:gd name="connsiteX57" fmla="*/ 1836114 w 4059230"/>
              <a:gd name="connsiteY57" fmla="*/ 4248150 h 4713880"/>
              <a:gd name="connsiteX58" fmla="*/ 1493214 w 4059230"/>
              <a:gd name="connsiteY58" fmla="*/ 4324350 h 4713880"/>
              <a:gd name="connsiteX59" fmla="*/ 1302714 w 4059230"/>
              <a:gd name="connsiteY59" fmla="*/ 4438650 h 4713880"/>
              <a:gd name="connsiteX60" fmla="*/ 1245564 w 4059230"/>
              <a:gd name="connsiteY60" fmla="*/ 4476750 h 4713880"/>
              <a:gd name="connsiteX61" fmla="*/ 1074114 w 4059230"/>
              <a:gd name="connsiteY61" fmla="*/ 4533900 h 4713880"/>
              <a:gd name="connsiteX62" fmla="*/ 1016964 w 4059230"/>
              <a:gd name="connsiteY62" fmla="*/ 4552950 h 4713880"/>
              <a:gd name="connsiteX63" fmla="*/ 959814 w 4059230"/>
              <a:gd name="connsiteY63" fmla="*/ 4572000 h 4713880"/>
              <a:gd name="connsiteX64" fmla="*/ 845514 w 4059230"/>
              <a:gd name="connsiteY64" fmla="*/ 4591050 h 4713880"/>
              <a:gd name="connsiteX65" fmla="*/ 712164 w 4059230"/>
              <a:gd name="connsiteY65" fmla="*/ 4572000 h 4713880"/>
              <a:gd name="connsiteX66" fmla="*/ 655014 w 4059230"/>
              <a:gd name="connsiteY66" fmla="*/ 4552950 h 4713880"/>
              <a:gd name="connsiteX67" fmla="*/ 442621 w 4059230"/>
              <a:gd name="connsiteY67" fmla="*/ 4713880 h 4713880"/>
              <a:gd name="connsiteX68" fmla="*/ 290221 w 4059230"/>
              <a:gd name="connsiteY68" fmla="*/ 4615787 h 4713880"/>
              <a:gd name="connsiteX69" fmla="*/ 173362 w 4059230"/>
              <a:gd name="connsiteY69" fmla="*/ 4439218 h 4713880"/>
              <a:gd name="connsiteX70" fmla="*/ 45414 w 4059230"/>
              <a:gd name="connsiteY70" fmla="*/ 4171950 h 4713880"/>
              <a:gd name="connsiteX71" fmla="*/ 26364 w 4059230"/>
              <a:gd name="connsiteY71"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798264 w 4059230"/>
              <a:gd name="connsiteY44" fmla="*/ 4133850 h 4713880"/>
              <a:gd name="connsiteX45" fmla="*/ 3683964 w 4059230"/>
              <a:gd name="connsiteY45" fmla="*/ 4114800 h 4713880"/>
              <a:gd name="connsiteX46" fmla="*/ 3169614 w 4059230"/>
              <a:gd name="connsiteY46" fmla="*/ 4171950 h 4713880"/>
              <a:gd name="connsiteX47" fmla="*/ 3112464 w 4059230"/>
              <a:gd name="connsiteY47" fmla="*/ 4191000 h 4713880"/>
              <a:gd name="connsiteX48" fmla="*/ 2941014 w 4059230"/>
              <a:gd name="connsiteY48" fmla="*/ 4229100 h 4713880"/>
              <a:gd name="connsiteX49" fmla="*/ 2864814 w 4059230"/>
              <a:gd name="connsiteY49" fmla="*/ 4267200 h 4713880"/>
              <a:gd name="connsiteX50" fmla="*/ 2769564 w 4059230"/>
              <a:gd name="connsiteY50" fmla="*/ 4286250 h 4713880"/>
              <a:gd name="connsiteX51" fmla="*/ 2693364 w 4059230"/>
              <a:gd name="connsiteY51" fmla="*/ 4305300 h 4713880"/>
              <a:gd name="connsiteX52" fmla="*/ 2483814 w 4059230"/>
              <a:gd name="connsiteY52" fmla="*/ 4381500 h 4713880"/>
              <a:gd name="connsiteX53" fmla="*/ 2064714 w 4059230"/>
              <a:gd name="connsiteY53" fmla="*/ 4362450 h 4713880"/>
              <a:gd name="connsiteX54" fmla="*/ 2007564 w 4059230"/>
              <a:gd name="connsiteY54" fmla="*/ 4305300 h 4713880"/>
              <a:gd name="connsiteX55" fmla="*/ 1893264 w 4059230"/>
              <a:gd name="connsiteY55" fmla="*/ 4267200 h 4713880"/>
              <a:gd name="connsiteX56" fmla="*/ 1836114 w 4059230"/>
              <a:gd name="connsiteY56" fmla="*/ 4248150 h 4713880"/>
              <a:gd name="connsiteX57" fmla="*/ 1493214 w 4059230"/>
              <a:gd name="connsiteY57" fmla="*/ 4324350 h 4713880"/>
              <a:gd name="connsiteX58" fmla="*/ 1302714 w 4059230"/>
              <a:gd name="connsiteY58" fmla="*/ 4438650 h 4713880"/>
              <a:gd name="connsiteX59" fmla="*/ 1245564 w 4059230"/>
              <a:gd name="connsiteY59" fmla="*/ 4476750 h 4713880"/>
              <a:gd name="connsiteX60" fmla="*/ 1074114 w 4059230"/>
              <a:gd name="connsiteY60" fmla="*/ 4533900 h 4713880"/>
              <a:gd name="connsiteX61" fmla="*/ 1016964 w 4059230"/>
              <a:gd name="connsiteY61" fmla="*/ 4552950 h 4713880"/>
              <a:gd name="connsiteX62" fmla="*/ 959814 w 4059230"/>
              <a:gd name="connsiteY62" fmla="*/ 4572000 h 4713880"/>
              <a:gd name="connsiteX63" fmla="*/ 845514 w 4059230"/>
              <a:gd name="connsiteY63" fmla="*/ 4591050 h 4713880"/>
              <a:gd name="connsiteX64" fmla="*/ 712164 w 4059230"/>
              <a:gd name="connsiteY64" fmla="*/ 4572000 h 4713880"/>
              <a:gd name="connsiteX65" fmla="*/ 655014 w 4059230"/>
              <a:gd name="connsiteY65" fmla="*/ 4552950 h 4713880"/>
              <a:gd name="connsiteX66" fmla="*/ 442621 w 4059230"/>
              <a:gd name="connsiteY66" fmla="*/ 4713880 h 4713880"/>
              <a:gd name="connsiteX67" fmla="*/ 290221 w 4059230"/>
              <a:gd name="connsiteY67" fmla="*/ 4615787 h 4713880"/>
              <a:gd name="connsiteX68" fmla="*/ 173362 w 4059230"/>
              <a:gd name="connsiteY68" fmla="*/ 4439218 h 4713880"/>
              <a:gd name="connsiteX69" fmla="*/ 45414 w 4059230"/>
              <a:gd name="connsiteY69" fmla="*/ 4171950 h 4713880"/>
              <a:gd name="connsiteX70" fmla="*/ 26364 w 4059230"/>
              <a:gd name="connsiteY70"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683964 w 4059230"/>
              <a:gd name="connsiteY44" fmla="*/ 4114800 h 4713880"/>
              <a:gd name="connsiteX45" fmla="*/ 3169614 w 4059230"/>
              <a:gd name="connsiteY45" fmla="*/ 4171950 h 4713880"/>
              <a:gd name="connsiteX46" fmla="*/ 3112464 w 4059230"/>
              <a:gd name="connsiteY46" fmla="*/ 4191000 h 4713880"/>
              <a:gd name="connsiteX47" fmla="*/ 2941014 w 4059230"/>
              <a:gd name="connsiteY47" fmla="*/ 4229100 h 4713880"/>
              <a:gd name="connsiteX48" fmla="*/ 2864814 w 4059230"/>
              <a:gd name="connsiteY48" fmla="*/ 4267200 h 4713880"/>
              <a:gd name="connsiteX49" fmla="*/ 2769564 w 4059230"/>
              <a:gd name="connsiteY49" fmla="*/ 4286250 h 4713880"/>
              <a:gd name="connsiteX50" fmla="*/ 2693364 w 4059230"/>
              <a:gd name="connsiteY50" fmla="*/ 4305300 h 4713880"/>
              <a:gd name="connsiteX51" fmla="*/ 2483814 w 4059230"/>
              <a:gd name="connsiteY51" fmla="*/ 4381500 h 4713880"/>
              <a:gd name="connsiteX52" fmla="*/ 2064714 w 4059230"/>
              <a:gd name="connsiteY52" fmla="*/ 4362450 h 4713880"/>
              <a:gd name="connsiteX53" fmla="*/ 2007564 w 4059230"/>
              <a:gd name="connsiteY53" fmla="*/ 4305300 h 4713880"/>
              <a:gd name="connsiteX54" fmla="*/ 1893264 w 4059230"/>
              <a:gd name="connsiteY54" fmla="*/ 4267200 h 4713880"/>
              <a:gd name="connsiteX55" fmla="*/ 1836114 w 4059230"/>
              <a:gd name="connsiteY55" fmla="*/ 4248150 h 4713880"/>
              <a:gd name="connsiteX56" fmla="*/ 1493214 w 4059230"/>
              <a:gd name="connsiteY56" fmla="*/ 4324350 h 4713880"/>
              <a:gd name="connsiteX57" fmla="*/ 1302714 w 4059230"/>
              <a:gd name="connsiteY57" fmla="*/ 4438650 h 4713880"/>
              <a:gd name="connsiteX58" fmla="*/ 1245564 w 4059230"/>
              <a:gd name="connsiteY58" fmla="*/ 4476750 h 4713880"/>
              <a:gd name="connsiteX59" fmla="*/ 1074114 w 4059230"/>
              <a:gd name="connsiteY59" fmla="*/ 4533900 h 4713880"/>
              <a:gd name="connsiteX60" fmla="*/ 1016964 w 4059230"/>
              <a:gd name="connsiteY60" fmla="*/ 4552950 h 4713880"/>
              <a:gd name="connsiteX61" fmla="*/ 959814 w 4059230"/>
              <a:gd name="connsiteY61" fmla="*/ 4572000 h 4713880"/>
              <a:gd name="connsiteX62" fmla="*/ 845514 w 4059230"/>
              <a:gd name="connsiteY62" fmla="*/ 4591050 h 4713880"/>
              <a:gd name="connsiteX63" fmla="*/ 712164 w 4059230"/>
              <a:gd name="connsiteY63" fmla="*/ 4572000 h 4713880"/>
              <a:gd name="connsiteX64" fmla="*/ 655014 w 4059230"/>
              <a:gd name="connsiteY64" fmla="*/ 4552950 h 4713880"/>
              <a:gd name="connsiteX65" fmla="*/ 442621 w 4059230"/>
              <a:gd name="connsiteY65" fmla="*/ 4713880 h 4713880"/>
              <a:gd name="connsiteX66" fmla="*/ 290221 w 4059230"/>
              <a:gd name="connsiteY66" fmla="*/ 4615787 h 4713880"/>
              <a:gd name="connsiteX67" fmla="*/ 173362 w 4059230"/>
              <a:gd name="connsiteY67" fmla="*/ 4439218 h 4713880"/>
              <a:gd name="connsiteX68" fmla="*/ 45414 w 4059230"/>
              <a:gd name="connsiteY68" fmla="*/ 4171950 h 4713880"/>
              <a:gd name="connsiteX69" fmla="*/ 26364 w 4059230"/>
              <a:gd name="connsiteY69"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69614 w 4059230"/>
              <a:gd name="connsiteY44" fmla="*/ 4171950 h 4713880"/>
              <a:gd name="connsiteX45" fmla="*/ 3112464 w 4059230"/>
              <a:gd name="connsiteY45" fmla="*/ 4191000 h 4713880"/>
              <a:gd name="connsiteX46" fmla="*/ 2941014 w 4059230"/>
              <a:gd name="connsiteY46" fmla="*/ 4229100 h 4713880"/>
              <a:gd name="connsiteX47" fmla="*/ 2864814 w 4059230"/>
              <a:gd name="connsiteY47" fmla="*/ 4267200 h 4713880"/>
              <a:gd name="connsiteX48" fmla="*/ 2769564 w 4059230"/>
              <a:gd name="connsiteY48" fmla="*/ 4286250 h 4713880"/>
              <a:gd name="connsiteX49" fmla="*/ 2693364 w 4059230"/>
              <a:gd name="connsiteY49" fmla="*/ 4305300 h 4713880"/>
              <a:gd name="connsiteX50" fmla="*/ 2483814 w 4059230"/>
              <a:gd name="connsiteY50" fmla="*/ 4381500 h 4713880"/>
              <a:gd name="connsiteX51" fmla="*/ 2064714 w 4059230"/>
              <a:gd name="connsiteY51" fmla="*/ 4362450 h 4713880"/>
              <a:gd name="connsiteX52" fmla="*/ 2007564 w 4059230"/>
              <a:gd name="connsiteY52" fmla="*/ 4305300 h 4713880"/>
              <a:gd name="connsiteX53" fmla="*/ 1893264 w 4059230"/>
              <a:gd name="connsiteY53" fmla="*/ 4267200 h 4713880"/>
              <a:gd name="connsiteX54" fmla="*/ 1836114 w 4059230"/>
              <a:gd name="connsiteY54" fmla="*/ 4248150 h 4713880"/>
              <a:gd name="connsiteX55" fmla="*/ 1493214 w 4059230"/>
              <a:gd name="connsiteY55" fmla="*/ 4324350 h 4713880"/>
              <a:gd name="connsiteX56" fmla="*/ 1302714 w 4059230"/>
              <a:gd name="connsiteY56" fmla="*/ 4438650 h 4713880"/>
              <a:gd name="connsiteX57" fmla="*/ 1245564 w 4059230"/>
              <a:gd name="connsiteY57" fmla="*/ 4476750 h 4713880"/>
              <a:gd name="connsiteX58" fmla="*/ 1074114 w 4059230"/>
              <a:gd name="connsiteY58" fmla="*/ 4533900 h 4713880"/>
              <a:gd name="connsiteX59" fmla="*/ 1016964 w 4059230"/>
              <a:gd name="connsiteY59" fmla="*/ 4552950 h 4713880"/>
              <a:gd name="connsiteX60" fmla="*/ 959814 w 4059230"/>
              <a:gd name="connsiteY60" fmla="*/ 4572000 h 4713880"/>
              <a:gd name="connsiteX61" fmla="*/ 845514 w 4059230"/>
              <a:gd name="connsiteY61" fmla="*/ 4591050 h 4713880"/>
              <a:gd name="connsiteX62" fmla="*/ 712164 w 4059230"/>
              <a:gd name="connsiteY62" fmla="*/ 4572000 h 4713880"/>
              <a:gd name="connsiteX63" fmla="*/ 655014 w 4059230"/>
              <a:gd name="connsiteY63" fmla="*/ 4552950 h 4713880"/>
              <a:gd name="connsiteX64" fmla="*/ 442621 w 4059230"/>
              <a:gd name="connsiteY64" fmla="*/ 4713880 h 4713880"/>
              <a:gd name="connsiteX65" fmla="*/ 290221 w 4059230"/>
              <a:gd name="connsiteY65" fmla="*/ 4615787 h 4713880"/>
              <a:gd name="connsiteX66" fmla="*/ 173362 w 4059230"/>
              <a:gd name="connsiteY66" fmla="*/ 4439218 h 4713880"/>
              <a:gd name="connsiteX67" fmla="*/ 45414 w 4059230"/>
              <a:gd name="connsiteY67" fmla="*/ 4171950 h 4713880"/>
              <a:gd name="connsiteX68" fmla="*/ 26364 w 4059230"/>
              <a:gd name="connsiteY68"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3112464 w 4059230"/>
              <a:gd name="connsiteY44" fmla="*/ 4191000 h 4713880"/>
              <a:gd name="connsiteX45" fmla="*/ 2941014 w 4059230"/>
              <a:gd name="connsiteY45" fmla="*/ 4229100 h 4713880"/>
              <a:gd name="connsiteX46" fmla="*/ 2864814 w 4059230"/>
              <a:gd name="connsiteY46" fmla="*/ 4267200 h 4713880"/>
              <a:gd name="connsiteX47" fmla="*/ 2769564 w 4059230"/>
              <a:gd name="connsiteY47" fmla="*/ 4286250 h 4713880"/>
              <a:gd name="connsiteX48" fmla="*/ 2693364 w 4059230"/>
              <a:gd name="connsiteY48" fmla="*/ 4305300 h 4713880"/>
              <a:gd name="connsiteX49" fmla="*/ 2483814 w 4059230"/>
              <a:gd name="connsiteY49" fmla="*/ 4381500 h 4713880"/>
              <a:gd name="connsiteX50" fmla="*/ 2064714 w 4059230"/>
              <a:gd name="connsiteY50" fmla="*/ 4362450 h 4713880"/>
              <a:gd name="connsiteX51" fmla="*/ 2007564 w 4059230"/>
              <a:gd name="connsiteY51" fmla="*/ 4305300 h 4713880"/>
              <a:gd name="connsiteX52" fmla="*/ 1893264 w 4059230"/>
              <a:gd name="connsiteY52" fmla="*/ 4267200 h 4713880"/>
              <a:gd name="connsiteX53" fmla="*/ 1836114 w 4059230"/>
              <a:gd name="connsiteY53" fmla="*/ 4248150 h 4713880"/>
              <a:gd name="connsiteX54" fmla="*/ 1493214 w 4059230"/>
              <a:gd name="connsiteY54" fmla="*/ 4324350 h 4713880"/>
              <a:gd name="connsiteX55" fmla="*/ 1302714 w 4059230"/>
              <a:gd name="connsiteY55" fmla="*/ 4438650 h 4713880"/>
              <a:gd name="connsiteX56" fmla="*/ 1245564 w 4059230"/>
              <a:gd name="connsiteY56" fmla="*/ 4476750 h 4713880"/>
              <a:gd name="connsiteX57" fmla="*/ 1074114 w 4059230"/>
              <a:gd name="connsiteY57" fmla="*/ 4533900 h 4713880"/>
              <a:gd name="connsiteX58" fmla="*/ 1016964 w 4059230"/>
              <a:gd name="connsiteY58" fmla="*/ 4552950 h 4713880"/>
              <a:gd name="connsiteX59" fmla="*/ 959814 w 4059230"/>
              <a:gd name="connsiteY59" fmla="*/ 4572000 h 4713880"/>
              <a:gd name="connsiteX60" fmla="*/ 845514 w 4059230"/>
              <a:gd name="connsiteY60" fmla="*/ 4591050 h 4713880"/>
              <a:gd name="connsiteX61" fmla="*/ 712164 w 4059230"/>
              <a:gd name="connsiteY61" fmla="*/ 4572000 h 4713880"/>
              <a:gd name="connsiteX62" fmla="*/ 655014 w 4059230"/>
              <a:gd name="connsiteY62" fmla="*/ 4552950 h 4713880"/>
              <a:gd name="connsiteX63" fmla="*/ 442621 w 4059230"/>
              <a:gd name="connsiteY63" fmla="*/ 4713880 h 4713880"/>
              <a:gd name="connsiteX64" fmla="*/ 290221 w 4059230"/>
              <a:gd name="connsiteY64" fmla="*/ 4615787 h 4713880"/>
              <a:gd name="connsiteX65" fmla="*/ 173362 w 4059230"/>
              <a:gd name="connsiteY65" fmla="*/ 4439218 h 4713880"/>
              <a:gd name="connsiteX66" fmla="*/ 45414 w 4059230"/>
              <a:gd name="connsiteY66" fmla="*/ 4171950 h 4713880"/>
              <a:gd name="connsiteX67" fmla="*/ 26364 w 4059230"/>
              <a:gd name="connsiteY67"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941014 w 4059230"/>
              <a:gd name="connsiteY44" fmla="*/ 4229100 h 4713880"/>
              <a:gd name="connsiteX45" fmla="*/ 2864814 w 4059230"/>
              <a:gd name="connsiteY45" fmla="*/ 4267200 h 4713880"/>
              <a:gd name="connsiteX46" fmla="*/ 2769564 w 4059230"/>
              <a:gd name="connsiteY46" fmla="*/ 4286250 h 4713880"/>
              <a:gd name="connsiteX47" fmla="*/ 2693364 w 4059230"/>
              <a:gd name="connsiteY47" fmla="*/ 4305300 h 4713880"/>
              <a:gd name="connsiteX48" fmla="*/ 2483814 w 4059230"/>
              <a:gd name="connsiteY48" fmla="*/ 4381500 h 4713880"/>
              <a:gd name="connsiteX49" fmla="*/ 2064714 w 4059230"/>
              <a:gd name="connsiteY49" fmla="*/ 4362450 h 4713880"/>
              <a:gd name="connsiteX50" fmla="*/ 2007564 w 4059230"/>
              <a:gd name="connsiteY50" fmla="*/ 4305300 h 4713880"/>
              <a:gd name="connsiteX51" fmla="*/ 1893264 w 4059230"/>
              <a:gd name="connsiteY51" fmla="*/ 4267200 h 4713880"/>
              <a:gd name="connsiteX52" fmla="*/ 1836114 w 4059230"/>
              <a:gd name="connsiteY52" fmla="*/ 4248150 h 4713880"/>
              <a:gd name="connsiteX53" fmla="*/ 1493214 w 4059230"/>
              <a:gd name="connsiteY53" fmla="*/ 4324350 h 4713880"/>
              <a:gd name="connsiteX54" fmla="*/ 1302714 w 4059230"/>
              <a:gd name="connsiteY54" fmla="*/ 4438650 h 4713880"/>
              <a:gd name="connsiteX55" fmla="*/ 1245564 w 4059230"/>
              <a:gd name="connsiteY55" fmla="*/ 4476750 h 4713880"/>
              <a:gd name="connsiteX56" fmla="*/ 1074114 w 4059230"/>
              <a:gd name="connsiteY56" fmla="*/ 4533900 h 4713880"/>
              <a:gd name="connsiteX57" fmla="*/ 1016964 w 4059230"/>
              <a:gd name="connsiteY57" fmla="*/ 4552950 h 4713880"/>
              <a:gd name="connsiteX58" fmla="*/ 959814 w 4059230"/>
              <a:gd name="connsiteY58" fmla="*/ 4572000 h 4713880"/>
              <a:gd name="connsiteX59" fmla="*/ 845514 w 4059230"/>
              <a:gd name="connsiteY59" fmla="*/ 4591050 h 4713880"/>
              <a:gd name="connsiteX60" fmla="*/ 712164 w 4059230"/>
              <a:gd name="connsiteY60" fmla="*/ 4572000 h 4713880"/>
              <a:gd name="connsiteX61" fmla="*/ 655014 w 4059230"/>
              <a:gd name="connsiteY61" fmla="*/ 4552950 h 4713880"/>
              <a:gd name="connsiteX62" fmla="*/ 442621 w 4059230"/>
              <a:gd name="connsiteY62" fmla="*/ 4713880 h 4713880"/>
              <a:gd name="connsiteX63" fmla="*/ 290221 w 4059230"/>
              <a:gd name="connsiteY63" fmla="*/ 4615787 h 4713880"/>
              <a:gd name="connsiteX64" fmla="*/ 173362 w 4059230"/>
              <a:gd name="connsiteY64" fmla="*/ 4439218 h 4713880"/>
              <a:gd name="connsiteX65" fmla="*/ 45414 w 4059230"/>
              <a:gd name="connsiteY65" fmla="*/ 4171950 h 4713880"/>
              <a:gd name="connsiteX66" fmla="*/ 26364 w 4059230"/>
              <a:gd name="connsiteY66"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3758174 w 4059230"/>
              <a:gd name="connsiteY43" fmla="*/ 3651346 h 4713880"/>
              <a:gd name="connsiteX44" fmla="*/ 2864814 w 4059230"/>
              <a:gd name="connsiteY44" fmla="*/ 4267200 h 4713880"/>
              <a:gd name="connsiteX45" fmla="*/ 2769564 w 4059230"/>
              <a:gd name="connsiteY45" fmla="*/ 4286250 h 4713880"/>
              <a:gd name="connsiteX46" fmla="*/ 2693364 w 4059230"/>
              <a:gd name="connsiteY46" fmla="*/ 4305300 h 4713880"/>
              <a:gd name="connsiteX47" fmla="*/ 2483814 w 4059230"/>
              <a:gd name="connsiteY47" fmla="*/ 4381500 h 4713880"/>
              <a:gd name="connsiteX48" fmla="*/ 2064714 w 4059230"/>
              <a:gd name="connsiteY48" fmla="*/ 4362450 h 4713880"/>
              <a:gd name="connsiteX49" fmla="*/ 2007564 w 4059230"/>
              <a:gd name="connsiteY49" fmla="*/ 4305300 h 4713880"/>
              <a:gd name="connsiteX50" fmla="*/ 1893264 w 4059230"/>
              <a:gd name="connsiteY50" fmla="*/ 4267200 h 4713880"/>
              <a:gd name="connsiteX51" fmla="*/ 1836114 w 4059230"/>
              <a:gd name="connsiteY51" fmla="*/ 4248150 h 4713880"/>
              <a:gd name="connsiteX52" fmla="*/ 1493214 w 4059230"/>
              <a:gd name="connsiteY52" fmla="*/ 4324350 h 4713880"/>
              <a:gd name="connsiteX53" fmla="*/ 1302714 w 4059230"/>
              <a:gd name="connsiteY53" fmla="*/ 4438650 h 4713880"/>
              <a:gd name="connsiteX54" fmla="*/ 1245564 w 4059230"/>
              <a:gd name="connsiteY54" fmla="*/ 4476750 h 4713880"/>
              <a:gd name="connsiteX55" fmla="*/ 1074114 w 4059230"/>
              <a:gd name="connsiteY55" fmla="*/ 4533900 h 4713880"/>
              <a:gd name="connsiteX56" fmla="*/ 1016964 w 4059230"/>
              <a:gd name="connsiteY56" fmla="*/ 4552950 h 4713880"/>
              <a:gd name="connsiteX57" fmla="*/ 959814 w 4059230"/>
              <a:gd name="connsiteY57" fmla="*/ 4572000 h 4713880"/>
              <a:gd name="connsiteX58" fmla="*/ 845514 w 4059230"/>
              <a:gd name="connsiteY58" fmla="*/ 4591050 h 4713880"/>
              <a:gd name="connsiteX59" fmla="*/ 712164 w 4059230"/>
              <a:gd name="connsiteY59" fmla="*/ 4572000 h 4713880"/>
              <a:gd name="connsiteX60" fmla="*/ 655014 w 4059230"/>
              <a:gd name="connsiteY60" fmla="*/ 4552950 h 4713880"/>
              <a:gd name="connsiteX61" fmla="*/ 442621 w 4059230"/>
              <a:gd name="connsiteY61" fmla="*/ 4713880 h 4713880"/>
              <a:gd name="connsiteX62" fmla="*/ 290221 w 4059230"/>
              <a:gd name="connsiteY62" fmla="*/ 4615787 h 4713880"/>
              <a:gd name="connsiteX63" fmla="*/ 173362 w 4059230"/>
              <a:gd name="connsiteY63" fmla="*/ 4439218 h 4713880"/>
              <a:gd name="connsiteX64" fmla="*/ 45414 w 4059230"/>
              <a:gd name="connsiteY64" fmla="*/ 4171950 h 4713880"/>
              <a:gd name="connsiteX65" fmla="*/ 26364 w 4059230"/>
              <a:gd name="connsiteY65"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3266854 w 4059230"/>
              <a:gd name="connsiteY42" fmla="*/ 2764241 h 4713880"/>
              <a:gd name="connsiteX43" fmla="*/ 2864814 w 4059230"/>
              <a:gd name="connsiteY43" fmla="*/ 4267200 h 4713880"/>
              <a:gd name="connsiteX44" fmla="*/ 2769564 w 4059230"/>
              <a:gd name="connsiteY44" fmla="*/ 4286250 h 4713880"/>
              <a:gd name="connsiteX45" fmla="*/ 2693364 w 4059230"/>
              <a:gd name="connsiteY45" fmla="*/ 4305300 h 4713880"/>
              <a:gd name="connsiteX46" fmla="*/ 2483814 w 4059230"/>
              <a:gd name="connsiteY46" fmla="*/ 4381500 h 4713880"/>
              <a:gd name="connsiteX47" fmla="*/ 2064714 w 4059230"/>
              <a:gd name="connsiteY47" fmla="*/ 4362450 h 4713880"/>
              <a:gd name="connsiteX48" fmla="*/ 2007564 w 4059230"/>
              <a:gd name="connsiteY48" fmla="*/ 4305300 h 4713880"/>
              <a:gd name="connsiteX49" fmla="*/ 1893264 w 4059230"/>
              <a:gd name="connsiteY49" fmla="*/ 4267200 h 4713880"/>
              <a:gd name="connsiteX50" fmla="*/ 1836114 w 4059230"/>
              <a:gd name="connsiteY50" fmla="*/ 4248150 h 4713880"/>
              <a:gd name="connsiteX51" fmla="*/ 1493214 w 4059230"/>
              <a:gd name="connsiteY51" fmla="*/ 4324350 h 4713880"/>
              <a:gd name="connsiteX52" fmla="*/ 1302714 w 4059230"/>
              <a:gd name="connsiteY52" fmla="*/ 4438650 h 4713880"/>
              <a:gd name="connsiteX53" fmla="*/ 1245564 w 4059230"/>
              <a:gd name="connsiteY53" fmla="*/ 4476750 h 4713880"/>
              <a:gd name="connsiteX54" fmla="*/ 1074114 w 4059230"/>
              <a:gd name="connsiteY54" fmla="*/ 4533900 h 4713880"/>
              <a:gd name="connsiteX55" fmla="*/ 1016964 w 4059230"/>
              <a:gd name="connsiteY55" fmla="*/ 4552950 h 4713880"/>
              <a:gd name="connsiteX56" fmla="*/ 959814 w 4059230"/>
              <a:gd name="connsiteY56" fmla="*/ 4572000 h 4713880"/>
              <a:gd name="connsiteX57" fmla="*/ 845514 w 4059230"/>
              <a:gd name="connsiteY57" fmla="*/ 4591050 h 4713880"/>
              <a:gd name="connsiteX58" fmla="*/ 712164 w 4059230"/>
              <a:gd name="connsiteY58" fmla="*/ 4572000 h 4713880"/>
              <a:gd name="connsiteX59" fmla="*/ 655014 w 4059230"/>
              <a:gd name="connsiteY59" fmla="*/ 4552950 h 4713880"/>
              <a:gd name="connsiteX60" fmla="*/ 442621 w 4059230"/>
              <a:gd name="connsiteY60" fmla="*/ 4713880 h 4713880"/>
              <a:gd name="connsiteX61" fmla="*/ 290221 w 4059230"/>
              <a:gd name="connsiteY61" fmla="*/ 4615787 h 4713880"/>
              <a:gd name="connsiteX62" fmla="*/ 173362 w 4059230"/>
              <a:gd name="connsiteY62" fmla="*/ 4439218 h 4713880"/>
              <a:gd name="connsiteX63" fmla="*/ 45414 w 4059230"/>
              <a:gd name="connsiteY63" fmla="*/ 4171950 h 4713880"/>
              <a:gd name="connsiteX64" fmla="*/ 26364 w 4059230"/>
              <a:gd name="connsiteY64" fmla="*/ 4114800 h 4713880"/>
              <a:gd name="connsiteX0" fmla="*/ 26364 w 4059230"/>
              <a:gd name="connsiteY0" fmla="*/ 4114800 h 4713880"/>
              <a:gd name="connsiteX1" fmla="*/ 7314 w 4059230"/>
              <a:gd name="connsiteY1" fmla="*/ 3467100 h 4713880"/>
              <a:gd name="connsiteX2" fmla="*/ 159714 w 4059230"/>
              <a:gd name="connsiteY2" fmla="*/ 3448050 h 4713880"/>
              <a:gd name="connsiteX3" fmla="*/ 350214 w 4059230"/>
              <a:gd name="connsiteY3" fmla="*/ 3390900 h 4713880"/>
              <a:gd name="connsiteX4" fmla="*/ 559764 w 4059230"/>
              <a:gd name="connsiteY4" fmla="*/ 3314700 h 4713880"/>
              <a:gd name="connsiteX5" fmla="*/ 655014 w 4059230"/>
              <a:gd name="connsiteY5" fmla="*/ 3105150 h 4713880"/>
              <a:gd name="connsiteX6" fmla="*/ 750264 w 4059230"/>
              <a:gd name="connsiteY6" fmla="*/ 2857500 h 4713880"/>
              <a:gd name="connsiteX7" fmla="*/ 883614 w 4059230"/>
              <a:gd name="connsiteY7" fmla="*/ 2495550 h 4713880"/>
              <a:gd name="connsiteX8" fmla="*/ 921714 w 4059230"/>
              <a:gd name="connsiteY8" fmla="*/ 2362200 h 4713880"/>
              <a:gd name="connsiteX9" fmla="*/ 997914 w 4059230"/>
              <a:gd name="connsiteY9" fmla="*/ 2171700 h 4713880"/>
              <a:gd name="connsiteX10" fmla="*/ 1036014 w 4059230"/>
              <a:gd name="connsiteY10" fmla="*/ 2019300 h 4713880"/>
              <a:gd name="connsiteX11" fmla="*/ 1016964 w 4059230"/>
              <a:gd name="connsiteY11" fmla="*/ 1771650 h 4713880"/>
              <a:gd name="connsiteX12" fmla="*/ 1016964 w 4059230"/>
              <a:gd name="connsiteY12" fmla="*/ 1543050 h 4713880"/>
              <a:gd name="connsiteX13" fmla="*/ 1055064 w 4059230"/>
              <a:gd name="connsiteY13" fmla="*/ 1390650 h 4713880"/>
              <a:gd name="connsiteX14" fmla="*/ 1055064 w 4059230"/>
              <a:gd name="connsiteY14" fmla="*/ 1390650 h 4713880"/>
              <a:gd name="connsiteX15" fmla="*/ 1093164 w 4059230"/>
              <a:gd name="connsiteY15" fmla="*/ 1181100 h 4713880"/>
              <a:gd name="connsiteX16" fmla="*/ 1093164 w 4059230"/>
              <a:gd name="connsiteY16" fmla="*/ 1181100 h 4713880"/>
              <a:gd name="connsiteX17" fmla="*/ 883614 w 4059230"/>
              <a:gd name="connsiteY17" fmla="*/ 1295400 h 4713880"/>
              <a:gd name="connsiteX18" fmla="*/ 731214 w 4059230"/>
              <a:gd name="connsiteY18" fmla="*/ 1238250 h 4713880"/>
              <a:gd name="connsiteX19" fmla="*/ 578814 w 4059230"/>
              <a:gd name="connsiteY19" fmla="*/ 1238250 h 4713880"/>
              <a:gd name="connsiteX20" fmla="*/ 540714 w 4059230"/>
              <a:gd name="connsiteY20" fmla="*/ 1257300 h 4713880"/>
              <a:gd name="connsiteX21" fmla="*/ 445464 w 4059230"/>
              <a:gd name="connsiteY21" fmla="*/ 762000 h 4713880"/>
              <a:gd name="connsiteX22" fmla="*/ 426414 w 4059230"/>
              <a:gd name="connsiteY22" fmla="*/ 476250 h 4713880"/>
              <a:gd name="connsiteX23" fmla="*/ 426414 w 4059230"/>
              <a:gd name="connsiteY23" fmla="*/ 247650 h 4713880"/>
              <a:gd name="connsiteX24" fmla="*/ 597864 w 4059230"/>
              <a:gd name="connsiteY24" fmla="*/ 95250 h 4713880"/>
              <a:gd name="connsiteX25" fmla="*/ 902664 w 4059230"/>
              <a:gd name="connsiteY25" fmla="*/ 0 h 4713880"/>
              <a:gd name="connsiteX26" fmla="*/ 1150314 w 4059230"/>
              <a:gd name="connsiteY26" fmla="*/ 0 h 4713880"/>
              <a:gd name="connsiteX27" fmla="*/ 1397964 w 4059230"/>
              <a:gd name="connsiteY27" fmla="*/ 0 h 4713880"/>
              <a:gd name="connsiteX28" fmla="*/ 1626564 w 4059230"/>
              <a:gd name="connsiteY28" fmla="*/ 19050 h 4713880"/>
              <a:gd name="connsiteX29" fmla="*/ 1893264 w 4059230"/>
              <a:gd name="connsiteY29" fmla="*/ 19050 h 4713880"/>
              <a:gd name="connsiteX30" fmla="*/ 2064714 w 4059230"/>
              <a:gd name="connsiteY30" fmla="*/ 19050 h 4713880"/>
              <a:gd name="connsiteX31" fmla="*/ 2445714 w 4059230"/>
              <a:gd name="connsiteY31" fmla="*/ 76200 h 4713880"/>
              <a:gd name="connsiteX32" fmla="*/ 2655264 w 4059230"/>
              <a:gd name="connsiteY32" fmla="*/ 76200 h 4713880"/>
              <a:gd name="connsiteX33" fmla="*/ 2902914 w 4059230"/>
              <a:gd name="connsiteY33" fmla="*/ 57150 h 4713880"/>
              <a:gd name="connsiteX34" fmla="*/ 3283914 w 4059230"/>
              <a:gd name="connsiteY34" fmla="*/ 0 h 4713880"/>
              <a:gd name="connsiteX35" fmla="*/ 3683964 w 4059230"/>
              <a:gd name="connsiteY35" fmla="*/ 76200 h 4713880"/>
              <a:gd name="connsiteX36" fmla="*/ 3855414 w 4059230"/>
              <a:gd name="connsiteY36" fmla="*/ 152400 h 4713880"/>
              <a:gd name="connsiteX37" fmla="*/ 3931614 w 4059230"/>
              <a:gd name="connsiteY37" fmla="*/ 495300 h 4713880"/>
              <a:gd name="connsiteX38" fmla="*/ 4007814 w 4059230"/>
              <a:gd name="connsiteY38" fmla="*/ 876300 h 4713880"/>
              <a:gd name="connsiteX39" fmla="*/ 4007814 w 4059230"/>
              <a:gd name="connsiteY39" fmla="*/ 876300 h 4713880"/>
              <a:gd name="connsiteX40" fmla="*/ 4045914 w 4059230"/>
              <a:gd name="connsiteY40" fmla="*/ 1238250 h 4713880"/>
              <a:gd name="connsiteX41" fmla="*/ 3744527 w 4059230"/>
              <a:gd name="connsiteY41" fmla="*/ 1863489 h 4713880"/>
              <a:gd name="connsiteX42" fmla="*/ 2864814 w 4059230"/>
              <a:gd name="connsiteY42" fmla="*/ 4267200 h 4713880"/>
              <a:gd name="connsiteX43" fmla="*/ 2769564 w 4059230"/>
              <a:gd name="connsiteY43" fmla="*/ 4286250 h 4713880"/>
              <a:gd name="connsiteX44" fmla="*/ 2693364 w 4059230"/>
              <a:gd name="connsiteY44" fmla="*/ 4305300 h 4713880"/>
              <a:gd name="connsiteX45" fmla="*/ 2483814 w 4059230"/>
              <a:gd name="connsiteY45" fmla="*/ 4381500 h 4713880"/>
              <a:gd name="connsiteX46" fmla="*/ 2064714 w 4059230"/>
              <a:gd name="connsiteY46" fmla="*/ 4362450 h 4713880"/>
              <a:gd name="connsiteX47" fmla="*/ 2007564 w 4059230"/>
              <a:gd name="connsiteY47" fmla="*/ 4305300 h 4713880"/>
              <a:gd name="connsiteX48" fmla="*/ 1893264 w 4059230"/>
              <a:gd name="connsiteY48" fmla="*/ 4267200 h 4713880"/>
              <a:gd name="connsiteX49" fmla="*/ 1836114 w 4059230"/>
              <a:gd name="connsiteY49" fmla="*/ 4248150 h 4713880"/>
              <a:gd name="connsiteX50" fmla="*/ 1493214 w 4059230"/>
              <a:gd name="connsiteY50" fmla="*/ 4324350 h 4713880"/>
              <a:gd name="connsiteX51" fmla="*/ 1302714 w 4059230"/>
              <a:gd name="connsiteY51" fmla="*/ 4438650 h 4713880"/>
              <a:gd name="connsiteX52" fmla="*/ 1245564 w 4059230"/>
              <a:gd name="connsiteY52" fmla="*/ 4476750 h 4713880"/>
              <a:gd name="connsiteX53" fmla="*/ 1074114 w 4059230"/>
              <a:gd name="connsiteY53" fmla="*/ 4533900 h 4713880"/>
              <a:gd name="connsiteX54" fmla="*/ 1016964 w 4059230"/>
              <a:gd name="connsiteY54" fmla="*/ 4552950 h 4713880"/>
              <a:gd name="connsiteX55" fmla="*/ 959814 w 4059230"/>
              <a:gd name="connsiteY55" fmla="*/ 4572000 h 4713880"/>
              <a:gd name="connsiteX56" fmla="*/ 845514 w 4059230"/>
              <a:gd name="connsiteY56" fmla="*/ 4591050 h 4713880"/>
              <a:gd name="connsiteX57" fmla="*/ 712164 w 4059230"/>
              <a:gd name="connsiteY57" fmla="*/ 4572000 h 4713880"/>
              <a:gd name="connsiteX58" fmla="*/ 655014 w 4059230"/>
              <a:gd name="connsiteY58" fmla="*/ 4552950 h 4713880"/>
              <a:gd name="connsiteX59" fmla="*/ 442621 w 4059230"/>
              <a:gd name="connsiteY59" fmla="*/ 4713880 h 4713880"/>
              <a:gd name="connsiteX60" fmla="*/ 290221 w 4059230"/>
              <a:gd name="connsiteY60" fmla="*/ 4615787 h 4713880"/>
              <a:gd name="connsiteX61" fmla="*/ 173362 w 4059230"/>
              <a:gd name="connsiteY61" fmla="*/ 4439218 h 4713880"/>
              <a:gd name="connsiteX62" fmla="*/ 45414 w 4059230"/>
              <a:gd name="connsiteY62" fmla="*/ 4171950 h 4713880"/>
              <a:gd name="connsiteX63" fmla="*/ 26364 w 4059230"/>
              <a:gd name="connsiteY63" fmla="*/ 4114800 h 4713880"/>
              <a:gd name="connsiteX0" fmla="*/ 26364 w 4122396"/>
              <a:gd name="connsiteY0" fmla="*/ 4114800 h 4713880"/>
              <a:gd name="connsiteX1" fmla="*/ 7314 w 4122396"/>
              <a:gd name="connsiteY1" fmla="*/ 3467100 h 4713880"/>
              <a:gd name="connsiteX2" fmla="*/ 159714 w 4122396"/>
              <a:gd name="connsiteY2" fmla="*/ 3448050 h 4713880"/>
              <a:gd name="connsiteX3" fmla="*/ 350214 w 4122396"/>
              <a:gd name="connsiteY3" fmla="*/ 3390900 h 4713880"/>
              <a:gd name="connsiteX4" fmla="*/ 559764 w 4122396"/>
              <a:gd name="connsiteY4" fmla="*/ 3314700 h 4713880"/>
              <a:gd name="connsiteX5" fmla="*/ 655014 w 4122396"/>
              <a:gd name="connsiteY5" fmla="*/ 3105150 h 4713880"/>
              <a:gd name="connsiteX6" fmla="*/ 750264 w 4122396"/>
              <a:gd name="connsiteY6" fmla="*/ 2857500 h 4713880"/>
              <a:gd name="connsiteX7" fmla="*/ 883614 w 4122396"/>
              <a:gd name="connsiteY7" fmla="*/ 2495550 h 4713880"/>
              <a:gd name="connsiteX8" fmla="*/ 921714 w 4122396"/>
              <a:gd name="connsiteY8" fmla="*/ 2362200 h 4713880"/>
              <a:gd name="connsiteX9" fmla="*/ 997914 w 4122396"/>
              <a:gd name="connsiteY9" fmla="*/ 2171700 h 4713880"/>
              <a:gd name="connsiteX10" fmla="*/ 1036014 w 4122396"/>
              <a:gd name="connsiteY10" fmla="*/ 2019300 h 4713880"/>
              <a:gd name="connsiteX11" fmla="*/ 1016964 w 4122396"/>
              <a:gd name="connsiteY11" fmla="*/ 1771650 h 4713880"/>
              <a:gd name="connsiteX12" fmla="*/ 1016964 w 4122396"/>
              <a:gd name="connsiteY12" fmla="*/ 1543050 h 4713880"/>
              <a:gd name="connsiteX13" fmla="*/ 1055064 w 4122396"/>
              <a:gd name="connsiteY13" fmla="*/ 1390650 h 4713880"/>
              <a:gd name="connsiteX14" fmla="*/ 1055064 w 4122396"/>
              <a:gd name="connsiteY14" fmla="*/ 1390650 h 4713880"/>
              <a:gd name="connsiteX15" fmla="*/ 1093164 w 4122396"/>
              <a:gd name="connsiteY15" fmla="*/ 1181100 h 4713880"/>
              <a:gd name="connsiteX16" fmla="*/ 1093164 w 4122396"/>
              <a:gd name="connsiteY16" fmla="*/ 1181100 h 4713880"/>
              <a:gd name="connsiteX17" fmla="*/ 883614 w 4122396"/>
              <a:gd name="connsiteY17" fmla="*/ 1295400 h 4713880"/>
              <a:gd name="connsiteX18" fmla="*/ 731214 w 4122396"/>
              <a:gd name="connsiteY18" fmla="*/ 1238250 h 4713880"/>
              <a:gd name="connsiteX19" fmla="*/ 578814 w 4122396"/>
              <a:gd name="connsiteY19" fmla="*/ 1238250 h 4713880"/>
              <a:gd name="connsiteX20" fmla="*/ 540714 w 4122396"/>
              <a:gd name="connsiteY20" fmla="*/ 1257300 h 4713880"/>
              <a:gd name="connsiteX21" fmla="*/ 445464 w 4122396"/>
              <a:gd name="connsiteY21" fmla="*/ 762000 h 4713880"/>
              <a:gd name="connsiteX22" fmla="*/ 426414 w 4122396"/>
              <a:gd name="connsiteY22" fmla="*/ 476250 h 4713880"/>
              <a:gd name="connsiteX23" fmla="*/ 426414 w 4122396"/>
              <a:gd name="connsiteY23" fmla="*/ 247650 h 4713880"/>
              <a:gd name="connsiteX24" fmla="*/ 597864 w 4122396"/>
              <a:gd name="connsiteY24" fmla="*/ 95250 h 4713880"/>
              <a:gd name="connsiteX25" fmla="*/ 902664 w 4122396"/>
              <a:gd name="connsiteY25" fmla="*/ 0 h 4713880"/>
              <a:gd name="connsiteX26" fmla="*/ 1150314 w 4122396"/>
              <a:gd name="connsiteY26" fmla="*/ 0 h 4713880"/>
              <a:gd name="connsiteX27" fmla="*/ 1397964 w 4122396"/>
              <a:gd name="connsiteY27" fmla="*/ 0 h 4713880"/>
              <a:gd name="connsiteX28" fmla="*/ 1626564 w 4122396"/>
              <a:gd name="connsiteY28" fmla="*/ 19050 h 4713880"/>
              <a:gd name="connsiteX29" fmla="*/ 1893264 w 4122396"/>
              <a:gd name="connsiteY29" fmla="*/ 19050 h 4713880"/>
              <a:gd name="connsiteX30" fmla="*/ 2064714 w 4122396"/>
              <a:gd name="connsiteY30" fmla="*/ 19050 h 4713880"/>
              <a:gd name="connsiteX31" fmla="*/ 2445714 w 4122396"/>
              <a:gd name="connsiteY31" fmla="*/ 76200 h 4713880"/>
              <a:gd name="connsiteX32" fmla="*/ 2655264 w 4122396"/>
              <a:gd name="connsiteY32" fmla="*/ 76200 h 4713880"/>
              <a:gd name="connsiteX33" fmla="*/ 2902914 w 4122396"/>
              <a:gd name="connsiteY33" fmla="*/ 57150 h 4713880"/>
              <a:gd name="connsiteX34" fmla="*/ 3283914 w 4122396"/>
              <a:gd name="connsiteY34" fmla="*/ 0 h 4713880"/>
              <a:gd name="connsiteX35" fmla="*/ 3683964 w 4122396"/>
              <a:gd name="connsiteY35" fmla="*/ 76200 h 4713880"/>
              <a:gd name="connsiteX36" fmla="*/ 3855414 w 4122396"/>
              <a:gd name="connsiteY36" fmla="*/ 152400 h 4713880"/>
              <a:gd name="connsiteX37" fmla="*/ 3931614 w 4122396"/>
              <a:gd name="connsiteY37" fmla="*/ 495300 h 4713880"/>
              <a:gd name="connsiteX38" fmla="*/ 4007814 w 4122396"/>
              <a:gd name="connsiteY38" fmla="*/ 876300 h 4713880"/>
              <a:gd name="connsiteX39" fmla="*/ 4007814 w 4122396"/>
              <a:gd name="connsiteY39" fmla="*/ 876300 h 4713880"/>
              <a:gd name="connsiteX40" fmla="*/ 4045914 w 4122396"/>
              <a:gd name="connsiteY40" fmla="*/ 1238250 h 4713880"/>
              <a:gd name="connsiteX41" fmla="*/ 2864814 w 4122396"/>
              <a:gd name="connsiteY41" fmla="*/ 4267200 h 4713880"/>
              <a:gd name="connsiteX42" fmla="*/ 2769564 w 4122396"/>
              <a:gd name="connsiteY42" fmla="*/ 4286250 h 4713880"/>
              <a:gd name="connsiteX43" fmla="*/ 2693364 w 4122396"/>
              <a:gd name="connsiteY43" fmla="*/ 4305300 h 4713880"/>
              <a:gd name="connsiteX44" fmla="*/ 2483814 w 4122396"/>
              <a:gd name="connsiteY44" fmla="*/ 4381500 h 4713880"/>
              <a:gd name="connsiteX45" fmla="*/ 2064714 w 4122396"/>
              <a:gd name="connsiteY45" fmla="*/ 4362450 h 4713880"/>
              <a:gd name="connsiteX46" fmla="*/ 2007564 w 4122396"/>
              <a:gd name="connsiteY46" fmla="*/ 4305300 h 4713880"/>
              <a:gd name="connsiteX47" fmla="*/ 1893264 w 4122396"/>
              <a:gd name="connsiteY47" fmla="*/ 4267200 h 4713880"/>
              <a:gd name="connsiteX48" fmla="*/ 1836114 w 4122396"/>
              <a:gd name="connsiteY48" fmla="*/ 4248150 h 4713880"/>
              <a:gd name="connsiteX49" fmla="*/ 1493214 w 4122396"/>
              <a:gd name="connsiteY49" fmla="*/ 4324350 h 4713880"/>
              <a:gd name="connsiteX50" fmla="*/ 1302714 w 4122396"/>
              <a:gd name="connsiteY50" fmla="*/ 4438650 h 4713880"/>
              <a:gd name="connsiteX51" fmla="*/ 1245564 w 4122396"/>
              <a:gd name="connsiteY51" fmla="*/ 4476750 h 4713880"/>
              <a:gd name="connsiteX52" fmla="*/ 1074114 w 4122396"/>
              <a:gd name="connsiteY52" fmla="*/ 4533900 h 4713880"/>
              <a:gd name="connsiteX53" fmla="*/ 1016964 w 4122396"/>
              <a:gd name="connsiteY53" fmla="*/ 4552950 h 4713880"/>
              <a:gd name="connsiteX54" fmla="*/ 959814 w 4122396"/>
              <a:gd name="connsiteY54" fmla="*/ 4572000 h 4713880"/>
              <a:gd name="connsiteX55" fmla="*/ 845514 w 4122396"/>
              <a:gd name="connsiteY55" fmla="*/ 4591050 h 4713880"/>
              <a:gd name="connsiteX56" fmla="*/ 712164 w 4122396"/>
              <a:gd name="connsiteY56" fmla="*/ 4572000 h 4713880"/>
              <a:gd name="connsiteX57" fmla="*/ 655014 w 4122396"/>
              <a:gd name="connsiteY57" fmla="*/ 4552950 h 4713880"/>
              <a:gd name="connsiteX58" fmla="*/ 442621 w 4122396"/>
              <a:gd name="connsiteY58" fmla="*/ 4713880 h 4713880"/>
              <a:gd name="connsiteX59" fmla="*/ 290221 w 4122396"/>
              <a:gd name="connsiteY59" fmla="*/ 4615787 h 4713880"/>
              <a:gd name="connsiteX60" fmla="*/ 173362 w 4122396"/>
              <a:gd name="connsiteY60" fmla="*/ 4439218 h 4713880"/>
              <a:gd name="connsiteX61" fmla="*/ 45414 w 4122396"/>
              <a:gd name="connsiteY61" fmla="*/ 4171950 h 4713880"/>
              <a:gd name="connsiteX62" fmla="*/ 26364 w 4122396"/>
              <a:gd name="connsiteY62"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4007814 w 4007814"/>
              <a:gd name="connsiteY39" fmla="*/ 876300 h 4713880"/>
              <a:gd name="connsiteX40" fmla="*/ 2864814 w 4007814"/>
              <a:gd name="connsiteY40" fmla="*/ 4267200 h 4713880"/>
              <a:gd name="connsiteX41" fmla="*/ 2769564 w 4007814"/>
              <a:gd name="connsiteY41" fmla="*/ 4286250 h 4713880"/>
              <a:gd name="connsiteX42" fmla="*/ 2693364 w 4007814"/>
              <a:gd name="connsiteY42" fmla="*/ 4305300 h 4713880"/>
              <a:gd name="connsiteX43" fmla="*/ 2483814 w 4007814"/>
              <a:gd name="connsiteY43" fmla="*/ 4381500 h 4713880"/>
              <a:gd name="connsiteX44" fmla="*/ 2064714 w 4007814"/>
              <a:gd name="connsiteY44" fmla="*/ 4362450 h 4713880"/>
              <a:gd name="connsiteX45" fmla="*/ 2007564 w 4007814"/>
              <a:gd name="connsiteY45" fmla="*/ 4305300 h 4713880"/>
              <a:gd name="connsiteX46" fmla="*/ 1893264 w 4007814"/>
              <a:gd name="connsiteY46" fmla="*/ 4267200 h 4713880"/>
              <a:gd name="connsiteX47" fmla="*/ 1836114 w 4007814"/>
              <a:gd name="connsiteY47" fmla="*/ 4248150 h 4713880"/>
              <a:gd name="connsiteX48" fmla="*/ 1493214 w 4007814"/>
              <a:gd name="connsiteY48" fmla="*/ 4324350 h 4713880"/>
              <a:gd name="connsiteX49" fmla="*/ 1302714 w 4007814"/>
              <a:gd name="connsiteY49" fmla="*/ 4438650 h 4713880"/>
              <a:gd name="connsiteX50" fmla="*/ 1245564 w 4007814"/>
              <a:gd name="connsiteY50" fmla="*/ 4476750 h 4713880"/>
              <a:gd name="connsiteX51" fmla="*/ 1074114 w 4007814"/>
              <a:gd name="connsiteY51" fmla="*/ 4533900 h 4713880"/>
              <a:gd name="connsiteX52" fmla="*/ 1016964 w 4007814"/>
              <a:gd name="connsiteY52" fmla="*/ 4552950 h 4713880"/>
              <a:gd name="connsiteX53" fmla="*/ 959814 w 4007814"/>
              <a:gd name="connsiteY53" fmla="*/ 4572000 h 4713880"/>
              <a:gd name="connsiteX54" fmla="*/ 845514 w 4007814"/>
              <a:gd name="connsiteY54" fmla="*/ 4591050 h 4713880"/>
              <a:gd name="connsiteX55" fmla="*/ 712164 w 4007814"/>
              <a:gd name="connsiteY55" fmla="*/ 4572000 h 4713880"/>
              <a:gd name="connsiteX56" fmla="*/ 655014 w 4007814"/>
              <a:gd name="connsiteY56" fmla="*/ 4552950 h 4713880"/>
              <a:gd name="connsiteX57" fmla="*/ 442621 w 4007814"/>
              <a:gd name="connsiteY57" fmla="*/ 4713880 h 4713880"/>
              <a:gd name="connsiteX58" fmla="*/ 290221 w 4007814"/>
              <a:gd name="connsiteY58" fmla="*/ 4615787 h 4713880"/>
              <a:gd name="connsiteX59" fmla="*/ 173362 w 4007814"/>
              <a:gd name="connsiteY59" fmla="*/ 4439218 h 4713880"/>
              <a:gd name="connsiteX60" fmla="*/ 45414 w 4007814"/>
              <a:gd name="connsiteY60" fmla="*/ 4171950 h 4713880"/>
              <a:gd name="connsiteX61" fmla="*/ 26364 w 4007814"/>
              <a:gd name="connsiteY61"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3931614 w 4007814"/>
              <a:gd name="connsiteY37" fmla="*/ 495300 h 4713880"/>
              <a:gd name="connsiteX38" fmla="*/ 4007814 w 4007814"/>
              <a:gd name="connsiteY38" fmla="*/ 876300 h 4713880"/>
              <a:gd name="connsiteX39" fmla="*/ 2864814 w 4007814"/>
              <a:gd name="connsiteY39" fmla="*/ 4267200 h 4713880"/>
              <a:gd name="connsiteX40" fmla="*/ 2769564 w 4007814"/>
              <a:gd name="connsiteY40" fmla="*/ 4286250 h 4713880"/>
              <a:gd name="connsiteX41" fmla="*/ 2693364 w 4007814"/>
              <a:gd name="connsiteY41" fmla="*/ 4305300 h 4713880"/>
              <a:gd name="connsiteX42" fmla="*/ 2483814 w 4007814"/>
              <a:gd name="connsiteY42" fmla="*/ 4381500 h 4713880"/>
              <a:gd name="connsiteX43" fmla="*/ 2064714 w 4007814"/>
              <a:gd name="connsiteY43" fmla="*/ 4362450 h 4713880"/>
              <a:gd name="connsiteX44" fmla="*/ 2007564 w 4007814"/>
              <a:gd name="connsiteY44" fmla="*/ 4305300 h 4713880"/>
              <a:gd name="connsiteX45" fmla="*/ 1893264 w 4007814"/>
              <a:gd name="connsiteY45" fmla="*/ 4267200 h 4713880"/>
              <a:gd name="connsiteX46" fmla="*/ 1836114 w 4007814"/>
              <a:gd name="connsiteY46" fmla="*/ 4248150 h 4713880"/>
              <a:gd name="connsiteX47" fmla="*/ 1493214 w 4007814"/>
              <a:gd name="connsiteY47" fmla="*/ 4324350 h 4713880"/>
              <a:gd name="connsiteX48" fmla="*/ 1302714 w 4007814"/>
              <a:gd name="connsiteY48" fmla="*/ 4438650 h 4713880"/>
              <a:gd name="connsiteX49" fmla="*/ 1245564 w 4007814"/>
              <a:gd name="connsiteY49" fmla="*/ 4476750 h 4713880"/>
              <a:gd name="connsiteX50" fmla="*/ 1074114 w 4007814"/>
              <a:gd name="connsiteY50" fmla="*/ 4533900 h 4713880"/>
              <a:gd name="connsiteX51" fmla="*/ 1016964 w 4007814"/>
              <a:gd name="connsiteY51" fmla="*/ 4552950 h 4713880"/>
              <a:gd name="connsiteX52" fmla="*/ 959814 w 4007814"/>
              <a:gd name="connsiteY52" fmla="*/ 4572000 h 4713880"/>
              <a:gd name="connsiteX53" fmla="*/ 845514 w 4007814"/>
              <a:gd name="connsiteY53" fmla="*/ 4591050 h 4713880"/>
              <a:gd name="connsiteX54" fmla="*/ 712164 w 4007814"/>
              <a:gd name="connsiteY54" fmla="*/ 4572000 h 4713880"/>
              <a:gd name="connsiteX55" fmla="*/ 655014 w 4007814"/>
              <a:gd name="connsiteY55" fmla="*/ 4552950 h 4713880"/>
              <a:gd name="connsiteX56" fmla="*/ 442621 w 4007814"/>
              <a:gd name="connsiteY56" fmla="*/ 4713880 h 4713880"/>
              <a:gd name="connsiteX57" fmla="*/ 290221 w 4007814"/>
              <a:gd name="connsiteY57" fmla="*/ 4615787 h 4713880"/>
              <a:gd name="connsiteX58" fmla="*/ 173362 w 4007814"/>
              <a:gd name="connsiteY58" fmla="*/ 4439218 h 4713880"/>
              <a:gd name="connsiteX59" fmla="*/ 45414 w 4007814"/>
              <a:gd name="connsiteY59" fmla="*/ 4171950 h 4713880"/>
              <a:gd name="connsiteX60" fmla="*/ 26364 w 4007814"/>
              <a:gd name="connsiteY60" fmla="*/ 4114800 h 4713880"/>
              <a:gd name="connsiteX0" fmla="*/ 26364 w 4007814"/>
              <a:gd name="connsiteY0" fmla="*/ 4114800 h 4713880"/>
              <a:gd name="connsiteX1" fmla="*/ 7314 w 4007814"/>
              <a:gd name="connsiteY1" fmla="*/ 3467100 h 4713880"/>
              <a:gd name="connsiteX2" fmla="*/ 159714 w 4007814"/>
              <a:gd name="connsiteY2" fmla="*/ 3448050 h 4713880"/>
              <a:gd name="connsiteX3" fmla="*/ 350214 w 4007814"/>
              <a:gd name="connsiteY3" fmla="*/ 3390900 h 4713880"/>
              <a:gd name="connsiteX4" fmla="*/ 559764 w 4007814"/>
              <a:gd name="connsiteY4" fmla="*/ 3314700 h 4713880"/>
              <a:gd name="connsiteX5" fmla="*/ 655014 w 4007814"/>
              <a:gd name="connsiteY5" fmla="*/ 3105150 h 4713880"/>
              <a:gd name="connsiteX6" fmla="*/ 750264 w 4007814"/>
              <a:gd name="connsiteY6" fmla="*/ 2857500 h 4713880"/>
              <a:gd name="connsiteX7" fmla="*/ 883614 w 4007814"/>
              <a:gd name="connsiteY7" fmla="*/ 2495550 h 4713880"/>
              <a:gd name="connsiteX8" fmla="*/ 921714 w 4007814"/>
              <a:gd name="connsiteY8" fmla="*/ 2362200 h 4713880"/>
              <a:gd name="connsiteX9" fmla="*/ 997914 w 4007814"/>
              <a:gd name="connsiteY9" fmla="*/ 2171700 h 4713880"/>
              <a:gd name="connsiteX10" fmla="*/ 1036014 w 4007814"/>
              <a:gd name="connsiteY10" fmla="*/ 2019300 h 4713880"/>
              <a:gd name="connsiteX11" fmla="*/ 1016964 w 4007814"/>
              <a:gd name="connsiteY11" fmla="*/ 1771650 h 4713880"/>
              <a:gd name="connsiteX12" fmla="*/ 1016964 w 4007814"/>
              <a:gd name="connsiteY12" fmla="*/ 1543050 h 4713880"/>
              <a:gd name="connsiteX13" fmla="*/ 1055064 w 4007814"/>
              <a:gd name="connsiteY13" fmla="*/ 1390650 h 4713880"/>
              <a:gd name="connsiteX14" fmla="*/ 1055064 w 4007814"/>
              <a:gd name="connsiteY14" fmla="*/ 1390650 h 4713880"/>
              <a:gd name="connsiteX15" fmla="*/ 1093164 w 4007814"/>
              <a:gd name="connsiteY15" fmla="*/ 1181100 h 4713880"/>
              <a:gd name="connsiteX16" fmla="*/ 1093164 w 4007814"/>
              <a:gd name="connsiteY16" fmla="*/ 1181100 h 4713880"/>
              <a:gd name="connsiteX17" fmla="*/ 883614 w 4007814"/>
              <a:gd name="connsiteY17" fmla="*/ 1295400 h 4713880"/>
              <a:gd name="connsiteX18" fmla="*/ 731214 w 4007814"/>
              <a:gd name="connsiteY18" fmla="*/ 1238250 h 4713880"/>
              <a:gd name="connsiteX19" fmla="*/ 578814 w 4007814"/>
              <a:gd name="connsiteY19" fmla="*/ 1238250 h 4713880"/>
              <a:gd name="connsiteX20" fmla="*/ 540714 w 4007814"/>
              <a:gd name="connsiteY20" fmla="*/ 1257300 h 4713880"/>
              <a:gd name="connsiteX21" fmla="*/ 445464 w 4007814"/>
              <a:gd name="connsiteY21" fmla="*/ 762000 h 4713880"/>
              <a:gd name="connsiteX22" fmla="*/ 426414 w 4007814"/>
              <a:gd name="connsiteY22" fmla="*/ 476250 h 4713880"/>
              <a:gd name="connsiteX23" fmla="*/ 426414 w 4007814"/>
              <a:gd name="connsiteY23" fmla="*/ 247650 h 4713880"/>
              <a:gd name="connsiteX24" fmla="*/ 597864 w 4007814"/>
              <a:gd name="connsiteY24" fmla="*/ 95250 h 4713880"/>
              <a:gd name="connsiteX25" fmla="*/ 902664 w 4007814"/>
              <a:gd name="connsiteY25" fmla="*/ 0 h 4713880"/>
              <a:gd name="connsiteX26" fmla="*/ 1150314 w 4007814"/>
              <a:gd name="connsiteY26" fmla="*/ 0 h 4713880"/>
              <a:gd name="connsiteX27" fmla="*/ 1397964 w 4007814"/>
              <a:gd name="connsiteY27" fmla="*/ 0 h 4713880"/>
              <a:gd name="connsiteX28" fmla="*/ 1626564 w 4007814"/>
              <a:gd name="connsiteY28" fmla="*/ 19050 h 4713880"/>
              <a:gd name="connsiteX29" fmla="*/ 1893264 w 4007814"/>
              <a:gd name="connsiteY29" fmla="*/ 19050 h 4713880"/>
              <a:gd name="connsiteX30" fmla="*/ 2064714 w 4007814"/>
              <a:gd name="connsiteY30" fmla="*/ 19050 h 4713880"/>
              <a:gd name="connsiteX31" fmla="*/ 2445714 w 4007814"/>
              <a:gd name="connsiteY31" fmla="*/ 76200 h 4713880"/>
              <a:gd name="connsiteX32" fmla="*/ 2655264 w 4007814"/>
              <a:gd name="connsiteY32" fmla="*/ 76200 h 4713880"/>
              <a:gd name="connsiteX33" fmla="*/ 2902914 w 4007814"/>
              <a:gd name="connsiteY33" fmla="*/ 57150 h 4713880"/>
              <a:gd name="connsiteX34" fmla="*/ 3283914 w 4007814"/>
              <a:gd name="connsiteY34" fmla="*/ 0 h 4713880"/>
              <a:gd name="connsiteX35" fmla="*/ 3683964 w 4007814"/>
              <a:gd name="connsiteY35" fmla="*/ 76200 h 4713880"/>
              <a:gd name="connsiteX36" fmla="*/ 3855414 w 4007814"/>
              <a:gd name="connsiteY36" fmla="*/ 152400 h 4713880"/>
              <a:gd name="connsiteX37" fmla="*/ 4007814 w 4007814"/>
              <a:gd name="connsiteY37" fmla="*/ 876300 h 4713880"/>
              <a:gd name="connsiteX38" fmla="*/ 2864814 w 4007814"/>
              <a:gd name="connsiteY38" fmla="*/ 4267200 h 4713880"/>
              <a:gd name="connsiteX39" fmla="*/ 2769564 w 4007814"/>
              <a:gd name="connsiteY39" fmla="*/ 4286250 h 4713880"/>
              <a:gd name="connsiteX40" fmla="*/ 2693364 w 4007814"/>
              <a:gd name="connsiteY40" fmla="*/ 4305300 h 4713880"/>
              <a:gd name="connsiteX41" fmla="*/ 2483814 w 4007814"/>
              <a:gd name="connsiteY41" fmla="*/ 4381500 h 4713880"/>
              <a:gd name="connsiteX42" fmla="*/ 2064714 w 4007814"/>
              <a:gd name="connsiteY42" fmla="*/ 4362450 h 4713880"/>
              <a:gd name="connsiteX43" fmla="*/ 2007564 w 4007814"/>
              <a:gd name="connsiteY43" fmla="*/ 4305300 h 4713880"/>
              <a:gd name="connsiteX44" fmla="*/ 1893264 w 4007814"/>
              <a:gd name="connsiteY44" fmla="*/ 4267200 h 4713880"/>
              <a:gd name="connsiteX45" fmla="*/ 1836114 w 4007814"/>
              <a:gd name="connsiteY45" fmla="*/ 4248150 h 4713880"/>
              <a:gd name="connsiteX46" fmla="*/ 1493214 w 4007814"/>
              <a:gd name="connsiteY46" fmla="*/ 4324350 h 4713880"/>
              <a:gd name="connsiteX47" fmla="*/ 1302714 w 4007814"/>
              <a:gd name="connsiteY47" fmla="*/ 4438650 h 4713880"/>
              <a:gd name="connsiteX48" fmla="*/ 1245564 w 4007814"/>
              <a:gd name="connsiteY48" fmla="*/ 4476750 h 4713880"/>
              <a:gd name="connsiteX49" fmla="*/ 1074114 w 4007814"/>
              <a:gd name="connsiteY49" fmla="*/ 4533900 h 4713880"/>
              <a:gd name="connsiteX50" fmla="*/ 1016964 w 4007814"/>
              <a:gd name="connsiteY50" fmla="*/ 4552950 h 4713880"/>
              <a:gd name="connsiteX51" fmla="*/ 959814 w 4007814"/>
              <a:gd name="connsiteY51" fmla="*/ 4572000 h 4713880"/>
              <a:gd name="connsiteX52" fmla="*/ 845514 w 4007814"/>
              <a:gd name="connsiteY52" fmla="*/ 4591050 h 4713880"/>
              <a:gd name="connsiteX53" fmla="*/ 712164 w 4007814"/>
              <a:gd name="connsiteY53" fmla="*/ 4572000 h 4713880"/>
              <a:gd name="connsiteX54" fmla="*/ 655014 w 4007814"/>
              <a:gd name="connsiteY54" fmla="*/ 4552950 h 4713880"/>
              <a:gd name="connsiteX55" fmla="*/ 442621 w 4007814"/>
              <a:gd name="connsiteY55" fmla="*/ 4713880 h 4713880"/>
              <a:gd name="connsiteX56" fmla="*/ 290221 w 4007814"/>
              <a:gd name="connsiteY56" fmla="*/ 4615787 h 4713880"/>
              <a:gd name="connsiteX57" fmla="*/ 173362 w 4007814"/>
              <a:gd name="connsiteY57" fmla="*/ 4439218 h 4713880"/>
              <a:gd name="connsiteX58" fmla="*/ 45414 w 4007814"/>
              <a:gd name="connsiteY58" fmla="*/ 4171950 h 4713880"/>
              <a:gd name="connsiteX59" fmla="*/ 26364 w 4007814"/>
              <a:gd name="connsiteY59" fmla="*/ 4114800 h 4713880"/>
              <a:gd name="connsiteX0" fmla="*/ 26364 w 3855414"/>
              <a:gd name="connsiteY0" fmla="*/ 4114800 h 4713880"/>
              <a:gd name="connsiteX1" fmla="*/ 7314 w 3855414"/>
              <a:gd name="connsiteY1" fmla="*/ 3467100 h 4713880"/>
              <a:gd name="connsiteX2" fmla="*/ 159714 w 3855414"/>
              <a:gd name="connsiteY2" fmla="*/ 3448050 h 4713880"/>
              <a:gd name="connsiteX3" fmla="*/ 350214 w 3855414"/>
              <a:gd name="connsiteY3" fmla="*/ 3390900 h 4713880"/>
              <a:gd name="connsiteX4" fmla="*/ 559764 w 3855414"/>
              <a:gd name="connsiteY4" fmla="*/ 3314700 h 4713880"/>
              <a:gd name="connsiteX5" fmla="*/ 655014 w 3855414"/>
              <a:gd name="connsiteY5" fmla="*/ 3105150 h 4713880"/>
              <a:gd name="connsiteX6" fmla="*/ 750264 w 3855414"/>
              <a:gd name="connsiteY6" fmla="*/ 2857500 h 4713880"/>
              <a:gd name="connsiteX7" fmla="*/ 883614 w 3855414"/>
              <a:gd name="connsiteY7" fmla="*/ 2495550 h 4713880"/>
              <a:gd name="connsiteX8" fmla="*/ 921714 w 3855414"/>
              <a:gd name="connsiteY8" fmla="*/ 2362200 h 4713880"/>
              <a:gd name="connsiteX9" fmla="*/ 997914 w 3855414"/>
              <a:gd name="connsiteY9" fmla="*/ 2171700 h 4713880"/>
              <a:gd name="connsiteX10" fmla="*/ 1036014 w 3855414"/>
              <a:gd name="connsiteY10" fmla="*/ 2019300 h 4713880"/>
              <a:gd name="connsiteX11" fmla="*/ 1016964 w 3855414"/>
              <a:gd name="connsiteY11" fmla="*/ 1771650 h 4713880"/>
              <a:gd name="connsiteX12" fmla="*/ 1016964 w 3855414"/>
              <a:gd name="connsiteY12" fmla="*/ 1543050 h 4713880"/>
              <a:gd name="connsiteX13" fmla="*/ 1055064 w 3855414"/>
              <a:gd name="connsiteY13" fmla="*/ 1390650 h 4713880"/>
              <a:gd name="connsiteX14" fmla="*/ 1055064 w 3855414"/>
              <a:gd name="connsiteY14" fmla="*/ 1390650 h 4713880"/>
              <a:gd name="connsiteX15" fmla="*/ 1093164 w 3855414"/>
              <a:gd name="connsiteY15" fmla="*/ 1181100 h 4713880"/>
              <a:gd name="connsiteX16" fmla="*/ 1093164 w 3855414"/>
              <a:gd name="connsiteY16" fmla="*/ 1181100 h 4713880"/>
              <a:gd name="connsiteX17" fmla="*/ 883614 w 3855414"/>
              <a:gd name="connsiteY17" fmla="*/ 1295400 h 4713880"/>
              <a:gd name="connsiteX18" fmla="*/ 731214 w 3855414"/>
              <a:gd name="connsiteY18" fmla="*/ 1238250 h 4713880"/>
              <a:gd name="connsiteX19" fmla="*/ 578814 w 3855414"/>
              <a:gd name="connsiteY19" fmla="*/ 1238250 h 4713880"/>
              <a:gd name="connsiteX20" fmla="*/ 540714 w 3855414"/>
              <a:gd name="connsiteY20" fmla="*/ 1257300 h 4713880"/>
              <a:gd name="connsiteX21" fmla="*/ 445464 w 3855414"/>
              <a:gd name="connsiteY21" fmla="*/ 762000 h 4713880"/>
              <a:gd name="connsiteX22" fmla="*/ 426414 w 3855414"/>
              <a:gd name="connsiteY22" fmla="*/ 476250 h 4713880"/>
              <a:gd name="connsiteX23" fmla="*/ 426414 w 3855414"/>
              <a:gd name="connsiteY23" fmla="*/ 247650 h 4713880"/>
              <a:gd name="connsiteX24" fmla="*/ 597864 w 3855414"/>
              <a:gd name="connsiteY24" fmla="*/ 95250 h 4713880"/>
              <a:gd name="connsiteX25" fmla="*/ 902664 w 3855414"/>
              <a:gd name="connsiteY25" fmla="*/ 0 h 4713880"/>
              <a:gd name="connsiteX26" fmla="*/ 1150314 w 3855414"/>
              <a:gd name="connsiteY26" fmla="*/ 0 h 4713880"/>
              <a:gd name="connsiteX27" fmla="*/ 1397964 w 3855414"/>
              <a:gd name="connsiteY27" fmla="*/ 0 h 4713880"/>
              <a:gd name="connsiteX28" fmla="*/ 1626564 w 3855414"/>
              <a:gd name="connsiteY28" fmla="*/ 19050 h 4713880"/>
              <a:gd name="connsiteX29" fmla="*/ 1893264 w 3855414"/>
              <a:gd name="connsiteY29" fmla="*/ 19050 h 4713880"/>
              <a:gd name="connsiteX30" fmla="*/ 2064714 w 3855414"/>
              <a:gd name="connsiteY30" fmla="*/ 19050 h 4713880"/>
              <a:gd name="connsiteX31" fmla="*/ 2445714 w 3855414"/>
              <a:gd name="connsiteY31" fmla="*/ 76200 h 4713880"/>
              <a:gd name="connsiteX32" fmla="*/ 2655264 w 3855414"/>
              <a:gd name="connsiteY32" fmla="*/ 76200 h 4713880"/>
              <a:gd name="connsiteX33" fmla="*/ 2902914 w 3855414"/>
              <a:gd name="connsiteY33" fmla="*/ 57150 h 4713880"/>
              <a:gd name="connsiteX34" fmla="*/ 3283914 w 3855414"/>
              <a:gd name="connsiteY34" fmla="*/ 0 h 4713880"/>
              <a:gd name="connsiteX35" fmla="*/ 3683964 w 3855414"/>
              <a:gd name="connsiteY35" fmla="*/ 76200 h 4713880"/>
              <a:gd name="connsiteX36" fmla="*/ 3855414 w 3855414"/>
              <a:gd name="connsiteY36" fmla="*/ 152400 h 4713880"/>
              <a:gd name="connsiteX37" fmla="*/ 2864814 w 3855414"/>
              <a:gd name="connsiteY37" fmla="*/ 4267200 h 4713880"/>
              <a:gd name="connsiteX38" fmla="*/ 2769564 w 3855414"/>
              <a:gd name="connsiteY38" fmla="*/ 4286250 h 4713880"/>
              <a:gd name="connsiteX39" fmla="*/ 2693364 w 3855414"/>
              <a:gd name="connsiteY39" fmla="*/ 4305300 h 4713880"/>
              <a:gd name="connsiteX40" fmla="*/ 2483814 w 3855414"/>
              <a:gd name="connsiteY40" fmla="*/ 4381500 h 4713880"/>
              <a:gd name="connsiteX41" fmla="*/ 2064714 w 3855414"/>
              <a:gd name="connsiteY41" fmla="*/ 4362450 h 4713880"/>
              <a:gd name="connsiteX42" fmla="*/ 2007564 w 3855414"/>
              <a:gd name="connsiteY42" fmla="*/ 4305300 h 4713880"/>
              <a:gd name="connsiteX43" fmla="*/ 1893264 w 3855414"/>
              <a:gd name="connsiteY43" fmla="*/ 4267200 h 4713880"/>
              <a:gd name="connsiteX44" fmla="*/ 1836114 w 3855414"/>
              <a:gd name="connsiteY44" fmla="*/ 4248150 h 4713880"/>
              <a:gd name="connsiteX45" fmla="*/ 1493214 w 3855414"/>
              <a:gd name="connsiteY45" fmla="*/ 4324350 h 4713880"/>
              <a:gd name="connsiteX46" fmla="*/ 1302714 w 3855414"/>
              <a:gd name="connsiteY46" fmla="*/ 4438650 h 4713880"/>
              <a:gd name="connsiteX47" fmla="*/ 1245564 w 3855414"/>
              <a:gd name="connsiteY47" fmla="*/ 4476750 h 4713880"/>
              <a:gd name="connsiteX48" fmla="*/ 1074114 w 3855414"/>
              <a:gd name="connsiteY48" fmla="*/ 4533900 h 4713880"/>
              <a:gd name="connsiteX49" fmla="*/ 1016964 w 3855414"/>
              <a:gd name="connsiteY49" fmla="*/ 4552950 h 4713880"/>
              <a:gd name="connsiteX50" fmla="*/ 959814 w 3855414"/>
              <a:gd name="connsiteY50" fmla="*/ 4572000 h 4713880"/>
              <a:gd name="connsiteX51" fmla="*/ 845514 w 3855414"/>
              <a:gd name="connsiteY51" fmla="*/ 4591050 h 4713880"/>
              <a:gd name="connsiteX52" fmla="*/ 712164 w 3855414"/>
              <a:gd name="connsiteY52" fmla="*/ 4572000 h 4713880"/>
              <a:gd name="connsiteX53" fmla="*/ 655014 w 3855414"/>
              <a:gd name="connsiteY53" fmla="*/ 4552950 h 4713880"/>
              <a:gd name="connsiteX54" fmla="*/ 442621 w 3855414"/>
              <a:gd name="connsiteY54" fmla="*/ 4713880 h 4713880"/>
              <a:gd name="connsiteX55" fmla="*/ 290221 w 3855414"/>
              <a:gd name="connsiteY55" fmla="*/ 4615787 h 4713880"/>
              <a:gd name="connsiteX56" fmla="*/ 173362 w 3855414"/>
              <a:gd name="connsiteY56" fmla="*/ 4439218 h 4713880"/>
              <a:gd name="connsiteX57" fmla="*/ 45414 w 3855414"/>
              <a:gd name="connsiteY57" fmla="*/ 4171950 h 4713880"/>
              <a:gd name="connsiteX58" fmla="*/ 26364 w 3855414"/>
              <a:gd name="connsiteY58" fmla="*/ 4114800 h 4713880"/>
              <a:gd name="connsiteX0" fmla="*/ 26364 w 3683964"/>
              <a:gd name="connsiteY0" fmla="*/ 4114800 h 4713880"/>
              <a:gd name="connsiteX1" fmla="*/ 7314 w 3683964"/>
              <a:gd name="connsiteY1" fmla="*/ 3467100 h 4713880"/>
              <a:gd name="connsiteX2" fmla="*/ 159714 w 3683964"/>
              <a:gd name="connsiteY2" fmla="*/ 3448050 h 4713880"/>
              <a:gd name="connsiteX3" fmla="*/ 350214 w 3683964"/>
              <a:gd name="connsiteY3" fmla="*/ 3390900 h 4713880"/>
              <a:gd name="connsiteX4" fmla="*/ 559764 w 3683964"/>
              <a:gd name="connsiteY4" fmla="*/ 3314700 h 4713880"/>
              <a:gd name="connsiteX5" fmla="*/ 655014 w 3683964"/>
              <a:gd name="connsiteY5" fmla="*/ 3105150 h 4713880"/>
              <a:gd name="connsiteX6" fmla="*/ 750264 w 3683964"/>
              <a:gd name="connsiteY6" fmla="*/ 2857500 h 4713880"/>
              <a:gd name="connsiteX7" fmla="*/ 883614 w 3683964"/>
              <a:gd name="connsiteY7" fmla="*/ 2495550 h 4713880"/>
              <a:gd name="connsiteX8" fmla="*/ 921714 w 3683964"/>
              <a:gd name="connsiteY8" fmla="*/ 2362200 h 4713880"/>
              <a:gd name="connsiteX9" fmla="*/ 997914 w 3683964"/>
              <a:gd name="connsiteY9" fmla="*/ 2171700 h 4713880"/>
              <a:gd name="connsiteX10" fmla="*/ 1036014 w 3683964"/>
              <a:gd name="connsiteY10" fmla="*/ 2019300 h 4713880"/>
              <a:gd name="connsiteX11" fmla="*/ 1016964 w 3683964"/>
              <a:gd name="connsiteY11" fmla="*/ 1771650 h 4713880"/>
              <a:gd name="connsiteX12" fmla="*/ 1016964 w 3683964"/>
              <a:gd name="connsiteY12" fmla="*/ 1543050 h 4713880"/>
              <a:gd name="connsiteX13" fmla="*/ 1055064 w 3683964"/>
              <a:gd name="connsiteY13" fmla="*/ 1390650 h 4713880"/>
              <a:gd name="connsiteX14" fmla="*/ 1055064 w 3683964"/>
              <a:gd name="connsiteY14" fmla="*/ 1390650 h 4713880"/>
              <a:gd name="connsiteX15" fmla="*/ 1093164 w 3683964"/>
              <a:gd name="connsiteY15" fmla="*/ 1181100 h 4713880"/>
              <a:gd name="connsiteX16" fmla="*/ 1093164 w 3683964"/>
              <a:gd name="connsiteY16" fmla="*/ 1181100 h 4713880"/>
              <a:gd name="connsiteX17" fmla="*/ 883614 w 3683964"/>
              <a:gd name="connsiteY17" fmla="*/ 1295400 h 4713880"/>
              <a:gd name="connsiteX18" fmla="*/ 731214 w 3683964"/>
              <a:gd name="connsiteY18" fmla="*/ 1238250 h 4713880"/>
              <a:gd name="connsiteX19" fmla="*/ 578814 w 3683964"/>
              <a:gd name="connsiteY19" fmla="*/ 1238250 h 4713880"/>
              <a:gd name="connsiteX20" fmla="*/ 540714 w 3683964"/>
              <a:gd name="connsiteY20" fmla="*/ 1257300 h 4713880"/>
              <a:gd name="connsiteX21" fmla="*/ 445464 w 3683964"/>
              <a:gd name="connsiteY21" fmla="*/ 762000 h 4713880"/>
              <a:gd name="connsiteX22" fmla="*/ 426414 w 3683964"/>
              <a:gd name="connsiteY22" fmla="*/ 476250 h 4713880"/>
              <a:gd name="connsiteX23" fmla="*/ 426414 w 3683964"/>
              <a:gd name="connsiteY23" fmla="*/ 247650 h 4713880"/>
              <a:gd name="connsiteX24" fmla="*/ 597864 w 3683964"/>
              <a:gd name="connsiteY24" fmla="*/ 95250 h 4713880"/>
              <a:gd name="connsiteX25" fmla="*/ 902664 w 3683964"/>
              <a:gd name="connsiteY25" fmla="*/ 0 h 4713880"/>
              <a:gd name="connsiteX26" fmla="*/ 1150314 w 3683964"/>
              <a:gd name="connsiteY26" fmla="*/ 0 h 4713880"/>
              <a:gd name="connsiteX27" fmla="*/ 1397964 w 3683964"/>
              <a:gd name="connsiteY27" fmla="*/ 0 h 4713880"/>
              <a:gd name="connsiteX28" fmla="*/ 1626564 w 3683964"/>
              <a:gd name="connsiteY28" fmla="*/ 19050 h 4713880"/>
              <a:gd name="connsiteX29" fmla="*/ 1893264 w 3683964"/>
              <a:gd name="connsiteY29" fmla="*/ 19050 h 4713880"/>
              <a:gd name="connsiteX30" fmla="*/ 2064714 w 3683964"/>
              <a:gd name="connsiteY30" fmla="*/ 19050 h 4713880"/>
              <a:gd name="connsiteX31" fmla="*/ 2445714 w 3683964"/>
              <a:gd name="connsiteY31" fmla="*/ 76200 h 4713880"/>
              <a:gd name="connsiteX32" fmla="*/ 2655264 w 3683964"/>
              <a:gd name="connsiteY32" fmla="*/ 76200 h 4713880"/>
              <a:gd name="connsiteX33" fmla="*/ 2902914 w 3683964"/>
              <a:gd name="connsiteY33" fmla="*/ 57150 h 4713880"/>
              <a:gd name="connsiteX34" fmla="*/ 3283914 w 3683964"/>
              <a:gd name="connsiteY34" fmla="*/ 0 h 4713880"/>
              <a:gd name="connsiteX35" fmla="*/ 3683964 w 3683964"/>
              <a:gd name="connsiteY35" fmla="*/ 76200 h 4713880"/>
              <a:gd name="connsiteX36" fmla="*/ 2864814 w 3683964"/>
              <a:gd name="connsiteY36" fmla="*/ 4267200 h 4713880"/>
              <a:gd name="connsiteX37" fmla="*/ 2769564 w 3683964"/>
              <a:gd name="connsiteY37" fmla="*/ 4286250 h 4713880"/>
              <a:gd name="connsiteX38" fmla="*/ 2693364 w 3683964"/>
              <a:gd name="connsiteY38" fmla="*/ 4305300 h 4713880"/>
              <a:gd name="connsiteX39" fmla="*/ 2483814 w 3683964"/>
              <a:gd name="connsiteY39" fmla="*/ 4381500 h 4713880"/>
              <a:gd name="connsiteX40" fmla="*/ 2064714 w 3683964"/>
              <a:gd name="connsiteY40" fmla="*/ 4362450 h 4713880"/>
              <a:gd name="connsiteX41" fmla="*/ 2007564 w 3683964"/>
              <a:gd name="connsiteY41" fmla="*/ 4305300 h 4713880"/>
              <a:gd name="connsiteX42" fmla="*/ 1893264 w 3683964"/>
              <a:gd name="connsiteY42" fmla="*/ 4267200 h 4713880"/>
              <a:gd name="connsiteX43" fmla="*/ 1836114 w 3683964"/>
              <a:gd name="connsiteY43" fmla="*/ 4248150 h 4713880"/>
              <a:gd name="connsiteX44" fmla="*/ 1493214 w 3683964"/>
              <a:gd name="connsiteY44" fmla="*/ 4324350 h 4713880"/>
              <a:gd name="connsiteX45" fmla="*/ 1302714 w 3683964"/>
              <a:gd name="connsiteY45" fmla="*/ 4438650 h 4713880"/>
              <a:gd name="connsiteX46" fmla="*/ 1245564 w 3683964"/>
              <a:gd name="connsiteY46" fmla="*/ 4476750 h 4713880"/>
              <a:gd name="connsiteX47" fmla="*/ 1074114 w 3683964"/>
              <a:gd name="connsiteY47" fmla="*/ 4533900 h 4713880"/>
              <a:gd name="connsiteX48" fmla="*/ 1016964 w 3683964"/>
              <a:gd name="connsiteY48" fmla="*/ 4552950 h 4713880"/>
              <a:gd name="connsiteX49" fmla="*/ 959814 w 3683964"/>
              <a:gd name="connsiteY49" fmla="*/ 4572000 h 4713880"/>
              <a:gd name="connsiteX50" fmla="*/ 845514 w 3683964"/>
              <a:gd name="connsiteY50" fmla="*/ 4591050 h 4713880"/>
              <a:gd name="connsiteX51" fmla="*/ 712164 w 3683964"/>
              <a:gd name="connsiteY51" fmla="*/ 4572000 h 4713880"/>
              <a:gd name="connsiteX52" fmla="*/ 655014 w 3683964"/>
              <a:gd name="connsiteY52" fmla="*/ 4552950 h 4713880"/>
              <a:gd name="connsiteX53" fmla="*/ 442621 w 3683964"/>
              <a:gd name="connsiteY53" fmla="*/ 4713880 h 4713880"/>
              <a:gd name="connsiteX54" fmla="*/ 290221 w 3683964"/>
              <a:gd name="connsiteY54" fmla="*/ 4615787 h 4713880"/>
              <a:gd name="connsiteX55" fmla="*/ 173362 w 3683964"/>
              <a:gd name="connsiteY55" fmla="*/ 4439218 h 4713880"/>
              <a:gd name="connsiteX56" fmla="*/ 45414 w 3683964"/>
              <a:gd name="connsiteY56" fmla="*/ 4171950 h 4713880"/>
              <a:gd name="connsiteX57" fmla="*/ 26364 w 3683964"/>
              <a:gd name="connsiteY57" fmla="*/ 4114800 h 4713880"/>
              <a:gd name="connsiteX0" fmla="*/ 26364 w 3283914"/>
              <a:gd name="connsiteY0" fmla="*/ 4114800 h 4713880"/>
              <a:gd name="connsiteX1" fmla="*/ 7314 w 3283914"/>
              <a:gd name="connsiteY1" fmla="*/ 3467100 h 4713880"/>
              <a:gd name="connsiteX2" fmla="*/ 159714 w 3283914"/>
              <a:gd name="connsiteY2" fmla="*/ 3448050 h 4713880"/>
              <a:gd name="connsiteX3" fmla="*/ 350214 w 3283914"/>
              <a:gd name="connsiteY3" fmla="*/ 3390900 h 4713880"/>
              <a:gd name="connsiteX4" fmla="*/ 559764 w 3283914"/>
              <a:gd name="connsiteY4" fmla="*/ 3314700 h 4713880"/>
              <a:gd name="connsiteX5" fmla="*/ 655014 w 3283914"/>
              <a:gd name="connsiteY5" fmla="*/ 3105150 h 4713880"/>
              <a:gd name="connsiteX6" fmla="*/ 750264 w 3283914"/>
              <a:gd name="connsiteY6" fmla="*/ 2857500 h 4713880"/>
              <a:gd name="connsiteX7" fmla="*/ 883614 w 3283914"/>
              <a:gd name="connsiteY7" fmla="*/ 2495550 h 4713880"/>
              <a:gd name="connsiteX8" fmla="*/ 921714 w 3283914"/>
              <a:gd name="connsiteY8" fmla="*/ 2362200 h 4713880"/>
              <a:gd name="connsiteX9" fmla="*/ 997914 w 3283914"/>
              <a:gd name="connsiteY9" fmla="*/ 2171700 h 4713880"/>
              <a:gd name="connsiteX10" fmla="*/ 1036014 w 3283914"/>
              <a:gd name="connsiteY10" fmla="*/ 2019300 h 4713880"/>
              <a:gd name="connsiteX11" fmla="*/ 1016964 w 3283914"/>
              <a:gd name="connsiteY11" fmla="*/ 1771650 h 4713880"/>
              <a:gd name="connsiteX12" fmla="*/ 1016964 w 3283914"/>
              <a:gd name="connsiteY12" fmla="*/ 1543050 h 4713880"/>
              <a:gd name="connsiteX13" fmla="*/ 1055064 w 3283914"/>
              <a:gd name="connsiteY13" fmla="*/ 1390650 h 4713880"/>
              <a:gd name="connsiteX14" fmla="*/ 1055064 w 3283914"/>
              <a:gd name="connsiteY14" fmla="*/ 1390650 h 4713880"/>
              <a:gd name="connsiteX15" fmla="*/ 1093164 w 3283914"/>
              <a:gd name="connsiteY15" fmla="*/ 1181100 h 4713880"/>
              <a:gd name="connsiteX16" fmla="*/ 1093164 w 3283914"/>
              <a:gd name="connsiteY16" fmla="*/ 1181100 h 4713880"/>
              <a:gd name="connsiteX17" fmla="*/ 883614 w 3283914"/>
              <a:gd name="connsiteY17" fmla="*/ 1295400 h 4713880"/>
              <a:gd name="connsiteX18" fmla="*/ 731214 w 3283914"/>
              <a:gd name="connsiteY18" fmla="*/ 1238250 h 4713880"/>
              <a:gd name="connsiteX19" fmla="*/ 578814 w 3283914"/>
              <a:gd name="connsiteY19" fmla="*/ 1238250 h 4713880"/>
              <a:gd name="connsiteX20" fmla="*/ 540714 w 3283914"/>
              <a:gd name="connsiteY20" fmla="*/ 1257300 h 4713880"/>
              <a:gd name="connsiteX21" fmla="*/ 445464 w 3283914"/>
              <a:gd name="connsiteY21" fmla="*/ 762000 h 4713880"/>
              <a:gd name="connsiteX22" fmla="*/ 426414 w 3283914"/>
              <a:gd name="connsiteY22" fmla="*/ 476250 h 4713880"/>
              <a:gd name="connsiteX23" fmla="*/ 426414 w 3283914"/>
              <a:gd name="connsiteY23" fmla="*/ 247650 h 4713880"/>
              <a:gd name="connsiteX24" fmla="*/ 597864 w 3283914"/>
              <a:gd name="connsiteY24" fmla="*/ 95250 h 4713880"/>
              <a:gd name="connsiteX25" fmla="*/ 902664 w 3283914"/>
              <a:gd name="connsiteY25" fmla="*/ 0 h 4713880"/>
              <a:gd name="connsiteX26" fmla="*/ 1150314 w 3283914"/>
              <a:gd name="connsiteY26" fmla="*/ 0 h 4713880"/>
              <a:gd name="connsiteX27" fmla="*/ 1397964 w 3283914"/>
              <a:gd name="connsiteY27" fmla="*/ 0 h 4713880"/>
              <a:gd name="connsiteX28" fmla="*/ 1626564 w 3283914"/>
              <a:gd name="connsiteY28" fmla="*/ 19050 h 4713880"/>
              <a:gd name="connsiteX29" fmla="*/ 1893264 w 3283914"/>
              <a:gd name="connsiteY29" fmla="*/ 19050 h 4713880"/>
              <a:gd name="connsiteX30" fmla="*/ 2064714 w 3283914"/>
              <a:gd name="connsiteY30" fmla="*/ 19050 h 4713880"/>
              <a:gd name="connsiteX31" fmla="*/ 2445714 w 3283914"/>
              <a:gd name="connsiteY31" fmla="*/ 76200 h 4713880"/>
              <a:gd name="connsiteX32" fmla="*/ 2655264 w 3283914"/>
              <a:gd name="connsiteY32" fmla="*/ 76200 h 4713880"/>
              <a:gd name="connsiteX33" fmla="*/ 2902914 w 3283914"/>
              <a:gd name="connsiteY33" fmla="*/ 57150 h 4713880"/>
              <a:gd name="connsiteX34" fmla="*/ 3283914 w 3283914"/>
              <a:gd name="connsiteY34" fmla="*/ 0 h 4713880"/>
              <a:gd name="connsiteX35" fmla="*/ 2864814 w 3283914"/>
              <a:gd name="connsiteY35" fmla="*/ 4267200 h 4713880"/>
              <a:gd name="connsiteX36" fmla="*/ 2769564 w 3283914"/>
              <a:gd name="connsiteY36" fmla="*/ 4286250 h 4713880"/>
              <a:gd name="connsiteX37" fmla="*/ 2693364 w 3283914"/>
              <a:gd name="connsiteY37" fmla="*/ 4305300 h 4713880"/>
              <a:gd name="connsiteX38" fmla="*/ 2483814 w 3283914"/>
              <a:gd name="connsiteY38" fmla="*/ 4381500 h 4713880"/>
              <a:gd name="connsiteX39" fmla="*/ 2064714 w 3283914"/>
              <a:gd name="connsiteY39" fmla="*/ 4362450 h 4713880"/>
              <a:gd name="connsiteX40" fmla="*/ 2007564 w 3283914"/>
              <a:gd name="connsiteY40" fmla="*/ 4305300 h 4713880"/>
              <a:gd name="connsiteX41" fmla="*/ 1893264 w 3283914"/>
              <a:gd name="connsiteY41" fmla="*/ 4267200 h 4713880"/>
              <a:gd name="connsiteX42" fmla="*/ 1836114 w 3283914"/>
              <a:gd name="connsiteY42" fmla="*/ 4248150 h 4713880"/>
              <a:gd name="connsiteX43" fmla="*/ 1493214 w 3283914"/>
              <a:gd name="connsiteY43" fmla="*/ 4324350 h 4713880"/>
              <a:gd name="connsiteX44" fmla="*/ 1302714 w 3283914"/>
              <a:gd name="connsiteY44" fmla="*/ 4438650 h 4713880"/>
              <a:gd name="connsiteX45" fmla="*/ 1245564 w 3283914"/>
              <a:gd name="connsiteY45" fmla="*/ 4476750 h 4713880"/>
              <a:gd name="connsiteX46" fmla="*/ 1074114 w 3283914"/>
              <a:gd name="connsiteY46" fmla="*/ 4533900 h 4713880"/>
              <a:gd name="connsiteX47" fmla="*/ 1016964 w 3283914"/>
              <a:gd name="connsiteY47" fmla="*/ 4552950 h 4713880"/>
              <a:gd name="connsiteX48" fmla="*/ 959814 w 3283914"/>
              <a:gd name="connsiteY48" fmla="*/ 4572000 h 4713880"/>
              <a:gd name="connsiteX49" fmla="*/ 845514 w 3283914"/>
              <a:gd name="connsiteY49" fmla="*/ 4591050 h 4713880"/>
              <a:gd name="connsiteX50" fmla="*/ 712164 w 3283914"/>
              <a:gd name="connsiteY50" fmla="*/ 4572000 h 4713880"/>
              <a:gd name="connsiteX51" fmla="*/ 655014 w 3283914"/>
              <a:gd name="connsiteY51" fmla="*/ 4552950 h 4713880"/>
              <a:gd name="connsiteX52" fmla="*/ 442621 w 3283914"/>
              <a:gd name="connsiteY52" fmla="*/ 4713880 h 4713880"/>
              <a:gd name="connsiteX53" fmla="*/ 290221 w 3283914"/>
              <a:gd name="connsiteY53" fmla="*/ 4615787 h 4713880"/>
              <a:gd name="connsiteX54" fmla="*/ 173362 w 3283914"/>
              <a:gd name="connsiteY54" fmla="*/ 4439218 h 4713880"/>
              <a:gd name="connsiteX55" fmla="*/ 45414 w 3283914"/>
              <a:gd name="connsiteY55" fmla="*/ 4171950 h 4713880"/>
              <a:gd name="connsiteX56" fmla="*/ 26364 w 3283914"/>
              <a:gd name="connsiteY56" fmla="*/ 4114800 h 4713880"/>
              <a:gd name="connsiteX0" fmla="*/ 26364 w 2902914"/>
              <a:gd name="connsiteY0" fmla="*/ 4114800 h 4713880"/>
              <a:gd name="connsiteX1" fmla="*/ 7314 w 2902914"/>
              <a:gd name="connsiteY1" fmla="*/ 3467100 h 4713880"/>
              <a:gd name="connsiteX2" fmla="*/ 159714 w 2902914"/>
              <a:gd name="connsiteY2" fmla="*/ 3448050 h 4713880"/>
              <a:gd name="connsiteX3" fmla="*/ 350214 w 2902914"/>
              <a:gd name="connsiteY3" fmla="*/ 3390900 h 4713880"/>
              <a:gd name="connsiteX4" fmla="*/ 559764 w 2902914"/>
              <a:gd name="connsiteY4" fmla="*/ 3314700 h 4713880"/>
              <a:gd name="connsiteX5" fmla="*/ 655014 w 2902914"/>
              <a:gd name="connsiteY5" fmla="*/ 3105150 h 4713880"/>
              <a:gd name="connsiteX6" fmla="*/ 750264 w 2902914"/>
              <a:gd name="connsiteY6" fmla="*/ 2857500 h 4713880"/>
              <a:gd name="connsiteX7" fmla="*/ 883614 w 2902914"/>
              <a:gd name="connsiteY7" fmla="*/ 2495550 h 4713880"/>
              <a:gd name="connsiteX8" fmla="*/ 921714 w 2902914"/>
              <a:gd name="connsiteY8" fmla="*/ 2362200 h 4713880"/>
              <a:gd name="connsiteX9" fmla="*/ 997914 w 2902914"/>
              <a:gd name="connsiteY9" fmla="*/ 2171700 h 4713880"/>
              <a:gd name="connsiteX10" fmla="*/ 1036014 w 2902914"/>
              <a:gd name="connsiteY10" fmla="*/ 2019300 h 4713880"/>
              <a:gd name="connsiteX11" fmla="*/ 1016964 w 2902914"/>
              <a:gd name="connsiteY11" fmla="*/ 1771650 h 4713880"/>
              <a:gd name="connsiteX12" fmla="*/ 1016964 w 2902914"/>
              <a:gd name="connsiteY12" fmla="*/ 1543050 h 4713880"/>
              <a:gd name="connsiteX13" fmla="*/ 1055064 w 2902914"/>
              <a:gd name="connsiteY13" fmla="*/ 1390650 h 4713880"/>
              <a:gd name="connsiteX14" fmla="*/ 1055064 w 2902914"/>
              <a:gd name="connsiteY14" fmla="*/ 1390650 h 4713880"/>
              <a:gd name="connsiteX15" fmla="*/ 1093164 w 2902914"/>
              <a:gd name="connsiteY15" fmla="*/ 1181100 h 4713880"/>
              <a:gd name="connsiteX16" fmla="*/ 1093164 w 2902914"/>
              <a:gd name="connsiteY16" fmla="*/ 1181100 h 4713880"/>
              <a:gd name="connsiteX17" fmla="*/ 883614 w 2902914"/>
              <a:gd name="connsiteY17" fmla="*/ 1295400 h 4713880"/>
              <a:gd name="connsiteX18" fmla="*/ 731214 w 2902914"/>
              <a:gd name="connsiteY18" fmla="*/ 1238250 h 4713880"/>
              <a:gd name="connsiteX19" fmla="*/ 578814 w 2902914"/>
              <a:gd name="connsiteY19" fmla="*/ 1238250 h 4713880"/>
              <a:gd name="connsiteX20" fmla="*/ 540714 w 2902914"/>
              <a:gd name="connsiteY20" fmla="*/ 1257300 h 4713880"/>
              <a:gd name="connsiteX21" fmla="*/ 445464 w 2902914"/>
              <a:gd name="connsiteY21" fmla="*/ 762000 h 4713880"/>
              <a:gd name="connsiteX22" fmla="*/ 426414 w 2902914"/>
              <a:gd name="connsiteY22" fmla="*/ 476250 h 4713880"/>
              <a:gd name="connsiteX23" fmla="*/ 426414 w 2902914"/>
              <a:gd name="connsiteY23" fmla="*/ 247650 h 4713880"/>
              <a:gd name="connsiteX24" fmla="*/ 597864 w 2902914"/>
              <a:gd name="connsiteY24" fmla="*/ 95250 h 4713880"/>
              <a:gd name="connsiteX25" fmla="*/ 902664 w 2902914"/>
              <a:gd name="connsiteY25" fmla="*/ 0 h 4713880"/>
              <a:gd name="connsiteX26" fmla="*/ 1150314 w 2902914"/>
              <a:gd name="connsiteY26" fmla="*/ 0 h 4713880"/>
              <a:gd name="connsiteX27" fmla="*/ 1397964 w 2902914"/>
              <a:gd name="connsiteY27" fmla="*/ 0 h 4713880"/>
              <a:gd name="connsiteX28" fmla="*/ 1626564 w 2902914"/>
              <a:gd name="connsiteY28" fmla="*/ 19050 h 4713880"/>
              <a:gd name="connsiteX29" fmla="*/ 1893264 w 2902914"/>
              <a:gd name="connsiteY29" fmla="*/ 19050 h 4713880"/>
              <a:gd name="connsiteX30" fmla="*/ 2064714 w 2902914"/>
              <a:gd name="connsiteY30" fmla="*/ 19050 h 4713880"/>
              <a:gd name="connsiteX31" fmla="*/ 2445714 w 2902914"/>
              <a:gd name="connsiteY31" fmla="*/ 76200 h 4713880"/>
              <a:gd name="connsiteX32" fmla="*/ 2655264 w 2902914"/>
              <a:gd name="connsiteY32" fmla="*/ 76200 h 4713880"/>
              <a:gd name="connsiteX33" fmla="*/ 2902914 w 2902914"/>
              <a:gd name="connsiteY33" fmla="*/ 57150 h 4713880"/>
              <a:gd name="connsiteX34" fmla="*/ 2864814 w 2902914"/>
              <a:gd name="connsiteY34" fmla="*/ 4267200 h 4713880"/>
              <a:gd name="connsiteX35" fmla="*/ 2769564 w 2902914"/>
              <a:gd name="connsiteY35" fmla="*/ 4286250 h 4713880"/>
              <a:gd name="connsiteX36" fmla="*/ 2693364 w 2902914"/>
              <a:gd name="connsiteY36" fmla="*/ 4305300 h 4713880"/>
              <a:gd name="connsiteX37" fmla="*/ 2483814 w 2902914"/>
              <a:gd name="connsiteY37" fmla="*/ 4381500 h 4713880"/>
              <a:gd name="connsiteX38" fmla="*/ 2064714 w 2902914"/>
              <a:gd name="connsiteY38" fmla="*/ 4362450 h 4713880"/>
              <a:gd name="connsiteX39" fmla="*/ 2007564 w 2902914"/>
              <a:gd name="connsiteY39" fmla="*/ 4305300 h 4713880"/>
              <a:gd name="connsiteX40" fmla="*/ 1893264 w 2902914"/>
              <a:gd name="connsiteY40" fmla="*/ 4267200 h 4713880"/>
              <a:gd name="connsiteX41" fmla="*/ 1836114 w 2902914"/>
              <a:gd name="connsiteY41" fmla="*/ 4248150 h 4713880"/>
              <a:gd name="connsiteX42" fmla="*/ 1493214 w 2902914"/>
              <a:gd name="connsiteY42" fmla="*/ 4324350 h 4713880"/>
              <a:gd name="connsiteX43" fmla="*/ 1302714 w 2902914"/>
              <a:gd name="connsiteY43" fmla="*/ 4438650 h 4713880"/>
              <a:gd name="connsiteX44" fmla="*/ 1245564 w 2902914"/>
              <a:gd name="connsiteY44" fmla="*/ 4476750 h 4713880"/>
              <a:gd name="connsiteX45" fmla="*/ 1074114 w 2902914"/>
              <a:gd name="connsiteY45" fmla="*/ 4533900 h 4713880"/>
              <a:gd name="connsiteX46" fmla="*/ 1016964 w 2902914"/>
              <a:gd name="connsiteY46" fmla="*/ 4552950 h 4713880"/>
              <a:gd name="connsiteX47" fmla="*/ 959814 w 2902914"/>
              <a:gd name="connsiteY47" fmla="*/ 4572000 h 4713880"/>
              <a:gd name="connsiteX48" fmla="*/ 845514 w 2902914"/>
              <a:gd name="connsiteY48" fmla="*/ 4591050 h 4713880"/>
              <a:gd name="connsiteX49" fmla="*/ 712164 w 2902914"/>
              <a:gd name="connsiteY49" fmla="*/ 4572000 h 4713880"/>
              <a:gd name="connsiteX50" fmla="*/ 655014 w 2902914"/>
              <a:gd name="connsiteY50" fmla="*/ 4552950 h 4713880"/>
              <a:gd name="connsiteX51" fmla="*/ 442621 w 2902914"/>
              <a:gd name="connsiteY51" fmla="*/ 4713880 h 4713880"/>
              <a:gd name="connsiteX52" fmla="*/ 290221 w 2902914"/>
              <a:gd name="connsiteY52" fmla="*/ 4615787 h 4713880"/>
              <a:gd name="connsiteX53" fmla="*/ 173362 w 2902914"/>
              <a:gd name="connsiteY53" fmla="*/ 4439218 h 4713880"/>
              <a:gd name="connsiteX54" fmla="*/ 45414 w 2902914"/>
              <a:gd name="connsiteY54" fmla="*/ 4171950 h 4713880"/>
              <a:gd name="connsiteX55" fmla="*/ 26364 w 2902914"/>
              <a:gd name="connsiteY55" fmla="*/ 4114800 h 4713880"/>
              <a:gd name="connsiteX0" fmla="*/ 26364 w 2864814"/>
              <a:gd name="connsiteY0" fmla="*/ 4114800 h 4713880"/>
              <a:gd name="connsiteX1" fmla="*/ 7314 w 2864814"/>
              <a:gd name="connsiteY1" fmla="*/ 3467100 h 4713880"/>
              <a:gd name="connsiteX2" fmla="*/ 159714 w 2864814"/>
              <a:gd name="connsiteY2" fmla="*/ 3448050 h 4713880"/>
              <a:gd name="connsiteX3" fmla="*/ 350214 w 2864814"/>
              <a:gd name="connsiteY3" fmla="*/ 3390900 h 4713880"/>
              <a:gd name="connsiteX4" fmla="*/ 559764 w 2864814"/>
              <a:gd name="connsiteY4" fmla="*/ 3314700 h 4713880"/>
              <a:gd name="connsiteX5" fmla="*/ 655014 w 2864814"/>
              <a:gd name="connsiteY5" fmla="*/ 3105150 h 4713880"/>
              <a:gd name="connsiteX6" fmla="*/ 750264 w 2864814"/>
              <a:gd name="connsiteY6" fmla="*/ 2857500 h 4713880"/>
              <a:gd name="connsiteX7" fmla="*/ 883614 w 2864814"/>
              <a:gd name="connsiteY7" fmla="*/ 2495550 h 4713880"/>
              <a:gd name="connsiteX8" fmla="*/ 921714 w 2864814"/>
              <a:gd name="connsiteY8" fmla="*/ 2362200 h 4713880"/>
              <a:gd name="connsiteX9" fmla="*/ 997914 w 2864814"/>
              <a:gd name="connsiteY9" fmla="*/ 2171700 h 4713880"/>
              <a:gd name="connsiteX10" fmla="*/ 1036014 w 2864814"/>
              <a:gd name="connsiteY10" fmla="*/ 2019300 h 4713880"/>
              <a:gd name="connsiteX11" fmla="*/ 1016964 w 2864814"/>
              <a:gd name="connsiteY11" fmla="*/ 1771650 h 4713880"/>
              <a:gd name="connsiteX12" fmla="*/ 1016964 w 2864814"/>
              <a:gd name="connsiteY12" fmla="*/ 1543050 h 4713880"/>
              <a:gd name="connsiteX13" fmla="*/ 1055064 w 2864814"/>
              <a:gd name="connsiteY13" fmla="*/ 1390650 h 4713880"/>
              <a:gd name="connsiteX14" fmla="*/ 1055064 w 2864814"/>
              <a:gd name="connsiteY14" fmla="*/ 1390650 h 4713880"/>
              <a:gd name="connsiteX15" fmla="*/ 1093164 w 2864814"/>
              <a:gd name="connsiteY15" fmla="*/ 1181100 h 4713880"/>
              <a:gd name="connsiteX16" fmla="*/ 1093164 w 2864814"/>
              <a:gd name="connsiteY16" fmla="*/ 1181100 h 4713880"/>
              <a:gd name="connsiteX17" fmla="*/ 883614 w 2864814"/>
              <a:gd name="connsiteY17" fmla="*/ 1295400 h 4713880"/>
              <a:gd name="connsiteX18" fmla="*/ 731214 w 2864814"/>
              <a:gd name="connsiteY18" fmla="*/ 1238250 h 4713880"/>
              <a:gd name="connsiteX19" fmla="*/ 578814 w 2864814"/>
              <a:gd name="connsiteY19" fmla="*/ 1238250 h 4713880"/>
              <a:gd name="connsiteX20" fmla="*/ 540714 w 2864814"/>
              <a:gd name="connsiteY20" fmla="*/ 1257300 h 4713880"/>
              <a:gd name="connsiteX21" fmla="*/ 445464 w 2864814"/>
              <a:gd name="connsiteY21" fmla="*/ 762000 h 4713880"/>
              <a:gd name="connsiteX22" fmla="*/ 426414 w 2864814"/>
              <a:gd name="connsiteY22" fmla="*/ 476250 h 4713880"/>
              <a:gd name="connsiteX23" fmla="*/ 426414 w 2864814"/>
              <a:gd name="connsiteY23" fmla="*/ 247650 h 4713880"/>
              <a:gd name="connsiteX24" fmla="*/ 597864 w 2864814"/>
              <a:gd name="connsiteY24" fmla="*/ 95250 h 4713880"/>
              <a:gd name="connsiteX25" fmla="*/ 902664 w 2864814"/>
              <a:gd name="connsiteY25" fmla="*/ 0 h 4713880"/>
              <a:gd name="connsiteX26" fmla="*/ 1150314 w 2864814"/>
              <a:gd name="connsiteY26" fmla="*/ 0 h 4713880"/>
              <a:gd name="connsiteX27" fmla="*/ 1397964 w 2864814"/>
              <a:gd name="connsiteY27" fmla="*/ 0 h 4713880"/>
              <a:gd name="connsiteX28" fmla="*/ 1626564 w 2864814"/>
              <a:gd name="connsiteY28" fmla="*/ 19050 h 4713880"/>
              <a:gd name="connsiteX29" fmla="*/ 1893264 w 2864814"/>
              <a:gd name="connsiteY29" fmla="*/ 19050 h 4713880"/>
              <a:gd name="connsiteX30" fmla="*/ 2064714 w 2864814"/>
              <a:gd name="connsiteY30" fmla="*/ 19050 h 4713880"/>
              <a:gd name="connsiteX31" fmla="*/ 2445714 w 2864814"/>
              <a:gd name="connsiteY31" fmla="*/ 76200 h 4713880"/>
              <a:gd name="connsiteX32" fmla="*/ 2655264 w 2864814"/>
              <a:gd name="connsiteY32" fmla="*/ 76200 h 4713880"/>
              <a:gd name="connsiteX33" fmla="*/ 2864814 w 2864814"/>
              <a:gd name="connsiteY33" fmla="*/ 4267200 h 4713880"/>
              <a:gd name="connsiteX34" fmla="*/ 2769564 w 2864814"/>
              <a:gd name="connsiteY34" fmla="*/ 4286250 h 4713880"/>
              <a:gd name="connsiteX35" fmla="*/ 2693364 w 2864814"/>
              <a:gd name="connsiteY35" fmla="*/ 4305300 h 4713880"/>
              <a:gd name="connsiteX36" fmla="*/ 2483814 w 2864814"/>
              <a:gd name="connsiteY36" fmla="*/ 4381500 h 4713880"/>
              <a:gd name="connsiteX37" fmla="*/ 2064714 w 2864814"/>
              <a:gd name="connsiteY37" fmla="*/ 4362450 h 4713880"/>
              <a:gd name="connsiteX38" fmla="*/ 2007564 w 2864814"/>
              <a:gd name="connsiteY38" fmla="*/ 4305300 h 4713880"/>
              <a:gd name="connsiteX39" fmla="*/ 1893264 w 2864814"/>
              <a:gd name="connsiteY39" fmla="*/ 4267200 h 4713880"/>
              <a:gd name="connsiteX40" fmla="*/ 1836114 w 2864814"/>
              <a:gd name="connsiteY40" fmla="*/ 4248150 h 4713880"/>
              <a:gd name="connsiteX41" fmla="*/ 1493214 w 2864814"/>
              <a:gd name="connsiteY41" fmla="*/ 4324350 h 4713880"/>
              <a:gd name="connsiteX42" fmla="*/ 1302714 w 2864814"/>
              <a:gd name="connsiteY42" fmla="*/ 4438650 h 4713880"/>
              <a:gd name="connsiteX43" fmla="*/ 1245564 w 2864814"/>
              <a:gd name="connsiteY43" fmla="*/ 4476750 h 4713880"/>
              <a:gd name="connsiteX44" fmla="*/ 1074114 w 2864814"/>
              <a:gd name="connsiteY44" fmla="*/ 4533900 h 4713880"/>
              <a:gd name="connsiteX45" fmla="*/ 1016964 w 2864814"/>
              <a:gd name="connsiteY45" fmla="*/ 4552950 h 4713880"/>
              <a:gd name="connsiteX46" fmla="*/ 959814 w 2864814"/>
              <a:gd name="connsiteY46" fmla="*/ 4572000 h 4713880"/>
              <a:gd name="connsiteX47" fmla="*/ 845514 w 2864814"/>
              <a:gd name="connsiteY47" fmla="*/ 4591050 h 4713880"/>
              <a:gd name="connsiteX48" fmla="*/ 712164 w 2864814"/>
              <a:gd name="connsiteY48" fmla="*/ 4572000 h 4713880"/>
              <a:gd name="connsiteX49" fmla="*/ 655014 w 2864814"/>
              <a:gd name="connsiteY49" fmla="*/ 4552950 h 4713880"/>
              <a:gd name="connsiteX50" fmla="*/ 442621 w 2864814"/>
              <a:gd name="connsiteY50" fmla="*/ 4713880 h 4713880"/>
              <a:gd name="connsiteX51" fmla="*/ 290221 w 2864814"/>
              <a:gd name="connsiteY51" fmla="*/ 4615787 h 4713880"/>
              <a:gd name="connsiteX52" fmla="*/ 173362 w 2864814"/>
              <a:gd name="connsiteY52" fmla="*/ 4439218 h 4713880"/>
              <a:gd name="connsiteX53" fmla="*/ 45414 w 2864814"/>
              <a:gd name="connsiteY53" fmla="*/ 4171950 h 4713880"/>
              <a:gd name="connsiteX54" fmla="*/ 26364 w 2864814"/>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445714 w 2865595"/>
              <a:gd name="connsiteY31" fmla="*/ 76200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64714 w 2865595"/>
              <a:gd name="connsiteY30" fmla="*/ 19050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65595"/>
              <a:gd name="connsiteY0" fmla="*/ 4114800 h 4713880"/>
              <a:gd name="connsiteX1" fmla="*/ 7314 w 2865595"/>
              <a:gd name="connsiteY1" fmla="*/ 3467100 h 4713880"/>
              <a:gd name="connsiteX2" fmla="*/ 159714 w 2865595"/>
              <a:gd name="connsiteY2" fmla="*/ 3448050 h 4713880"/>
              <a:gd name="connsiteX3" fmla="*/ 350214 w 2865595"/>
              <a:gd name="connsiteY3" fmla="*/ 3390900 h 4713880"/>
              <a:gd name="connsiteX4" fmla="*/ 559764 w 2865595"/>
              <a:gd name="connsiteY4" fmla="*/ 3314700 h 4713880"/>
              <a:gd name="connsiteX5" fmla="*/ 655014 w 2865595"/>
              <a:gd name="connsiteY5" fmla="*/ 3105150 h 4713880"/>
              <a:gd name="connsiteX6" fmla="*/ 750264 w 2865595"/>
              <a:gd name="connsiteY6" fmla="*/ 2857500 h 4713880"/>
              <a:gd name="connsiteX7" fmla="*/ 883614 w 2865595"/>
              <a:gd name="connsiteY7" fmla="*/ 2495550 h 4713880"/>
              <a:gd name="connsiteX8" fmla="*/ 921714 w 2865595"/>
              <a:gd name="connsiteY8" fmla="*/ 2362200 h 4713880"/>
              <a:gd name="connsiteX9" fmla="*/ 997914 w 2865595"/>
              <a:gd name="connsiteY9" fmla="*/ 2171700 h 4713880"/>
              <a:gd name="connsiteX10" fmla="*/ 1036014 w 2865595"/>
              <a:gd name="connsiteY10" fmla="*/ 2019300 h 4713880"/>
              <a:gd name="connsiteX11" fmla="*/ 1016964 w 2865595"/>
              <a:gd name="connsiteY11" fmla="*/ 1771650 h 4713880"/>
              <a:gd name="connsiteX12" fmla="*/ 1016964 w 2865595"/>
              <a:gd name="connsiteY12" fmla="*/ 1543050 h 4713880"/>
              <a:gd name="connsiteX13" fmla="*/ 1055064 w 2865595"/>
              <a:gd name="connsiteY13" fmla="*/ 1390650 h 4713880"/>
              <a:gd name="connsiteX14" fmla="*/ 1055064 w 2865595"/>
              <a:gd name="connsiteY14" fmla="*/ 1390650 h 4713880"/>
              <a:gd name="connsiteX15" fmla="*/ 1093164 w 2865595"/>
              <a:gd name="connsiteY15" fmla="*/ 1181100 h 4713880"/>
              <a:gd name="connsiteX16" fmla="*/ 1093164 w 2865595"/>
              <a:gd name="connsiteY16" fmla="*/ 1181100 h 4713880"/>
              <a:gd name="connsiteX17" fmla="*/ 883614 w 2865595"/>
              <a:gd name="connsiteY17" fmla="*/ 1295400 h 4713880"/>
              <a:gd name="connsiteX18" fmla="*/ 731214 w 2865595"/>
              <a:gd name="connsiteY18" fmla="*/ 1238250 h 4713880"/>
              <a:gd name="connsiteX19" fmla="*/ 578814 w 2865595"/>
              <a:gd name="connsiteY19" fmla="*/ 1238250 h 4713880"/>
              <a:gd name="connsiteX20" fmla="*/ 540714 w 2865595"/>
              <a:gd name="connsiteY20" fmla="*/ 1257300 h 4713880"/>
              <a:gd name="connsiteX21" fmla="*/ 445464 w 2865595"/>
              <a:gd name="connsiteY21" fmla="*/ 762000 h 4713880"/>
              <a:gd name="connsiteX22" fmla="*/ 426414 w 2865595"/>
              <a:gd name="connsiteY22" fmla="*/ 476250 h 4713880"/>
              <a:gd name="connsiteX23" fmla="*/ 426414 w 2865595"/>
              <a:gd name="connsiteY23" fmla="*/ 247650 h 4713880"/>
              <a:gd name="connsiteX24" fmla="*/ 597864 w 2865595"/>
              <a:gd name="connsiteY24" fmla="*/ 95250 h 4713880"/>
              <a:gd name="connsiteX25" fmla="*/ 902664 w 2865595"/>
              <a:gd name="connsiteY25" fmla="*/ 0 h 4713880"/>
              <a:gd name="connsiteX26" fmla="*/ 1150314 w 2865595"/>
              <a:gd name="connsiteY26" fmla="*/ 0 h 4713880"/>
              <a:gd name="connsiteX27" fmla="*/ 1397964 w 2865595"/>
              <a:gd name="connsiteY27" fmla="*/ 0 h 4713880"/>
              <a:gd name="connsiteX28" fmla="*/ 1626564 w 2865595"/>
              <a:gd name="connsiteY28" fmla="*/ 19050 h 4713880"/>
              <a:gd name="connsiteX29" fmla="*/ 1893264 w 2865595"/>
              <a:gd name="connsiteY29" fmla="*/ 19050 h 4713880"/>
              <a:gd name="connsiteX30" fmla="*/ 2057250 w 2865595"/>
              <a:gd name="connsiteY30" fmla="*/ 151716 h 4713880"/>
              <a:gd name="connsiteX31" fmla="*/ 2386004 w 2865595"/>
              <a:gd name="connsiteY31" fmla="*/ 188966 h 4713880"/>
              <a:gd name="connsiteX32" fmla="*/ 2714974 w 2865595"/>
              <a:gd name="connsiteY32" fmla="*/ 593597 h 4713880"/>
              <a:gd name="connsiteX33" fmla="*/ 2864814 w 2865595"/>
              <a:gd name="connsiteY33" fmla="*/ 4267200 h 4713880"/>
              <a:gd name="connsiteX34" fmla="*/ 2769564 w 2865595"/>
              <a:gd name="connsiteY34" fmla="*/ 4286250 h 4713880"/>
              <a:gd name="connsiteX35" fmla="*/ 2693364 w 2865595"/>
              <a:gd name="connsiteY35" fmla="*/ 4305300 h 4713880"/>
              <a:gd name="connsiteX36" fmla="*/ 2483814 w 2865595"/>
              <a:gd name="connsiteY36" fmla="*/ 4381500 h 4713880"/>
              <a:gd name="connsiteX37" fmla="*/ 2064714 w 2865595"/>
              <a:gd name="connsiteY37" fmla="*/ 4362450 h 4713880"/>
              <a:gd name="connsiteX38" fmla="*/ 2007564 w 2865595"/>
              <a:gd name="connsiteY38" fmla="*/ 4305300 h 4713880"/>
              <a:gd name="connsiteX39" fmla="*/ 1893264 w 2865595"/>
              <a:gd name="connsiteY39" fmla="*/ 4267200 h 4713880"/>
              <a:gd name="connsiteX40" fmla="*/ 1836114 w 2865595"/>
              <a:gd name="connsiteY40" fmla="*/ 4248150 h 4713880"/>
              <a:gd name="connsiteX41" fmla="*/ 1493214 w 2865595"/>
              <a:gd name="connsiteY41" fmla="*/ 4324350 h 4713880"/>
              <a:gd name="connsiteX42" fmla="*/ 1302714 w 2865595"/>
              <a:gd name="connsiteY42" fmla="*/ 4438650 h 4713880"/>
              <a:gd name="connsiteX43" fmla="*/ 1245564 w 2865595"/>
              <a:gd name="connsiteY43" fmla="*/ 4476750 h 4713880"/>
              <a:gd name="connsiteX44" fmla="*/ 1074114 w 2865595"/>
              <a:gd name="connsiteY44" fmla="*/ 4533900 h 4713880"/>
              <a:gd name="connsiteX45" fmla="*/ 1016964 w 2865595"/>
              <a:gd name="connsiteY45" fmla="*/ 4552950 h 4713880"/>
              <a:gd name="connsiteX46" fmla="*/ 959814 w 2865595"/>
              <a:gd name="connsiteY46" fmla="*/ 4572000 h 4713880"/>
              <a:gd name="connsiteX47" fmla="*/ 845514 w 2865595"/>
              <a:gd name="connsiteY47" fmla="*/ 4591050 h 4713880"/>
              <a:gd name="connsiteX48" fmla="*/ 712164 w 2865595"/>
              <a:gd name="connsiteY48" fmla="*/ 4572000 h 4713880"/>
              <a:gd name="connsiteX49" fmla="*/ 655014 w 2865595"/>
              <a:gd name="connsiteY49" fmla="*/ 4552950 h 4713880"/>
              <a:gd name="connsiteX50" fmla="*/ 442621 w 2865595"/>
              <a:gd name="connsiteY50" fmla="*/ 4713880 h 4713880"/>
              <a:gd name="connsiteX51" fmla="*/ 290221 w 2865595"/>
              <a:gd name="connsiteY51" fmla="*/ 4615787 h 4713880"/>
              <a:gd name="connsiteX52" fmla="*/ 173362 w 2865595"/>
              <a:gd name="connsiteY52" fmla="*/ 4439218 h 4713880"/>
              <a:gd name="connsiteX53" fmla="*/ 45414 w 2865595"/>
              <a:gd name="connsiteY53" fmla="*/ 4171950 h 4713880"/>
              <a:gd name="connsiteX54" fmla="*/ 26364 w 2865595"/>
              <a:gd name="connsiteY54" fmla="*/ 4114800 h 4713880"/>
              <a:gd name="connsiteX0" fmla="*/ 26364 w 2814765"/>
              <a:gd name="connsiteY0" fmla="*/ 4114800 h 4713880"/>
              <a:gd name="connsiteX1" fmla="*/ 7314 w 2814765"/>
              <a:gd name="connsiteY1" fmla="*/ 3467100 h 4713880"/>
              <a:gd name="connsiteX2" fmla="*/ 159714 w 2814765"/>
              <a:gd name="connsiteY2" fmla="*/ 3448050 h 4713880"/>
              <a:gd name="connsiteX3" fmla="*/ 350214 w 2814765"/>
              <a:gd name="connsiteY3" fmla="*/ 3390900 h 4713880"/>
              <a:gd name="connsiteX4" fmla="*/ 559764 w 2814765"/>
              <a:gd name="connsiteY4" fmla="*/ 3314700 h 4713880"/>
              <a:gd name="connsiteX5" fmla="*/ 655014 w 2814765"/>
              <a:gd name="connsiteY5" fmla="*/ 3105150 h 4713880"/>
              <a:gd name="connsiteX6" fmla="*/ 750264 w 2814765"/>
              <a:gd name="connsiteY6" fmla="*/ 2857500 h 4713880"/>
              <a:gd name="connsiteX7" fmla="*/ 883614 w 2814765"/>
              <a:gd name="connsiteY7" fmla="*/ 2495550 h 4713880"/>
              <a:gd name="connsiteX8" fmla="*/ 921714 w 2814765"/>
              <a:gd name="connsiteY8" fmla="*/ 2362200 h 4713880"/>
              <a:gd name="connsiteX9" fmla="*/ 997914 w 2814765"/>
              <a:gd name="connsiteY9" fmla="*/ 2171700 h 4713880"/>
              <a:gd name="connsiteX10" fmla="*/ 1036014 w 2814765"/>
              <a:gd name="connsiteY10" fmla="*/ 2019300 h 4713880"/>
              <a:gd name="connsiteX11" fmla="*/ 1016964 w 2814765"/>
              <a:gd name="connsiteY11" fmla="*/ 1771650 h 4713880"/>
              <a:gd name="connsiteX12" fmla="*/ 1016964 w 2814765"/>
              <a:gd name="connsiteY12" fmla="*/ 1543050 h 4713880"/>
              <a:gd name="connsiteX13" fmla="*/ 1055064 w 2814765"/>
              <a:gd name="connsiteY13" fmla="*/ 1390650 h 4713880"/>
              <a:gd name="connsiteX14" fmla="*/ 1055064 w 2814765"/>
              <a:gd name="connsiteY14" fmla="*/ 1390650 h 4713880"/>
              <a:gd name="connsiteX15" fmla="*/ 1093164 w 2814765"/>
              <a:gd name="connsiteY15" fmla="*/ 1181100 h 4713880"/>
              <a:gd name="connsiteX16" fmla="*/ 1093164 w 2814765"/>
              <a:gd name="connsiteY16" fmla="*/ 1181100 h 4713880"/>
              <a:gd name="connsiteX17" fmla="*/ 883614 w 2814765"/>
              <a:gd name="connsiteY17" fmla="*/ 1295400 h 4713880"/>
              <a:gd name="connsiteX18" fmla="*/ 731214 w 2814765"/>
              <a:gd name="connsiteY18" fmla="*/ 1238250 h 4713880"/>
              <a:gd name="connsiteX19" fmla="*/ 578814 w 2814765"/>
              <a:gd name="connsiteY19" fmla="*/ 1238250 h 4713880"/>
              <a:gd name="connsiteX20" fmla="*/ 540714 w 2814765"/>
              <a:gd name="connsiteY20" fmla="*/ 1257300 h 4713880"/>
              <a:gd name="connsiteX21" fmla="*/ 445464 w 2814765"/>
              <a:gd name="connsiteY21" fmla="*/ 762000 h 4713880"/>
              <a:gd name="connsiteX22" fmla="*/ 426414 w 2814765"/>
              <a:gd name="connsiteY22" fmla="*/ 476250 h 4713880"/>
              <a:gd name="connsiteX23" fmla="*/ 426414 w 2814765"/>
              <a:gd name="connsiteY23" fmla="*/ 247650 h 4713880"/>
              <a:gd name="connsiteX24" fmla="*/ 597864 w 2814765"/>
              <a:gd name="connsiteY24" fmla="*/ 95250 h 4713880"/>
              <a:gd name="connsiteX25" fmla="*/ 902664 w 2814765"/>
              <a:gd name="connsiteY25" fmla="*/ 0 h 4713880"/>
              <a:gd name="connsiteX26" fmla="*/ 1150314 w 2814765"/>
              <a:gd name="connsiteY26" fmla="*/ 0 h 4713880"/>
              <a:gd name="connsiteX27" fmla="*/ 1397964 w 2814765"/>
              <a:gd name="connsiteY27" fmla="*/ 0 h 4713880"/>
              <a:gd name="connsiteX28" fmla="*/ 1626564 w 2814765"/>
              <a:gd name="connsiteY28" fmla="*/ 19050 h 4713880"/>
              <a:gd name="connsiteX29" fmla="*/ 1893264 w 2814765"/>
              <a:gd name="connsiteY29" fmla="*/ 19050 h 4713880"/>
              <a:gd name="connsiteX30" fmla="*/ 2057250 w 2814765"/>
              <a:gd name="connsiteY30" fmla="*/ 151716 h 4713880"/>
              <a:gd name="connsiteX31" fmla="*/ 2386004 w 2814765"/>
              <a:gd name="connsiteY31" fmla="*/ 188966 h 4713880"/>
              <a:gd name="connsiteX32" fmla="*/ 2714974 w 2814765"/>
              <a:gd name="connsiteY32" fmla="*/ 593597 h 4713880"/>
              <a:gd name="connsiteX33" fmla="*/ 1931846 w 2814765"/>
              <a:gd name="connsiteY33" fmla="*/ 3000239 h 4713880"/>
              <a:gd name="connsiteX34" fmla="*/ 2769564 w 2814765"/>
              <a:gd name="connsiteY34" fmla="*/ 4286250 h 4713880"/>
              <a:gd name="connsiteX35" fmla="*/ 2693364 w 2814765"/>
              <a:gd name="connsiteY35" fmla="*/ 4305300 h 4713880"/>
              <a:gd name="connsiteX36" fmla="*/ 2483814 w 2814765"/>
              <a:gd name="connsiteY36" fmla="*/ 4381500 h 4713880"/>
              <a:gd name="connsiteX37" fmla="*/ 2064714 w 2814765"/>
              <a:gd name="connsiteY37" fmla="*/ 4362450 h 4713880"/>
              <a:gd name="connsiteX38" fmla="*/ 2007564 w 2814765"/>
              <a:gd name="connsiteY38" fmla="*/ 4305300 h 4713880"/>
              <a:gd name="connsiteX39" fmla="*/ 1893264 w 2814765"/>
              <a:gd name="connsiteY39" fmla="*/ 4267200 h 4713880"/>
              <a:gd name="connsiteX40" fmla="*/ 1836114 w 2814765"/>
              <a:gd name="connsiteY40" fmla="*/ 4248150 h 4713880"/>
              <a:gd name="connsiteX41" fmla="*/ 1493214 w 2814765"/>
              <a:gd name="connsiteY41" fmla="*/ 4324350 h 4713880"/>
              <a:gd name="connsiteX42" fmla="*/ 1302714 w 2814765"/>
              <a:gd name="connsiteY42" fmla="*/ 4438650 h 4713880"/>
              <a:gd name="connsiteX43" fmla="*/ 1245564 w 2814765"/>
              <a:gd name="connsiteY43" fmla="*/ 4476750 h 4713880"/>
              <a:gd name="connsiteX44" fmla="*/ 1074114 w 2814765"/>
              <a:gd name="connsiteY44" fmla="*/ 4533900 h 4713880"/>
              <a:gd name="connsiteX45" fmla="*/ 1016964 w 2814765"/>
              <a:gd name="connsiteY45" fmla="*/ 4552950 h 4713880"/>
              <a:gd name="connsiteX46" fmla="*/ 959814 w 2814765"/>
              <a:gd name="connsiteY46" fmla="*/ 4572000 h 4713880"/>
              <a:gd name="connsiteX47" fmla="*/ 845514 w 2814765"/>
              <a:gd name="connsiteY47" fmla="*/ 4591050 h 4713880"/>
              <a:gd name="connsiteX48" fmla="*/ 712164 w 2814765"/>
              <a:gd name="connsiteY48" fmla="*/ 4572000 h 4713880"/>
              <a:gd name="connsiteX49" fmla="*/ 655014 w 2814765"/>
              <a:gd name="connsiteY49" fmla="*/ 4552950 h 4713880"/>
              <a:gd name="connsiteX50" fmla="*/ 442621 w 2814765"/>
              <a:gd name="connsiteY50" fmla="*/ 4713880 h 4713880"/>
              <a:gd name="connsiteX51" fmla="*/ 290221 w 2814765"/>
              <a:gd name="connsiteY51" fmla="*/ 4615787 h 4713880"/>
              <a:gd name="connsiteX52" fmla="*/ 173362 w 2814765"/>
              <a:gd name="connsiteY52" fmla="*/ 4439218 h 4713880"/>
              <a:gd name="connsiteX53" fmla="*/ 45414 w 2814765"/>
              <a:gd name="connsiteY53" fmla="*/ 4171950 h 4713880"/>
              <a:gd name="connsiteX54" fmla="*/ 26364 w 2814765"/>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714974 w 2770428"/>
              <a:gd name="connsiteY32" fmla="*/ 593597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770428"/>
              <a:gd name="connsiteY0" fmla="*/ 4114800 h 4713880"/>
              <a:gd name="connsiteX1" fmla="*/ 7314 w 2770428"/>
              <a:gd name="connsiteY1" fmla="*/ 3467100 h 4713880"/>
              <a:gd name="connsiteX2" fmla="*/ 159714 w 2770428"/>
              <a:gd name="connsiteY2" fmla="*/ 3448050 h 4713880"/>
              <a:gd name="connsiteX3" fmla="*/ 350214 w 2770428"/>
              <a:gd name="connsiteY3" fmla="*/ 3390900 h 4713880"/>
              <a:gd name="connsiteX4" fmla="*/ 559764 w 2770428"/>
              <a:gd name="connsiteY4" fmla="*/ 3314700 h 4713880"/>
              <a:gd name="connsiteX5" fmla="*/ 655014 w 2770428"/>
              <a:gd name="connsiteY5" fmla="*/ 3105150 h 4713880"/>
              <a:gd name="connsiteX6" fmla="*/ 750264 w 2770428"/>
              <a:gd name="connsiteY6" fmla="*/ 2857500 h 4713880"/>
              <a:gd name="connsiteX7" fmla="*/ 883614 w 2770428"/>
              <a:gd name="connsiteY7" fmla="*/ 2495550 h 4713880"/>
              <a:gd name="connsiteX8" fmla="*/ 921714 w 2770428"/>
              <a:gd name="connsiteY8" fmla="*/ 2362200 h 4713880"/>
              <a:gd name="connsiteX9" fmla="*/ 997914 w 2770428"/>
              <a:gd name="connsiteY9" fmla="*/ 2171700 h 4713880"/>
              <a:gd name="connsiteX10" fmla="*/ 1036014 w 2770428"/>
              <a:gd name="connsiteY10" fmla="*/ 2019300 h 4713880"/>
              <a:gd name="connsiteX11" fmla="*/ 1016964 w 2770428"/>
              <a:gd name="connsiteY11" fmla="*/ 1771650 h 4713880"/>
              <a:gd name="connsiteX12" fmla="*/ 1016964 w 2770428"/>
              <a:gd name="connsiteY12" fmla="*/ 1543050 h 4713880"/>
              <a:gd name="connsiteX13" fmla="*/ 1055064 w 2770428"/>
              <a:gd name="connsiteY13" fmla="*/ 1390650 h 4713880"/>
              <a:gd name="connsiteX14" fmla="*/ 1055064 w 2770428"/>
              <a:gd name="connsiteY14" fmla="*/ 1390650 h 4713880"/>
              <a:gd name="connsiteX15" fmla="*/ 1093164 w 2770428"/>
              <a:gd name="connsiteY15" fmla="*/ 1181100 h 4713880"/>
              <a:gd name="connsiteX16" fmla="*/ 1093164 w 2770428"/>
              <a:gd name="connsiteY16" fmla="*/ 1181100 h 4713880"/>
              <a:gd name="connsiteX17" fmla="*/ 883614 w 2770428"/>
              <a:gd name="connsiteY17" fmla="*/ 1295400 h 4713880"/>
              <a:gd name="connsiteX18" fmla="*/ 731214 w 2770428"/>
              <a:gd name="connsiteY18" fmla="*/ 1238250 h 4713880"/>
              <a:gd name="connsiteX19" fmla="*/ 578814 w 2770428"/>
              <a:gd name="connsiteY19" fmla="*/ 1238250 h 4713880"/>
              <a:gd name="connsiteX20" fmla="*/ 540714 w 2770428"/>
              <a:gd name="connsiteY20" fmla="*/ 1257300 h 4713880"/>
              <a:gd name="connsiteX21" fmla="*/ 445464 w 2770428"/>
              <a:gd name="connsiteY21" fmla="*/ 762000 h 4713880"/>
              <a:gd name="connsiteX22" fmla="*/ 426414 w 2770428"/>
              <a:gd name="connsiteY22" fmla="*/ 476250 h 4713880"/>
              <a:gd name="connsiteX23" fmla="*/ 426414 w 2770428"/>
              <a:gd name="connsiteY23" fmla="*/ 247650 h 4713880"/>
              <a:gd name="connsiteX24" fmla="*/ 597864 w 2770428"/>
              <a:gd name="connsiteY24" fmla="*/ 95250 h 4713880"/>
              <a:gd name="connsiteX25" fmla="*/ 902664 w 2770428"/>
              <a:gd name="connsiteY25" fmla="*/ 0 h 4713880"/>
              <a:gd name="connsiteX26" fmla="*/ 1150314 w 2770428"/>
              <a:gd name="connsiteY26" fmla="*/ 0 h 4713880"/>
              <a:gd name="connsiteX27" fmla="*/ 1397964 w 2770428"/>
              <a:gd name="connsiteY27" fmla="*/ 0 h 4713880"/>
              <a:gd name="connsiteX28" fmla="*/ 1626564 w 2770428"/>
              <a:gd name="connsiteY28" fmla="*/ 19050 h 4713880"/>
              <a:gd name="connsiteX29" fmla="*/ 1893264 w 2770428"/>
              <a:gd name="connsiteY29" fmla="*/ 19050 h 4713880"/>
              <a:gd name="connsiteX30" fmla="*/ 2057250 w 2770428"/>
              <a:gd name="connsiteY30" fmla="*/ 151716 h 4713880"/>
              <a:gd name="connsiteX31" fmla="*/ 2386004 w 2770428"/>
              <a:gd name="connsiteY31" fmla="*/ 188966 h 4713880"/>
              <a:gd name="connsiteX32" fmla="*/ 2043237 w 2770428"/>
              <a:gd name="connsiteY32" fmla="*/ 640030 h 4713880"/>
              <a:gd name="connsiteX33" fmla="*/ 2640902 w 2770428"/>
              <a:gd name="connsiteY33" fmla="*/ 2522642 h 4713880"/>
              <a:gd name="connsiteX34" fmla="*/ 2769564 w 2770428"/>
              <a:gd name="connsiteY34" fmla="*/ 4286250 h 4713880"/>
              <a:gd name="connsiteX35" fmla="*/ 2693364 w 2770428"/>
              <a:gd name="connsiteY35" fmla="*/ 4305300 h 4713880"/>
              <a:gd name="connsiteX36" fmla="*/ 2483814 w 2770428"/>
              <a:gd name="connsiteY36" fmla="*/ 4381500 h 4713880"/>
              <a:gd name="connsiteX37" fmla="*/ 2064714 w 2770428"/>
              <a:gd name="connsiteY37" fmla="*/ 4362450 h 4713880"/>
              <a:gd name="connsiteX38" fmla="*/ 2007564 w 2770428"/>
              <a:gd name="connsiteY38" fmla="*/ 4305300 h 4713880"/>
              <a:gd name="connsiteX39" fmla="*/ 1893264 w 2770428"/>
              <a:gd name="connsiteY39" fmla="*/ 4267200 h 4713880"/>
              <a:gd name="connsiteX40" fmla="*/ 1836114 w 2770428"/>
              <a:gd name="connsiteY40" fmla="*/ 4248150 h 4713880"/>
              <a:gd name="connsiteX41" fmla="*/ 1493214 w 2770428"/>
              <a:gd name="connsiteY41" fmla="*/ 4324350 h 4713880"/>
              <a:gd name="connsiteX42" fmla="*/ 1302714 w 2770428"/>
              <a:gd name="connsiteY42" fmla="*/ 4438650 h 4713880"/>
              <a:gd name="connsiteX43" fmla="*/ 1245564 w 2770428"/>
              <a:gd name="connsiteY43" fmla="*/ 4476750 h 4713880"/>
              <a:gd name="connsiteX44" fmla="*/ 1074114 w 2770428"/>
              <a:gd name="connsiteY44" fmla="*/ 4533900 h 4713880"/>
              <a:gd name="connsiteX45" fmla="*/ 1016964 w 2770428"/>
              <a:gd name="connsiteY45" fmla="*/ 4552950 h 4713880"/>
              <a:gd name="connsiteX46" fmla="*/ 959814 w 2770428"/>
              <a:gd name="connsiteY46" fmla="*/ 4572000 h 4713880"/>
              <a:gd name="connsiteX47" fmla="*/ 845514 w 2770428"/>
              <a:gd name="connsiteY47" fmla="*/ 4591050 h 4713880"/>
              <a:gd name="connsiteX48" fmla="*/ 712164 w 2770428"/>
              <a:gd name="connsiteY48" fmla="*/ 4572000 h 4713880"/>
              <a:gd name="connsiteX49" fmla="*/ 655014 w 2770428"/>
              <a:gd name="connsiteY49" fmla="*/ 4552950 h 4713880"/>
              <a:gd name="connsiteX50" fmla="*/ 442621 w 2770428"/>
              <a:gd name="connsiteY50" fmla="*/ 4713880 h 4713880"/>
              <a:gd name="connsiteX51" fmla="*/ 290221 w 2770428"/>
              <a:gd name="connsiteY51" fmla="*/ 4615787 h 4713880"/>
              <a:gd name="connsiteX52" fmla="*/ 173362 w 2770428"/>
              <a:gd name="connsiteY52" fmla="*/ 4439218 h 4713880"/>
              <a:gd name="connsiteX53" fmla="*/ 45414 w 2770428"/>
              <a:gd name="connsiteY53" fmla="*/ 4171950 h 4713880"/>
              <a:gd name="connsiteX54" fmla="*/ 26364 w 2770428"/>
              <a:gd name="connsiteY54" fmla="*/ 4114800 h 4713880"/>
              <a:gd name="connsiteX0" fmla="*/ 26364 w 2815826"/>
              <a:gd name="connsiteY0" fmla="*/ 4114800 h 4713880"/>
              <a:gd name="connsiteX1" fmla="*/ 7314 w 2815826"/>
              <a:gd name="connsiteY1" fmla="*/ 3467100 h 4713880"/>
              <a:gd name="connsiteX2" fmla="*/ 159714 w 2815826"/>
              <a:gd name="connsiteY2" fmla="*/ 3448050 h 4713880"/>
              <a:gd name="connsiteX3" fmla="*/ 350214 w 2815826"/>
              <a:gd name="connsiteY3" fmla="*/ 3390900 h 4713880"/>
              <a:gd name="connsiteX4" fmla="*/ 559764 w 2815826"/>
              <a:gd name="connsiteY4" fmla="*/ 3314700 h 4713880"/>
              <a:gd name="connsiteX5" fmla="*/ 655014 w 2815826"/>
              <a:gd name="connsiteY5" fmla="*/ 3105150 h 4713880"/>
              <a:gd name="connsiteX6" fmla="*/ 750264 w 2815826"/>
              <a:gd name="connsiteY6" fmla="*/ 2857500 h 4713880"/>
              <a:gd name="connsiteX7" fmla="*/ 883614 w 2815826"/>
              <a:gd name="connsiteY7" fmla="*/ 2495550 h 4713880"/>
              <a:gd name="connsiteX8" fmla="*/ 921714 w 2815826"/>
              <a:gd name="connsiteY8" fmla="*/ 2362200 h 4713880"/>
              <a:gd name="connsiteX9" fmla="*/ 997914 w 2815826"/>
              <a:gd name="connsiteY9" fmla="*/ 2171700 h 4713880"/>
              <a:gd name="connsiteX10" fmla="*/ 1036014 w 2815826"/>
              <a:gd name="connsiteY10" fmla="*/ 2019300 h 4713880"/>
              <a:gd name="connsiteX11" fmla="*/ 1016964 w 2815826"/>
              <a:gd name="connsiteY11" fmla="*/ 1771650 h 4713880"/>
              <a:gd name="connsiteX12" fmla="*/ 1016964 w 2815826"/>
              <a:gd name="connsiteY12" fmla="*/ 1543050 h 4713880"/>
              <a:gd name="connsiteX13" fmla="*/ 1055064 w 2815826"/>
              <a:gd name="connsiteY13" fmla="*/ 1390650 h 4713880"/>
              <a:gd name="connsiteX14" fmla="*/ 1055064 w 2815826"/>
              <a:gd name="connsiteY14" fmla="*/ 1390650 h 4713880"/>
              <a:gd name="connsiteX15" fmla="*/ 1093164 w 2815826"/>
              <a:gd name="connsiteY15" fmla="*/ 1181100 h 4713880"/>
              <a:gd name="connsiteX16" fmla="*/ 1093164 w 2815826"/>
              <a:gd name="connsiteY16" fmla="*/ 1181100 h 4713880"/>
              <a:gd name="connsiteX17" fmla="*/ 883614 w 2815826"/>
              <a:gd name="connsiteY17" fmla="*/ 1295400 h 4713880"/>
              <a:gd name="connsiteX18" fmla="*/ 731214 w 2815826"/>
              <a:gd name="connsiteY18" fmla="*/ 1238250 h 4713880"/>
              <a:gd name="connsiteX19" fmla="*/ 578814 w 2815826"/>
              <a:gd name="connsiteY19" fmla="*/ 1238250 h 4713880"/>
              <a:gd name="connsiteX20" fmla="*/ 540714 w 2815826"/>
              <a:gd name="connsiteY20" fmla="*/ 1257300 h 4713880"/>
              <a:gd name="connsiteX21" fmla="*/ 445464 w 2815826"/>
              <a:gd name="connsiteY21" fmla="*/ 762000 h 4713880"/>
              <a:gd name="connsiteX22" fmla="*/ 426414 w 2815826"/>
              <a:gd name="connsiteY22" fmla="*/ 476250 h 4713880"/>
              <a:gd name="connsiteX23" fmla="*/ 426414 w 2815826"/>
              <a:gd name="connsiteY23" fmla="*/ 247650 h 4713880"/>
              <a:gd name="connsiteX24" fmla="*/ 597864 w 2815826"/>
              <a:gd name="connsiteY24" fmla="*/ 95250 h 4713880"/>
              <a:gd name="connsiteX25" fmla="*/ 902664 w 2815826"/>
              <a:gd name="connsiteY25" fmla="*/ 0 h 4713880"/>
              <a:gd name="connsiteX26" fmla="*/ 1150314 w 2815826"/>
              <a:gd name="connsiteY26" fmla="*/ 0 h 4713880"/>
              <a:gd name="connsiteX27" fmla="*/ 1397964 w 2815826"/>
              <a:gd name="connsiteY27" fmla="*/ 0 h 4713880"/>
              <a:gd name="connsiteX28" fmla="*/ 1626564 w 2815826"/>
              <a:gd name="connsiteY28" fmla="*/ 19050 h 4713880"/>
              <a:gd name="connsiteX29" fmla="*/ 1893264 w 2815826"/>
              <a:gd name="connsiteY29" fmla="*/ 19050 h 4713880"/>
              <a:gd name="connsiteX30" fmla="*/ 2057250 w 2815826"/>
              <a:gd name="connsiteY30" fmla="*/ 151716 h 4713880"/>
              <a:gd name="connsiteX31" fmla="*/ 2386004 w 2815826"/>
              <a:gd name="connsiteY31" fmla="*/ 188966 h 4713880"/>
              <a:gd name="connsiteX32" fmla="*/ 2043237 w 2815826"/>
              <a:gd name="connsiteY32" fmla="*/ 640030 h 4713880"/>
              <a:gd name="connsiteX33" fmla="*/ 1916919 w 2815826"/>
              <a:gd name="connsiteY33" fmla="*/ 2071578 h 4713880"/>
              <a:gd name="connsiteX34" fmla="*/ 2769564 w 2815826"/>
              <a:gd name="connsiteY34" fmla="*/ 4286250 h 4713880"/>
              <a:gd name="connsiteX35" fmla="*/ 2693364 w 2815826"/>
              <a:gd name="connsiteY35" fmla="*/ 4305300 h 4713880"/>
              <a:gd name="connsiteX36" fmla="*/ 2483814 w 2815826"/>
              <a:gd name="connsiteY36" fmla="*/ 4381500 h 4713880"/>
              <a:gd name="connsiteX37" fmla="*/ 2064714 w 2815826"/>
              <a:gd name="connsiteY37" fmla="*/ 4362450 h 4713880"/>
              <a:gd name="connsiteX38" fmla="*/ 2007564 w 2815826"/>
              <a:gd name="connsiteY38" fmla="*/ 4305300 h 4713880"/>
              <a:gd name="connsiteX39" fmla="*/ 1893264 w 2815826"/>
              <a:gd name="connsiteY39" fmla="*/ 4267200 h 4713880"/>
              <a:gd name="connsiteX40" fmla="*/ 1836114 w 2815826"/>
              <a:gd name="connsiteY40" fmla="*/ 4248150 h 4713880"/>
              <a:gd name="connsiteX41" fmla="*/ 1493214 w 2815826"/>
              <a:gd name="connsiteY41" fmla="*/ 4324350 h 4713880"/>
              <a:gd name="connsiteX42" fmla="*/ 1302714 w 2815826"/>
              <a:gd name="connsiteY42" fmla="*/ 4438650 h 4713880"/>
              <a:gd name="connsiteX43" fmla="*/ 1245564 w 2815826"/>
              <a:gd name="connsiteY43" fmla="*/ 4476750 h 4713880"/>
              <a:gd name="connsiteX44" fmla="*/ 1074114 w 2815826"/>
              <a:gd name="connsiteY44" fmla="*/ 4533900 h 4713880"/>
              <a:gd name="connsiteX45" fmla="*/ 1016964 w 2815826"/>
              <a:gd name="connsiteY45" fmla="*/ 4552950 h 4713880"/>
              <a:gd name="connsiteX46" fmla="*/ 959814 w 2815826"/>
              <a:gd name="connsiteY46" fmla="*/ 4572000 h 4713880"/>
              <a:gd name="connsiteX47" fmla="*/ 845514 w 2815826"/>
              <a:gd name="connsiteY47" fmla="*/ 4591050 h 4713880"/>
              <a:gd name="connsiteX48" fmla="*/ 712164 w 2815826"/>
              <a:gd name="connsiteY48" fmla="*/ 4572000 h 4713880"/>
              <a:gd name="connsiteX49" fmla="*/ 655014 w 2815826"/>
              <a:gd name="connsiteY49" fmla="*/ 4552950 h 4713880"/>
              <a:gd name="connsiteX50" fmla="*/ 442621 w 2815826"/>
              <a:gd name="connsiteY50" fmla="*/ 4713880 h 4713880"/>
              <a:gd name="connsiteX51" fmla="*/ 290221 w 2815826"/>
              <a:gd name="connsiteY51" fmla="*/ 4615787 h 4713880"/>
              <a:gd name="connsiteX52" fmla="*/ 173362 w 2815826"/>
              <a:gd name="connsiteY52" fmla="*/ 4439218 h 4713880"/>
              <a:gd name="connsiteX53" fmla="*/ 45414 w 2815826"/>
              <a:gd name="connsiteY53" fmla="*/ 4171950 h 4713880"/>
              <a:gd name="connsiteX54" fmla="*/ 26364 w 2815826"/>
              <a:gd name="connsiteY54" fmla="*/ 4114800 h 4713880"/>
              <a:gd name="connsiteX0" fmla="*/ 26364 w 2717007"/>
              <a:gd name="connsiteY0" fmla="*/ 4114800 h 4713880"/>
              <a:gd name="connsiteX1" fmla="*/ 7314 w 2717007"/>
              <a:gd name="connsiteY1" fmla="*/ 3467100 h 4713880"/>
              <a:gd name="connsiteX2" fmla="*/ 159714 w 2717007"/>
              <a:gd name="connsiteY2" fmla="*/ 3448050 h 4713880"/>
              <a:gd name="connsiteX3" fmla="*/ 350214 w 2717007"/>
              <a:gd name="connsiteY3" fmla="*/ 3390900 h 4713880"/>
              <a:gd name="connsiteX4" fmla="*/ 559764 w 2717007"/>
              <a:gd name="connsiteY4" fmla="*/ 3314700 h 4713880"/>
              <a:gd name="connsiteX5" fmla="*/ 655014 w 2717007"/>
              <a:gd name="connsiteY5" fmla="*/ 3105150 h 4713880"/>
              <a:gd name="connsiteX6" fmla="*/ 750264 w 2717007"/>
              <a:gd name="connsiteY6" fmla="*/ 2857500 h 4713880"/>
              <a:gd name="connsiteX7" fmla="*/ 883614 w 2717007"/>
              <a:gd name="connsiteY7" fmla="*/ 2495550 h 4713880"/>
              <a:gd name="connsiteX8" fmla="*/ 921714 w 2717007"/>
              <a:gd name="connsiteY8" fmla="*/ 2362200 h 4713880"/>
              <a:gd name="connsiteX9" fmla="*/ 997914 w 2717007"/>
              <a:gd name="connsiteY9" fmla="*/ 2171700 h 4713880"/>
              <a:gd name="connsiteX10" fmla="*/ 1036014 w 2717007"/>
              <a:gd name="connsiteY10" fmla="*/ 2019300 h 4713880"/>
              <a:gd name="connsiteX11" fmla="*/ 1016964 w 2717007"/>
              <a:gd name="connsiteY11" fmla="*/ 1771650 h 4713880"/>
              <a:gd name="connsiteX12" fmla="*/ 1016964 w 2717007"/>
              <a:gd name="connsiteY12" fmla="*/ 1543050 h 4713880"/>
              <a:gd name="connsiteX13" fmla="*/ 1055064 w 2717007"/>
              <a:gd name="connsiteY13" fmla="*/ 1390650 h 4713880"/>
              <a:gd name="connsiteX14" fmla="*/ 1055064 w 2717007"/>
              <a:gd name="connsiteY14" fmla="*/ 1390650 h 4713880"/>
              <a:gd name="connsiteX15" fmla="*/ 1093164 w 2717007"/>
              <a:gd name="connsiteY15" fmla="*/ 1181100 h 4713880"/>
              <a:gd name="connsiteX16" fmla="*/ 1093164 w 2717007"/>
              <a:gd name="connsiteY16" fmla="*/ 1181100 h 4713880"/>
              <a:gd name="connsiteX17" fmla="*/ 883614 w 2717007"/>
              <a:gd name="connsiteY17" fmla="*/ 1295400 h 4713880"/>
              <a:gd name="connsiteX18" fmla="*/ 731214 w 2717007"/>
              <a:gd name="connsiteY18" fmla="*/ 1238250 h 4713880"/>
              <a:gd name="connsiteX19" fmla="*/ 578814 w 2717007"/>
              <a:gd name="connsiteY19" fmla="*/ 1238250 h 4713880"/>
              <a:gd name="connsiteX20" fmla="*/ 540714 w 2717007"/>
              <a:gd name="connsiteY20" fmla="*/ 1257300 h 4713880"/>
              <a:gd name="connsiteX21" fmla="*/ 445464 w 2717007"/>
              <a:gd name="connsiteY21" fmla="*/ 762000 h 4713880"/>
              <a:gd name="connsiteX22" fmla="*/ 426414 w 2717007"/>
              <a:gd name="connsiteY22" fmla="*/ 476250 h 4713880"/>
              <a:gd name="connsiteX23" fmla="*/ 426414 w 2717007"/>
              <a:gd name="connsiteY23" fmla="*/ 247650 h 4713880"/>
              <a:gd name="connsiteX24" fmla="*/ 597864 w 2717007"/>
              <a:gd name="connsiteY24" fmla="*/ 95250 h 4713880"/>
              <a:gd name="connsiteX25" fmla="*/ 902664 w 2717007"/>
              <a:gd name="connsiteY25" fmla="*/ 0 h 4713880"/>
              <a:gd name="connsiteX26" fmla="*/ 1150314 w 2717007"/>
              <a:gd name="connsiteY26" fmla="*/ 0 h 4713880"/>
              <a:gd name="connsiteX27" fmla="*/ 1397964 w 2717007"/>
              <a:gd name="connsiteY27" fmla="*/ 0 h 4713880"/>
              <a:gd name="connsiteX28" fmla="*/ 1626564 w 2717007"/>
              <a:gd name="connsiteY28" fmla="*/ 19050 h 4713880"/>
              <a:gd name="connsiteX29" fmla="*/ 1893264 w 2717007"/>
              <a:gd name="connsiteY29" fmla="*/ 19050 h 4713880"/>
              <a:gd name="connsiteX30" fmla="*/ 2057250 w 2717007"/>
              <a:gd name="connsiteY30" fmla="*/ 151716 h 4713880"/>
              <a:gd name="connsiteX31" fmla="*/ 2386004 w 2717007"/>
              <a:gd name="connsiteY31" fmla="*/ 188966 h 4713880"/>
              <a:gd name="connsiteX32" fmla="*/ 2043237 w 2717007"/>
              <a:gd name="connsiteY32" fmla="*/ 640030 h 4713880"/>
              <a:gd name="connsiteX33" fmla="*/ 1916919 w 2717007"/>
              <a:gd name="connsiteY33" fmla="*/ 2071578 h 4713880"/>
              <a:gd name="connsiteX34" fmla="*/ 2693364 w 2717007"/>
              <a:gd name="connsiteY34" fmla="*/ 4305300 h 4713880"/>
              <a:gd name="connsiteX35" fmla="*/ 2483814 w 2717007"/>
              <a:gd name="connsiteY35" fmla="*/ 4381500 h 4713880"/>
              <a:gd name="connsiteX36" fmla="*/ 2064714 w 2717007"/>
              <a:gd name="connsiteY36" fmla="*/ 4362450 h 4713880"/>
              <a:gd name="connsiteX37" fmla="*/ 2007564 w 2717007"/>
              <a:gd name="connsiteY37" fmla="*/ 4305300 h 4713880"/>
              <a:gd name="connsiteX38" fmla="*/ 1893264 w 2717007"/>
              <a:gd name="connsiteY38" fmla="*/ 4267200 h 4713880"/>
              <a:gd name="connsiteX39" fmla="*/ 1836114 w 2717007"/>
              <a:gd name="connsiteY39" fmla="*/ 4248150 h 4713880"/>
              <a:gd name="connsiteX40" fmla="*/ 1493214 w 2717007"/>
              <a:gd name="connsiteY40" fmla="*/ 4324350 h 4713880"/>
              <a:gd name="connsiteX41" fmla="*/ 1302714 w 2717007"/>
              <a:gd name="connsiteY41" fmla="*/ 4438650 h 4713880"/>
              <a:gd name="connsiteX42" fmla="*/ 1245564 w 2717007"/>
              <a:gd name="connsiteY42" fmla="*/ 4476750 h 4713880"/>
              <a:gd name="connsiteX43" fmla="*/ 1074114 w 2717007"/>
              <a:gd name="connsiteY43" fmla="*/ 4533900 h 4713880"/>
              <a:gd name="connsiteX44" fmla="*/ 1016964 w 2717007"/>
              <a:gd name="connsiteY44" fmla="*/ 4552950 h 4713880"/>
              <a:gd name="connsiteX45" fmla="*/ 959814 w 2717007"/>
              <a:gd name="connsiteY45" fmla="*/ 4572000 h 4713880"/>
              <a:gd name="connsiteX46" fmla="*/ 845514 w 2717007"/>
              <a:gd name="connsiteY46" fmla="*/ 4591050 h 4713880"/>
              <a:gd name="connsiteX47" fmla="*/ 712164 w 2717007"/>
              <a:gd name="connsiteY47" fmla="*/ 4572000 h 4713880"/>
              <a:gd name="connsiteX48" fmla="*/ 655014 w 2717007"/>
              <a:gd name="connsiteY48" fmla="*/ 4552950 h 4713880"/>
              <a:gd name="connsiteX49" fmla="*/ 442621 w 2717007"/>
              <a:gd name="connsiteY49" fmla="*/ 4713880 h 4713880"/>
              <a:gd name="connsiteX50" fmla="*/ 290221 w 2717007"/>
              <a:gd name="connsiteY50" fmla="*/ 4615787 h 4713880"/>
              <a:gd name="connsiteX51" fmla="*/ 173362 w 2717007"/>
              <a:gd name="connsiteY51" fmla="*/ 4439218 h 4713880"/>
              <a:gd name="connsiteX52" fmla="*/ 45414 w 2717007"/>
              <a:gd name="connsiteY52" fmla="*/ 4171950 h 4713880"/>
              <a:gd name="connsiteX53" fmla="*/ 26364 w 2717007"/>
              <a:gd name="connsiteY53"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2007564 w 2483814"/>
              <a:gd name="connsiteY36" fmla="*/ 4305300 h 4713880"/>
              <a:gd name="connsiteX37" fmla="*/ 1893264 w 2483814"/>
              <a:gd name="connsiteY37" fmla="*/ 4267200 h 4713880"/>
              <a:gd name="connsiteX38" fmla="*/ 1836114 w 2483814"/>
              <a:gd name="connsiteY38" fmla="*/ 4248150 h 4713880"/>
              <a:gd name="connsiteX39" fmla="*/ 1493214 w 2483814"/>
              <a:gd name="connsiteY39" fmla="*/ 4324350 h 4713880"/>
              <a:gd name="connsiteX40" fmla="*/ 1302714 w 2483814"/>
              <a:gd name="connsiteY40" fmla="*/ 4438650 h 4713880"/>
              <a:gd name="connsiteX41" fmla="*/ 1245564 w 2483814"/>
              <a:gd name="connsiteY41" fmla="*/ 4476750 h 4713880"/>
              <a:gd name="connsiteX42" fmla="*/ 1074114 w 2483814"/>
              <a:gd name="connsiteY42" fmla="*/ 4533900 h 4713880"/>
              <a:gd name="connsiteX43" fmla="*/ 1016964 w 2483814"/>
              <a:gd name="connsiteY43" fmla="*/ 4552950 h 4713880"/>
              <a:gd name="connsiteX44" fmla="*/ 959814 w 2483814"/>
              <a:gd name="connsiteY44" fmla="*/ 4572000 h 4713880"/>
              <a:gd name="connsiteX45" fmla="*/ 845514 w 2483814"/>
              <a:gd name="connsiteY45" fmla="*/ 4591050 h 4713880"/>
              <a:gd name="connsiteX46" fmla="*/ 712164 w 2483814"/>
              <a:gd name="connsiteY46" fmla="*/ 4572000 h 4713880"/>
              <a:gd name="connsiteX47" fmla="*/ 655014 w 2483814"/>
              <a:gd name="connsiteY47" fmla="*/ 4552950 h 4713880"/>
              <a:gd name="connsiteX48" fmla="*/ 442621 w 2483814"/>
              <a:gd name="connsiteY48" fmla="*/ 4713880 h 4713880"/>
              <a:gd name="connsiteX49" fmla="*/ 290221 w 2483814"/>
              <a:gd name="connsiteY49" fmla="*/ 4615787 h 4713880"/>
              <a:gd name="connsiteX50" fmla="*/ 173362 w 2483814"/>
              <a:gd name="connsiteY50" fmla="*/ 4439218 h 4713880"/>
              <a:gd name="connsiteX51" fmla="*/ 45414 w 2483814"/>
              <a:gd name="connsiteY51" fmla="*/ 4171950 h 4713880"/>
              <a:gd name="connsiteX52" fmla="*/ 26364 w 2483814"/>
              <a:gd name="connsiteY52"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043237 w 2483814"/>
              <a:gd name="connsiteY32" fmla="*/ 640030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386004 w 2483814"/>
              <a:gd name="connsiteY31" fmla="*/ 188966 h 4713880"/>
              <a:gd name="connsiteX32" fmla="*/ 2199975 w 2483814"/>
              <a:gd name="connsiteY32" fmla="*/ 799229 h 4713880"/>
              <a:gd name="connsiteX33" fmla="*/ 1916919 w 2483814"/>
              <a:gd name="connsiteY33" fmla="*/ 2071578 h 4713880"/>
              <a:gd name="connsiteX34" fmla="*/ 2483814 w 2483814"/>
              <a:gd name="connsiteY34" fmla="*/ 4381500 h 4713880"/>
              <a:gd name="connsiteX35" fmla="*/ 2064714 w 2483814"/>
              <a:gd name="connsiteY35" fmla="*/ 4362450 h 4713880"/>
              <a:gd name="connsiteX36" fmla="*/ 1893264 w 2483814"/>
              <a:gd name="connsiteY36" fmla="*/ 4267200 h 4713880"/>
              <a:gd name="connsiteX37" fmla="*/ 1836114 w 2483814"/>
              <a:gd name="connsiteY37" fmla="*/ 4248150 h 4713880"/>
              <a:gd name="connsiteX38" fmla="*/ 1493214 w 2483814"/>
              <a:gd name="connsiteY38" fmla="*/ 4324350 h 4713880"/>
              <a:gd name="connsiteX39" fmla="*/ 1302714 w 2483814"/>
              <a:gd name="connsiteY39" fmla="*/ 4438650 h 4713880"/>
              <a:gd name="connsiteX40" fmla="*/ 1245564 w 2483814"/>
              <a:gd name="connsiteY40" fmla="*/ 4476750 h 4713880"/>
              <a:gd name="connsiteX41" fmla="*/ 1074114 w 2483814"/>
              <a:gd name="connsiteY41" fmla="*/ 4533900 h 4713880"/>
              <a:gd name="connsiteX42" fmla="*/ 1016964 w 2483814"/>
              <a:gd name="connsiteY42" fmla="*/ 4552950 h 4713880"/>
              <a:gd name="connsiteX43" fmla="*/ 959814 w 2483814"/>
              <a:gd name="connsiteY43" fmla="*/ 4572000 h 4713880"/>
              <a:gd name="connsiteX44" fmla="*/ 845514 w 2483814"/>
              <a:gd name="connsiteY44" fmla="*/ 4591050 h 4713880"/>
              <a:gd name="connsiteX45" fmla="*/ 712164 w 2483814"/>
              <a:gd name="connsiteY45" fmla="*/ 4572000 h 4713880"/>
              <a:gd name="connsiteX46" fmla="*/ 655014 w 2483814"/>
              <a:gd name="connsiteY46" fmla="*/ 4552950 h 4713880"/>
              <a:gd name="connsiteX47" fmla="*/ 442621 w 2483814"/>
              <a:gd name="connsiteY47" fmla="*/ 4713880 h 4713880"/>
              <a:gd name="connsiteX48" fmla="*/ 290221 w 2483814"/>
              <a:gd name="connsiteY48" fmla="*/ 4615787 h 4713880"/>
              <a:gd name="connsiteX49" fmla="*/ 173362 w 2483814"/>
              <a:gd name="connsiteY49" fmla="*/ 4439218 h 4713880"/>
              <a:gd name="connsiteX50" fmla="*/ 45414 w 2483814"/>
              <a:gd name="connsiteY50" fmla="*/ 4171950 h 4713880"/>
              <a:gd name="connsiteX51" fmla="*/ 26364 w 2483814"/>
              <a:gd name="connsiteY51"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057250 w 2483814"/>
              <a:gd name="connsiteY30" fmla="*/ 151716 h 4713880"/>
              <a:gd name="connsiteX31" fmla="*/ 2199975 w 2483814"/>
              <a:gd name="connsiteY31" fmla="*/ 799229 h 4713880"/>
              <a:gd name="connsiteX32" fmla="*/ 1916919 w 2483814"/>
              <a:gd name="connsiteY32" fmla="*/ 2071578 h 4713880"/>
              <a:gd name="connsiteX33" fmla="*/ 2483814 w 2483814"/>
              <a:gd name="connsiteY33" fmla="*/ 4381500 h 4713880"/>
              <a:gd name="connsiteX34" fmla="*/ 2064714 w 2483814"/>
              <a:gd name="connsiteY34" fmla="*/ 4362450 h 4713880"/>
              <a:gd name="connsiteX35" fmla="*/ 1893264 w 2483814"/>
              <a:gd name="connsiteY35" fmla="*/ 4267200 h 4713880"/>
              <a:gd name="connsiteX36" fmla="*/ 1836114 w 2483814"/>
              <a:gd name="connsiteY36" fmla="*/ 4248150 h 4713880"/>
              <a:gd name="connsiteX37" fmla="*/ 1493214 w 2483814"/>
              <a:gd name="connsiteY37" fmla="*/ 4324350 h 4713880"/>
              <a:gd name="connsiteX38" fmla="*/ 1302714 w 2483814"/>
              <a:gd name="connsiteY38" fmla="*/ 4438650 h 4713880"/>
              <a:gd name="connsiteX39" fmla="*/ 1245564 w 2483814"/>
              <a:gd name="connsiteY39" fmla="*/ 4476750 h 4713880"/>
              <a:gd name="connsiteX40" fmla="*/ 1074114 w 2483814"/>
              <a:gd name="connsiteY40" fmla="*/ 4533900 h 4713880"/>
              <a:gd name="connsiteX41" fmla="*/ 1016964 w 2483814"/>
              <a:gd name="connsiteY41" fmla="*/ 4552950 h 4713880"/>
              <a:gd name="connsiteX42" fmla="*/ 959814 w 2483814"/>
              <a:gd name="connsiteY42" fmla="*/ 4572000 h 4713880"/>
              <a:gd name="connsiteX43" fmla="*/ 845514 w 2483814"/>
              <a:gd name="connsiteY43" fmla="*/ 4591050 h 4713880"/>
              <a:gd name="connsiteX44" fmla="*/ 712164 w 2483814"/>
              <a:gd name="connsiteY44" fmla="*/ 4572000 h 4713880"/>
              <a:gd name="connsiteX45" fmla="*/ 655014 w 2483814"/>
              <a:gd name="connsiteY45" fmla="*/ 4552950 h 4713880"/>
              <a:gd name="connsiteX46" fmla="*/ 442621 w 2483814"/>
              <a:gd name="connsiteY46" fmla="*/ 4713880 h 4713880"/>
              <a:gd name="connsiteX47" fmla="*/ 290221 w 2483814"/>
              <a:gd name="connsiteY47" fmla="*/ 4615787 h 4713880"/>
              <a:gd name="connsiteX48" fmla="*/ 173362 w 2483814"/>
              <a:gd name="connsiteY48" fmla="*/ 4439218 h 4713880"/>
              <a:gd name="connsiteX49" fmla="*/ 45414 w 2483814"/>
              <a:gd name="connsiteY49" fmla="*/ 4171950 h 4713880"/>
              <a:gd name="connsiteX50" fmla="*/ 26364 w 2483814"/>
              <a:gd name="connsiteY50"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893264 w 2483814"/>
              <a:gd name="connsiteY29" fmla="*/ 19050 h 4713880"/>
              <a:gd name="connsiteX30" fmla="*/ 2199975 w 2483814"/>
              <a:gd name="connsiteY30" fmla="*/ 799229 h 4713880"/>
              <a:gd name="connsiteX31" fmla="*/ 1916919 w 2483814"/>
              <a:gd name="connsiteY31" fmla="*/ 2071578 h 4713880"/>
              <a:gd name="connsiteX32" fmla="*/ 2483814 w 2483814"/>
              <a:gd name="connsiteY32" fmla="*/ 4381500 h 4713880"/>
              <a:gd name="connsiteX33" fmla="*/ 2064714 w 2483814"/>
              <a:gd name="connsiteY33" fmla="*/ 4362450 h 4713880"/>
              <a:gd name="connsiteX34" fmla="*/ 1893264 w 2483814"/>
              <a:gd name="connsiteY34" fmla="*/ 4267200 h 4713880"/>
              <a:gd name="connsiteX35" fmla="*/ 1836114 w 2483814"/>
              <a:gd name="connsiteY35" fmla="*/ 4248150 h 4713880"/>
              <a:gd name="connsiteX36" fmla="*/ 1493214 w 2483814"/>
              <a:gd name="connsiteY36" fmla="*/ 4324350 h 4713880"/>
              <a:gd name="connsiteX37" fmla="*/ 1302714 w 2483814"/>
              <a:gd name="connsiteY37" fmla="*/ 4438650 h 4713880"/>
              <a:gd name="connsiteX38" fmla="*/ 1245564 w 2483814"/>
              <a:gd name="connsiteY38" fmla="*/ 4476750 h 4713880"/>
              <a:gd name="connsiteX39" fmla="*/ 1074114 w 2483814"/>
              <a:gd name="connsiteY39" fmla="*/ 4533900 h 4713880"/>
              <a:gd name="connsiteX40" fmla="*/ 1016964 w 2483814"/>
              <a:gd name="connsiteY40" fmla="*/ 4552950 h 4713880"/>
              <a:gd name="connsiteX41" fmla="*/ 959814 w 2483814"/>
              <a:gd name="connsiteY41" fmla="*/ 4572000 h 4713880"/>
              <a:gd name="connsiteX42" fmla="*/ 845514 w 2483814"/>
              <a:gd name="connsiteY42" fmla="*/ 4591050 h 4713880"/>
              <a:gd name="connsiteX43" fmla="*/ 712164 w 2483814"/>
              <a:gd name="connsiteY43" fmla="*/ 4572000 h 4713880"/>
              <a:gd name="connsiteX44" fmla="*/ 655014 w 2483814"/>
              <a:gd name="connsiteY44" fmla="*/ 4552950 h 4713880"/>
              <a:gd name="connsiteX45" fmla="*/ 442621 w 2483814"/>
              <a:gd name="connsiteY45" fmla="*/ 4713880 h 4713880"/>
              <a:gd name="connsiteX46" fmla="*/ 290221 w 2483814"/>
              <a:gd name="connsiteY46" fmla="*/ 4615787 h 4713880"/>
              <a:gd name="connsiteX47" fmla="*/ 173362 w 2483814"/>
              <a:gd name="connsiteY47" fmla="*/ 4439218 h 4713880"/>
              <a:gd name="connsiteX48" fmla="*/ 45414 w 2483814"/>
              <a:gd name="connsiteY48" fmla="*/ 4171950 h 4713880"/>
              <a:gd name="connsiteX49" fmla="*/ 26364 w 2483814"/>
              <a:gd name="connsiteY49"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626564 w 2483814"/>
              <a:gd name="connsiteY28" fmla="*/ 19050 h 4713880"/>
              <a:gd name="connsiteX29" fmla="*/ 1743989 w 2483814"/>
              <a:gd name="connsiteY29" fmla="*/ 761980 h 4713880"/>
              <a:gd name="connsiteX30" fmla="*/ 2199975 w 2483814"/>
              <a:gd name="connsiteY30" fmla="*/ 799229 h 4713880"/>
              <a:gd name="connsiteX31" fmla="*/ 1916919 w 2483814"/>
              <a:gd name="connsiteY31" fmla="*/ 2071578 h 4713880"/>
              <a:gd name="connsiteX32" fmla="*/ 2483814 w 2483814"/>
              <a:gd name="connsiteY32" fmla="*/ 4381500 h 4713880"/>
              <a:gd name="connsiteX33" fmla="*/ 2064714 w 2483814"/>
              <a:gd name="connsiteY33" fmla="*/ 4362450 h 4713880"/>
              <a:gd name="connsiteX34" fmla="*/ 1893264 w 2483814"/>
              <a:gd name="connsiteY34" fmla="*/ 4267200 h 4713880"/>
              <a:gd name="connsiteX35" fmla="*/ 1836114 w 2483814"/>
              <a:gd name="connsiteY35" fmla="*/ 4248150 h 4713880"/>
              <a:gd name="connsiteX36" fmla="*/ 1493214 w 2483814"/>
              <a:gd name="connsiteY36" fmla="*/ 4324350 h 4713880"/>
              <a:gd name="connsiteX37" fmla="*/ 1302714 w 2483814"/>
              <a:gd name="connsiteY37" fmla="*/ 4438650 h 4713880"/>
              <a:gd name="connsiteX38" fmla="*/ 1245564 w 2483814"/>
              <a:gd name="connsiteY38" fmla="*/ 4476750 h 4713880"/>
              <a:gd name="connsiteX39" fmla="*/ 1074114 w 2483814"/>
              <a:gd name="connsiteY39" fmla="*/ 4533900 h 4713880"/>
              <a:gd name="connsiteX40" fmla="*/ 1016964 w 2483814"/>
              <a:gd name="connsiteY40" fmla="*/ 4552950 h 4713880"/>
              <a:gd name="connsiteX41" fmla="*/ 959814 w 2483814"/>
              <a:gd name="connsiteY41" fmla="*/ 4572000 h 4713880"/>
              <a:gd name="connsiteX42" fmla="*/ 845514 w 2483814"/>
              <a:gd name="connsiteY42" fmla="*/ 4591050 h 4713880"/>
              <a:gd name="connsiteX43" fmla="*/ 712164 w 2483814"/>
              <a:gd name="connsiteY43" fmla="*/ 4572000 h 4713880"/>
              <a:gd name="connsiteX44" fmla="*/ 655014 w 2483814"/>
              <a:gd name="connsiteY44" fmla="*/ 4552950 h 4713880"/>
              <a:gd name="connsiteX45" fmla="*/ 442621 w 2483814"/>
              <a:gd name="connsiteY45" fmla="*/ 4713880 h 4713880"/>
              <a:gd name="connsiteX46" fmla="*/ 290221 w 2483814"/>
              <a:gd name="connsiteY46" fmla="*/ 4615787 h 4713880"/>
              <a:gd name="connsiteX47" fmla="*/ 173362 w 2483814"/>
              <a:gd name="connsiteY47" fmla="*/ 4439218 h 4713880"/>
              <a:gd name="connsiteX48" fmla="*/ 45414 w 2483814"/>
              <a:gd name="connsiteY48" fmla="*/ 4171950 h 4713880"/>
              <a:gd name="connsiteX49" fmla="*/ 26364 w 2483814"/>
              <a:gd name="connsiteY49"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397964 w 2483814"/>
              <a:gd name="connsiteY27" fmla="*/ 0 h 4713880"/>
              <a:gd name="connsiteX28" fmla="*/ 1743989 w 2483814"/>
              <a:gd name="connsiteY28" fmla="*/ 761980 h 4713880"/>
              <a:gd name="connsiteX29" fmla="*/ 2199975 w 2483814"/>
              <a:gd name="connsiteY29" fmla="*/ 799229 h 4713880"/>
              <a:gd name="connsiteX30" fmla="*/ 1916919 w 2483814"/>
              <a:gd name="connsiteY30" fmla="*/ 2071578 h 4713880"/>
              <a:gd name="connsiteX31" fmla="*/ 2483814 w 2483814"/>
              <a:gd name="connsiteY31" fmla="*/ 4381500 h 4713880"/>
              <a:gd name="connsiteX32" fmla="*/ 2064714 w 2483814"/>
              <a:gd name="connsiteY32" fmla="*/ 4362450 h 4713880"/>
              <a:gd name="connsiteX33" fmla="*/ 1893264 w 2483814"/>
              <a:gd name="connsiteY33" fmla="*/ 4267200 h 4713880"/>
              <a:gd name="connsiteX34" fmla="*/ 1836114 w 2483814"/>
              <a:gd name="connsiteY34" fmla="*/ 4248150 h 4713880"/>
              <a:gd name="connsiteX35" fmla="*/ 1493214 w 2483814"/>
              <a:gd name="connsiteY35" fmla="*/ 4324350 h 4713880"/>
              <a:gd name="connsiteX36" fmla="*/ 1302714 w 2483814"/>
              <a:gd name="connsiteY36" fmla="*/ 4438650 h 4713880"/>
              <a:gd name="connsiteX37" fmla="*/ 1245564 w 2483814"/>
              <a:gd name="connsiteY37" fmla="*/ 4476750 h 4713880"/>
              <a:gd name="connsiteX38" fmla="*/ 1074114 w 2483814"/>
              <a:gd name="connsiteY38" fmla="*/ 4533900 h 4713880"/>
              <a:gd name="connsiteX39" fmla="*/ 1016964 w 2483814"/>
              <a:gd name="connsiteY39" fmla="*/ 4552950 h 4713880"/>
              <a:gd name="connsiteX40" fmla="*/ 959814 w 2483814"/>
              <a:gd name="connsiteY40" fmla="*/ 4572000 h 4713880"/>
              <a:gd name="connsiteX41" fmla="*/ 845514 w 2483814"/>
              <a:gd name="connsiteY41" fmla="*/ 4591050 h 4713880"/>
              <a:gd name="connsiteX42" fmla="*/ 712164 w 2483814"/>
              <a:gd name="connsiteY42" fmla="*/ 4572000 h 4713880"/>
              <a:gd name="connsiteX43" fmla="*/ 655014 w 2483814"/>
              <a:gd name="connsiteY43" fmla="*/ 4552950 h 4713880"/>
              <a:gd name="connsiteX44" fmla="*/ 442621 w 2483814"/>
              <a:gd name="connsiteY44" fmla="*/ 4713880 h 4713880"/>
              <a:gd name="connsiteX45" fmla="*/ 290221 w 2483814"/>
              <a:gd name="connsiteY45" fmla="*/ 4615787 h 4713880"/>
              <a:gd name="connsiteX46" fmla="*/ 173362 w 2483814"/>
              <a:gd name="connsiteY46" fmla="*/ 4439218 h 4713880"/>
              <a:gd name="connsiteX47" fmla="*/ 45414 w 2483814"/>
              <a:gd name="connsiteY47" fmla="*/ 4171950 h 4713880"/>
              <a:gd name="connsiteX48" fmla="*/ 26364 w 2483814"/>
              <a:gd name="connsiteY48"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150314 w 2483814"/>
              <a:gd name="connsiteY26" fmla="*/ 0 h 4713880"/>
              <a:gd name="connsiteX27" fmla="*/ 1743989 w 2483814"/>
              <a:gd name="connsiteY27" fmla="*/ 761980 h 4713880"/>
              <a:gd name="connsiteX28" fmla="*/ 2199975 w 2483814"/>
              <a:gd name="connsiteY28" fmla="*/ 799229 h 4713880"/>
              <a:gd name="connsiteX29" fmla="*/ 1916919 w 2483814"/>
              <a:gd name="connsiteY29" fmla="*/ 2071578 h 4713880"/>
              <a:gd name="connsiteX30" fmla="*/ 2483814 w 2483814"/>
              <a:gd name="connsiteY30" fmla="*/ 4381500 h 4713880"/>
              <a:gd name="connsiteX31" fmla="*/ 2064714 w 2483814"/>
              <a:gd name="connsiteY31" fmla="*/ 4362450 h 4713880"/>
              <a:gd name="connsiteX32" fmla="*/ 1893264 w 2483814"/>
              <a:gd name="connsiteY32" fmla="*/ 4267200 h 4713880"/>
              <a:gd name="connsiteX33" fmla="*/ 1836114 w 2483814"/>
              <a:gd name="connsiteY33" fmla="*/ 4248150 h 4713880"/>
              <a:gd name="connsiteX34" fmla="*/ 1493214 w 2483814"/>
              <a:gd name="connsiteY34" fmla="*/ 4324350 h 4713880"/>
              <a:gd name="connsiteX35" fmla="*/ 1302714 w 2483814"/>
              <a:gd name="connsiteY35" fmla="*/ 4438650 h 4713880"/>
              <a:gd name="connsiteX36" fmla="*/ 1245564 w 2483814"/>
              <a:gd name="connsiteY36" fmla="*/ 4476750 h 4713880"/>
              <a:gd name="connsiteX37" fmla="*/ 1074114 w 2483814"/>
              <a:gd name="connsiteY37" fmla="*/ 4533900 h 4713880"/>
              <a:gd name="connsiteX38" fmla="*/ 1016964 w 2483814"/>
              <a:gd name="connsiteY38" fmla="*/ 4552950 h 4713880"/>
              <a:gd name="connsiteX39" fmla="*/ 959814 w 2483814"/>
              <a:gd name="connsiteY39" fmla="*/ 4572000 h 4713880"/>
              <a:gd name="connsiteX40" fmla="*/ 845514 w 2483814"/>
              <a:gd name="connsiteY40" fmla="*/ 4591050 h 4713880"/>
              <a:gd name="connsiteX41" fmla="*/ 712164 w 2483814"/>
              <a:gd name="connsiteY41" fmla="*/ 4572000 h 4713880"/>
              <a:gd name="connsiteX42" fmla="*/ 655014 w 2483814"/>
              <a:gd name="connsiteY42" fmla="*/ 4552950 h 4713880"/>
              <a:gd name="connsiteX43" fmla="*/ 442621 w 2483814"/>
              <a:gd name="connsiteY43" fmla="*/ 4713880 h 4713880"/>
              <a:gd name="connsiteX44" fmla="*/ 290221 w 2483814"/>
              <a:gd name="connsiteY44" fmla="*/ 4615787 h 4713880"/>
              <a:gd name="connsiteX45" fmla="*/ 173362 w 2483814"/>
              <a:gd name="connsiteY45" fmla="*/ 4439218 h 4713880"/>
              <a:gd name="connsiteX46" fmla="*/ 45414 w 2483814"/>
              <a:gd name="connsiteY46" fmla="*/ 4171950 h 4713880"/>
              <a:gd name="connsiteX47" fmla="*/ 26364 w 2483814"/>
              <a:gd name="connsiteY47" fmla="*/ 4114800 h 4713880"/>
              <a:gd name="connsiteX0" fmla="*/ 26364 w 2483814"/>
              <a:gd name="connsiteY0" fmla="*/ 4114800 h 4713880"/>
              <a:gd name="connsiteX1" fmla="*/ 7314 w 2483814"/>
              <a:gd name="connsiteY1" fmla="*/ 3467100 h 4713880"/>
              <a:gd name="connsiteX2" fmla="*/ 159714 w 2483814"/>
              <a:gd name="connsiteY2" fmla="*/ 3448050 h 4713880"/>
              <a:gd name="connsiteX3" fmla="*/ 350214 w 2483814"/>
              <a:gd name="connsiteY3" fmla="*/ 3390900 h 4713880"/>
              <a:gd name="connsiteX4" fmla="*/ 559764 w 2483814"/>
              <a:gd name="connsiteY4" fmla="*/ 3314700 h 4713880"/>
              <a:gd name="connsiteX5" fmla="*/ 655014 w 2483814"/>
              <a:gd name="connsiteY5" fmla="*/ 3105150 h 4713880"/>
              <a:gd name="connsiteX6" fmla="*/ 750264 w 2483814"/>
              <a:gd name="connsiteY6" fmla="*/ 2857500 h 4713880"/>
              <a:gd name="connsiteX7" fmla="*/ 883614 w 2483814"/>
              <a:gd name="connsiteY7" fmla="*/ 2495550 h 4713880"/>
              <a:gd name="connsiteX8" fmla="*/ 921714 w 2483814"/>
              <a:gd name="connsiteY8" fmla="*/ 2362200 h 4713880"/>
              <a:gd name="connsiteX9" fmla="*/ 997914 w 2483814"/>
              <a:gd name="connsiteY9" fmla="*/ 2171700 h 4713880"/>
              <a:gd name="connsiteX10" fmla="*/ 1036014 w 2483814"/>
              <a:gd name="connsiteY10" fmla="*/ 2019300 h 4713880"/>
              <a:gd name="connsiteX11" fmla="*/ 1016964 w 2483814"/>
              <a:gd name="connsiteY11" fmla="*/ 1771650 h 4713880"/>
              <a:gd name="connsiteX12" fmla="*/ 1016964 w 2483814"/>
              <a:gd name="connsiteY12" fmla="*/ 1543050 h 4713880"/>
              <a:gd name="connsiteX13" fmla="*/ 1055064 w 2483814"/>
              <a:gd name="connsiteY13" fmla="*/ 1390650 h 4713880"/>
              <a:gd name="connsiteX14" fmla="*/ 1055064 w 2483814"/>
              <a:gd name="connsiteY14" fmla="*/ 1390650 h 4713880"/>
              <a:gd name="connsiteX15" fmla="*/ 1093164 w 2483814"/>
              <a:gd name="connsiteY15" fmla="*/ 1181100 h 4713880"/>
              <a:gd name="connsiteX16" fmla="*/ 1093164 w 2483814"/>
              <a:gd name="connsiteY16" fmla="*/ 1181100 h 4713880"/>
              <a:gd name="connsiteX17" fmla="*/ 883614 w 2483814"/>
              <a:gd name="connsiteY17" fmla="*/ 1295400 h 4713880"/>
              <a:gd name="connsiteX18" fmla="*/ 731214 w 2483814"/>
              <a:gd name="connsiteY18" fmla="*/ 1238250 h 4713880"/>
              <a:gd name="connsiteX19" fmla="*/ 578814 w 2483814"/>
              <a:gd name="connsiteY19" fmla="*/ 1238250 h 4713880"/>
              <a:gd name="connsiteX20" fmla="*/ 540714 w 2483814"/>
              <a:gd name="connsiteY20" fmla="*/ 1257300 h 4713880"/>
              <a:gd name="connsiteX21" fmla="*/ 445464 w 2483814"/>
              <a:gd name="connsiteY21" fmla="*/ 762000 h 4713880"/>
              <a:gd name="connsiteX22" fmla="*/ 426414 w 2483814"/>
              <a:gd name="connsiteY22" fmla="*/ 476250 h 4713880"/>
              <a:gd name="connsiteX23" fmla="*/ 426414 w 2483814"/>
              <a:gd name="connsiteY23" fmla="*/ 247650 h 4713880"/>
              <a:gd name="connsiteX24" fmla="*/ 597864 w 2483814"/>
              <a:gd name="connsiteY24" fmla="*/ 95250 h 4713880"/>
              <a:gd name="connsiteX25" fmla="*/ 902664 w 2483814"/>
              <a:gd name="connsiteY25" fmla="*/ 0 h 4713880"/>
              <a:gd name="connsiteX26" fmla="*/ 1743989 w 2483814"/>
              <a:gd name="connsiteY26" fmla="*/ 761980 h 4713880"/>
              <a:gd name="connsiteX27" fmla="*/ 2199975 w 2483814"/>
              <a:gd name="connsiteY27" fmla="*/ 799229 h 4713880"/>
              <a:gd name="connsiteX28" fmla="*/ 1916919 w 2483814"/>
              <a:gd name="connsiteY28" fmla="*/ 2071578 h 4713880"/>
              <a:gd name="connsiteX29" fmla="*/ 2483814 w 2483814"/>
              <a:gd name="connsiteY29" fmla="*/ 4381500 h 4713880"/>
              <a:gd name="connsiteX30" fmla="*/ 2064714 w 2483814"/>
              <a:gd name="connsiteY30" fmla="*/ 4362450 h 4713880"/>
              <a:gd name="connsiteX31" fmla="*/ 1893264 w 2483814"/>
              <a:gd name="connsiteY31" fmla="*/ 4267200 h 4713880"/>
              <a:gd name="connsiteX32" fmla="*/ 1836114 w 2483814"/>
              <a:gd name="connsiteY32" fmla="*/ 4248150 h 4713880"/>
              <a:gd name="connsiteX33" fmla="*/ 1493214 w 2483814"/>
              <a:gd name="connsiteY33" fmla="*/ 4324350 h 4713880"/>
              <a:gd name="connsiteX34" fmla="*/ 1302714 w 2483814"/>
              <a:gd name="connsiteY34" fmla="*/ 4438650 h 4713880"/>
              <a:gd name="connsiteX35" fmla="*/ 1245564 w 2483814"/>
              <a:gd name="connsiteY35" fmla="*/ 4476750 h 4713880"/>
              <a:gd name="connsiteX36" fmla="*/ 1074114 w 2483814"/>
              <a:gd name="connsiteY36" fmla="*/ 4533900 h 4713880"/>
              <a:gd name="connsiteX37" fmla="*/ 1016964 w 2483814"/>
              <a:gd name="connsiteY37" fmla="*/ 4552950 h 4713880"/>
              <a:gd name="connsiteX38" fmla="*/ 959814 w 2483814"/>
              <a:gd name="connsiteY38" fmla="*/ 4572000 h 4713880"/>
              <a:gd name="connsiteX39" fmla="*/ 845514 w 2483814"/>
              <a:gd name="connsiteY39" fmla="*/ 4591050 h 4713880"/>
              <a:gd name="connsiteX40" fmla="*/ 712164 w 2483814"/>
              <a:gd name="connsiteY40" fmla="*/ 4572000 h 4713880"/>
              <a:gd name="connsiteX41" fmla="*/ 655014 w 2483814"/>
              <a:gd name="connsiteY41" fmla="*/ 4552950 h 4713880"/>
              <a:gd name="connsiteX42" fmla="*/ 442621 w 2483814"/>
              <a:gd name="connsiteY42" fmla="*/ 4713880 h 4713880"/>
              <a:gd name="connsiteX43" fmla="*/ 290221 w 2483814"/>
              <a:gd name="connsiteY43" fmla="*/ 4615787 h 4713880"/>
              <a:gd name="connsiteX44" fmla="*/ 173362 w 2483814"/>
              <a:gd name="connsiteY44" fmla="*/ 4439218 h 4713880"/>
              <a:gd name="connsiteX45" fmla="*/ 45414 w 2483814"/>
              <a:gd name="connsiteY45" fmla="*/ 4171950 h 4713880"/>
              <a:gd name="connsiteX46" fmla="*/ 26364 w 2483814"/>
              <a:gd name="connsiteY46" fmla="*/ 4114800 h 4713880"/>
              <a:gd name="connsiteX0" fmla="*/ 26364 w 2483814"/>
              <a:gd name="connsiteY0" fmla="*/ 4019550 h 4618630"/>
              <a:gd name="connsiteX1" fmla="*/ 7314 w 2483814"/>
              <a:gd name="connsiteY1" fmla="*/ 3371850 h 4618630"/>
              <a:gd name="connsiteX2" fmla="*/ 159714 w 2483814"/>
              <a:gd name="connsiteY2" fmla="*/ 3352800 h 4618630"/>
              <a:gd name="connsiteX3" fmla="*/ 350214 w 2483814"/>
              <a:gd name="connsiteY3" fmla="*/ 3295650 h 4618630"/>
              <a:gd name="connsiteX4" fmla="*/ 559764 w 2483814"/>
              <a:gd name="connsiteY4" fmla="*/ 3219450 h 4618630"/>
              <a:gd name="connsiteX5" fmla="*/ 655014 w 2483814"/>
              <a:gd name="connsiteY5" fmla="*/ 3009900 h 4618630"/>
              <a:gd name="connsiteX6" fmla="*/ 750264 w 2483814"/>
              <a:gd name="connsiteY6" fmla="*/ 2762250 h 4618630"/>
              <a:gd name="connsiteX7" fmla="*/ 883614 w 2483814"/>
              <a:gd name="connsiteY7" fmla="*/ 2400300 h 4618630"/>
              <a:gd name="connsiteX8" fmla="*/ 921714 w 2483814"/>
              <a:gd name="connsiteY8" fmla="*/ 2266950 h 4618630"/>
              <a:gd name="connsiteX9" fmla="*/ 997914 w 2483814"/>
              <a:gd name="connsiteY9" fmla="*/ 2076450 h 4618630"/>
              <a:gd name="connsiteX10" fmla="*/ 1036014 w 2483814"/>
              <a:gd name="connsiteY10" fmla="*/ 1924050 h 4618630"/>
              <a:gd name="connsiteX11" fmla="*/ 1016964 w 2483814"/>
              <a:gd name="connsiteY11" fmla="*/ 1676400 h 4618630"/>
              <a:gd name="connsiteX12" fmla="*/ 1016964 w 2483814"/>
              <a:gd name="connsiteY12" fmla="*/ 1447800 h 4618630"/>
              <a:gd name="connsiteX13" fmla="*/ 1055064 w 2483814"/>
              <a:gd name="connsiteY13" fmla="*/ 1295400 h 4618630"/>
              <a:gd name="connsiteX14" fmla="*/ 1055064 w 2483814"/>
              <a:gd name="connsiteY14" fmla="*/ 1295400 h 4618630"/>
              <a:gd name="connsiteX15" fmla="*/ 1093164 w 2483814"/>
              <a:gd name="connsiteY15" fmla="*/ 1085850 h 4618630"/>
              <a:gd name="connsiteX16" fmla="*/ 1093164 w 2483814"/>
              <a:gd name="connsiteY16" fmla="*/ 1085850 h 4618630"/>
              <a:gd name="connsiteX17" fmla="*/ 883614 w 2483814"/>
              <a:gd name="connsiteY17" fmla="*/ 1200150 h 4618630"/>
              <a:gd name="connsiteX18" fmla="*/ 731214 w 2483814"/>
              <a:gd name="connsiteY18" fmla="*/ 1143000 h 4618630"/>
              <a:gd name="connsiteX19" fmla="*/ 578814 w 2483814"/>
              <a:gd name="connsiteY19" fmla="*/ 1143000 h 4618630"/>
              <a:gd name="connsiteX20" fmla="*/ 540714 w 2483814"/>
              <a:gd name="connsiteY20" fmla="*/ 1162050 h 4618630"/>
              <a:gd name="connsiteX21" fmla="*/ 445464 w 2483814"/>
              <a:gd name="connsiteY21" fmla="*/ 666750 h 4618630"/>
              <a:gd name="connsiteX22" fmla="*/ 426414 w 2483814"/>
              <a:gd name="connsiteY22" fmla="*/ 381000 h 4618630"/>
              <a:gd name="connsiteX23" fmla="*/ 426414 w 2483814"/>
              <a:gd name="connsiteY23" fmla="*/ 152400 h 4618630"/>
              <a:gd name="connsiteX24" fmla="*/ 597864 w 2483814"/>
              <a:gd name="connsiteY24" fmla="*/ 0 h 4618630"/>
              <a:gd name="connsiteX25" fmla="*/ 1743989 w 2483814"/>
              <a:gd name="connsiteY25" fmla="*/ 666730 h 4618630"/>
              <a:gd name="connsiteX26" fmla="*/ 2199975 w 2483814"/>
              <a:gd name="connsiteY26" fmla="*/ 703979 h 4618630"/>
              <a:gd name="connsiteX27" fmla="*/ 1916919 w 2483814"/>
              <a:gd name="connsiteY27" fmla="*/ 1976328 h 4618630"/>
              <a:gd name="connsiteX28" fmla="*/ 2483814 w 2483814"/>
              <a:gd name="connsiteY28" fmla="*/ 4286250 h 4618630"/>
              <a:gd name="connsiteX29" fmla="*/ 2064714 w 2483814"/>
              <a:gd name="connsiteY29" fmla="*/ 4267200 h 4618630"/>
              <a:gd name="connsiteX30" fmla="*/ 1893264 w 2483814"/>
              <a:gd name="connsiteY30" fmla="*/ 4171950 h 4618630"/>
              <a:gd name="connsiteX31" fmla="*/ 1836114 w 2483814"/>
              <a:gd name="connsiteY31" fmla="*/ 4152900 h 4618630"/>
              <a:gd name="connsiteX32" fmla="*/ 1493214 w 2483814"/>
              <a:gd name="connsiteY32" fmla="*/ 4229100 h 4618630"/>
              <a:gd name="connsiteX33" fmla="*/ 1302714 w 2483814"/>
              <a:gd name="connsiteY33" fmla="*/ 4343400 h 4618630"/>
              <a:gd name="connsiteX34" fmla="*/ 1245564 w 2483814"/>
              <a:gd name="connsiteY34" fmla="*/ 4381500 h 4618630"/>
              <a:gd name="connsiteX35" fmla="*/ 1074114 w 2483814"/>
              <a:gd name="connsiteY35" fmla="*/ 4438650 h 4618630"/>
              <a:gd name="connsiteX36" fmla="*/ 1016964 w 2483814"/>
              <a:gd name="connsiteY36" fmla="*/ 4457700 h 4618630"/>
              <a:gd name="connsiteX37" fmla="*/ 959814 w 2483814"/>
              <a:gd name="connsiteY37" fmla="*/ 4476750 h 4618630"/>
              <a:gd name="connsiteX38" fmla="*/ 845514 w 2483814"/>
              <a:gd name="connsiteY38" fmla="*/ 4495800 h 4618630"/>
              <a:gd name="connsiteX39" fmla="*/ 712164 w 2483814"/>
              <a:gd name="connsiteY39" fmla="*/ 4476750 h 4618630"/>
              <a:gd name="connsiteX40" fmla="*/ 655014 w 2483814"/>
              <a:gd name="connsiteY40" fmla="*/ 4457700 h 4618630"/>
              <a:gd name="connsiteX41" fmla="*/ 442621 w 2483814"/>
              <a:gd name="connsiteY41" fmla="*/ 4618630 h 4618630"/>
              <a:gd name="connsiteX42" fmla="*/ 290221 w 2483814"/>
              <a:gd name="connsiteY42" fmla="*/ 4520537 h 4618630"/>
              <a:gd name="connsiteX43" fmla="*/ 173362 w 2483814"/>
              <a:gd name="connsiteY43" fmla="*/ 4343968 h 4618630"/>
              <a:gd name="connsiteX44" fmla="*/ 45414 w 2483814"/>
              <a:gd name="connsiteY44" fmla="*/ 4076700 h 4618630"/>
              <a:gd name="connsiteX45" fmla="*/ 26364 w 2483814"/>
              <a:gd name="connsiteY45" fmla="*/ 4019550 h 4618630"/>
              <a:gd name="connsiteX0" fmla="*/ 26364 w 2483814"/>
              <a:gd name="connsiteY0" fmla="*/ 3867150 h 4466230"/>
              <a:gd name="connsiteX1" fmla="*/ 7314 w 2483814"/>
              <a:gd name="connsiteY1" fmla="*/ 3219450 h 4466230"/>
              <a:gd name="connsiteX2" fmla="*/ 159714 w 2483814"/>
              <a:gd name="connsiteY2" fmla="*/ 3200400 h 4466230"/>
              <a:gd name="connsiteX3" fmla="*/ 350214 w 2483814"/>
              <a:gd name="connsiteY3" fmla="*/ 3143250 h 4466230"/>
              <a:gd name="connsiteX4" fmla="*/ 559764 w 2483814"/>
              <a:gd name="connsiteY4" fmla="*/ 3067050 h 4466230"/>
              <a:gd name="connsiteX5" fmla="*/ 655014 w 2483814"/>
              <a:gd name="connsiteY5" fmla="*/ 2857500 h 4466230"/>
              <a:gd name="connsiteX6" fmla="*/ 750264 w 2483814"/>
              <a:gd name="connsiteY6" fmla="*/ 2609850 h 4466230"/>
              <a:gd name="connsiteX7" fmla="*/ 883614 w 2483814"/>
              <a:gd name="connsiteY7" fmla="*/ 2247900 h 4466230"/>
              <a:gd name="connsiteX8" fmla="*/ 921714 w 2483814"/>
              <a:gd name="connsiteY8" fmla="*/ 2114550 h 4466230"/>
              <a:gd name="connsiteX9" fmla="*/ 997914 w 2483814"/>
              <a:gd name="connsiteY9" fmla="*/ 1924050 h 4466230"/>
              <a:gd name="connsiteX10" fmla="*/ 1036014 w 2483814"/>
              <a:gd name="connsiteY10" fmla="*/ 1771650 h 4466230"/>
              <a:gd name="connsiteX11" fmla="*/ 1016964 w 2483814"/>
              <a:gd name="connsiteY11" fmla="*/ 1524000 h 4466230"/>
              <a:gd name="connsiteX12" fmla="*/ 1016964 w 2483814"/>
              <a:gd name="connsiteY12" fmla="*/ 1295400 h 4466230"/>
              <a:gd name="connsiteX13" fmla="*/ 1055064 w 2483814"/>
              <a:gd name="connsiteY13" fmla="*/ 1143000 h 4466230"/>
              <a:gd name="connsiteX14" fmla="*/ 1055064 w 2483814"/>
              <a:gd name="connsiteY14" fmla="*/ 1143000 h 4466230"/>
              <a:gd name="connsiteX15" fmla="*/ 1093164 w 2483814"/>
              <a:gd name="connsiteY15" fmla="*/ 933450 h 4466230"/>
              <a:gd name="connsiteX16" fmla="*/ 1093164 w 2483814"/>
              <a:gd name="connsiteY16" fmla="*/ 933450 h 4466230"/>
              <a:gd name="connsiteX17" fmla="*/ 883614 w 2483814"/>
              <a:gd name="connsiteY17" fmla="*/ 1047750 h 4466230"/>
              <a:gd name="connsiteX18" fmla="*/ 731214 w 2483814"/>
              <a:gd name="connsiteY18" fmla="*/ 990600 h 4466230"/>
              <a:gd name="connsiteX19" fmla="*/ 578814 w 2483814"/>
              <a:gd name="connsiteY19" fmla="*/ 990600 h 4466230"/>
              <a:gd name="connsiteX20" fmla="*/ 540714 w 2483814"/>
              <a:gd name="connsiteY20" fmla="*/ 1009650 h 4466230"/>
              <a:gd name="connsiteX21" fmla="*/ 445464 w 2483814"/>
              <a:gd name="connsiteY21" fmla="*/ 514350 h 4466230"/>
              <a:gd name="connsiteX22" fmla="*/ 426414 w 2483814"/>
              <a:gd name="connsiteY22" fmla="*/ 228600 h 4466230"/>
              <a:gd name="connsiteX23" fmla="*/ 426414 w 2483814"/>
              <a:gd name="connsiteY23" fmla="*/ 0 h 4466230"/>
              <a:gd name="connsiteX24" fmla="*/ 1743989 w 2483814"/>
              <a:gd name="connsiteY24" fmla="*/ 514330 h 4466230"/>
              <a:gd name="connsiteX25" fmla="*/ 2199975 w 2483814"/>
              <a:gd name="connsiteY25" fmla="*/ 551579 h 4466230"/>
              <a:gd name="connsiteX26" fmla="*/ 1916919 w 2483814"/>
              <a:gd name="connsiteY26" fmla="*/ 1823928 h 4466230"/>
              <a:gd name="connsiteX27" fmla="*/ 2483814 w 2483814"/>
              <a:gd name="connsiteY27" fmla="*/ 4133850 h 4466230"/>
              <a:gd name="connsiteX28" fmla="*/ 2064714 w 2483814"/>
              <a:gd name="connsiteY28" fmla="*/ 4114800 h 4466230"/>
              <a:gd name="connsiteX29" fmla="*/ 1893264 w 2483814"/>
              <a:gd name="connsiteY29" fmla="*/ 4019550 h 4466230"/>
              <a:gd name="connsiteX30" fmla="*/ 1836114 w 2483814"/>
              <a:gd name="connsiteY30" fmla="*/ 4000500 h 4466230"/>
              <a:gd name="connsiteX31" fmla="*/ 1493214 w 2483814"/>
              <a:gd name="connsiteY31" fmla="*/ 4076700 h 4466230"/>
              <a:gd name="connsiteX32" fmla="*/ 1302714 w 2483814"/>
              <a:gd name="connsiteY32" fmla="*/ 4191000 h 4466230"/>
              <a:gd name="connsiteX33" fmla="*/ 1245564 w 2483814"/>
              <a:gd name="connsiteY33" fmla="*/ 4229100 h 4466230"/>
              <a:gd name="connsiteX34" fmla="*/ 1074114 w 2483814"/>
              <a:gd name="connsiteY34" fmla="*/ 4286250 h 4466230"/>
              <a:gd name="connsiteX35" fmla="*/ 1016964 w 2483814"/>
              <a:gd name="connsiteY35" fmla="*/ 4305300 h 4466230"/>
              <a:gd name="connsiteX36" fmla="*/ 959814 w 2483814"/>
              <a:gd name="connsiteY36" fmla="*/ 4324350 h 4466230"/>
              <a:gd name="connsiteX37" fmla="*/ 845514 w 2483814"/>
              <a:gd name="connsiteY37" fmla="*/ 4343400 h 4466230"/>
              <a:gd name="connsiteX38" fmla="*/ 712164 w 2483814"/>
              <a:gd name="connsiteY38" fmla="*/ 4324350 h 4466230"/>
              <a:gd name="connsiteX39" fmla="*/ 655014 w 2483814"/>
              <a:gd name="connsiteY39" fmla="*/ 4305300 h 4466230"/>
              <a:gd name="connsiteX40" fmla="*/ 442621 w 2483814"/>
              <a:gd name="connsiteY40" fmla="*/ 4466230 h 4466230"/>
              <a:gd name="connsiteX41" fmla="*/ 290221 w 2483814"/>
              <a:gd name="connsiteY41" fmla="*/ 4368137 h 4466230"/>
              <a:gd name="connsiteX42" fmla="*/ 173362 w 2483814"/>
              <a:gd name="connsiteY42" fmla="*/ 4191568 h 4466230"/>
              <a:gd name="connsiteX43" fmla="*/ 45414 w 2483814"/>
              <a:gd name="connsiteY43" fmla="*/ 3924300 h 4466230"/>
              <a:gd name="connsiteX44" fmla="*/ 26364 w 2483814"/>
              <a:gd name="connsiteY44" fmla="*/ 3867150 h 4466230"/>
              <a:gd name="connsiteX0" fmla="*/ 26364 w 2483814"/>
              <a:gd name="connsiteY0" fmla="*/ 3638550 h 4237630"/>
              <a:gd name="connsiteX1" fmla="*/ 7314 w 2483814"/>
              <a:gd name="connsiteY1" fmla="*/ 2990850 h 4237630"/>
              <a:gd name="connsiteX2" fmla="*/ 159714 w 2483814"/>
              <a:gd name="connsiteY2" fmla="*/ 2971800 h 4237630"/>
              <a:gd name="connsiteX3" fmla="*/ 350214 w 2483814"/>
              <a:gd name="connsiteY3" fmla="*/ 2914650 h 4237630"/>
              <a:gd name="connsiteX4" fmla="*/ 559764 w 2483814"/>
              <a:gd name="connsiteY4" fmla="*/ 2838450 h 4237630"/>
              <a:gd name="connsiteX5" fmla="*/ 655014 w 2483814"/>
              <a:gd name="connsiteY5" fmla="*/ 2628900 h 4237630"/>
              <a:gd name="connsiteX6" fmla="*/ 750264 w 2483814"/>
              <a:gd name="connsiteY6" fmla="*/ 2381250 h 4237630"/>
              <a:gd name="connsiteX7" fmla="*/ 883614 w 2483814"/>
              <a:gd name="connsiteY7" fmla="*/ 2019300 h 4237630"/>
              <a:gd name="connsiteX8" fmla="*/ 921714 w 2483814"/>
              <a:gd name="connsiteY8" fmla="*/ 1885950 h 4237630"/>
              <a:gd name="connsiteX9" fmla="*/ 997914 w 2483814"/>
              <a:gd name="connsiteY9" fmla="*/ 1695450 h 4237630"/>
              <a:gd name="connsiteX10" fmla="*/ 1036014 w 2483814"/>
              <a:gd name="connsiteY10" fmla="*/ 1543050 h 4237630"/>
              <a:gd name="connsiteX11" fmla="*/ 1016964 w 2483814"/>
              <a:gd name="connsiteY11" fmla="*/ 1295400 h 4237630"/>
              <a:gd name="connsiteX12" fmla="*/ 1016964 w 2483814"/>
              <a:gd name="connsiteY12" fmla="*/ 1066800 h 4237630"/>
              <a:gd name="connsiteX13" fmla="*/ 1055064 w 2483814"/>
              <a:gd name="connsiteY13" fmla="*/ 914400 h 4237630"/>
              <a:gd name="connsiteX14" fmla="*/ 1055064 w 2483814"/>
              <a:gd name="connsiteY14" fmla="*/ 914400 h 4237630"/>
              <a:gd name="connsiteX15" fmla="*/ 1093164 w 2483814"/>
              <a:gd name="connsiteY15" fmla="*/ 704850 h 4237630"/>
              <a:gd name="connsiteX16" fmla="*/ 1093164 w 2483814"/>
              <a:gd name="connsiteY16" fmla="*/ 704850 h 4237630"/>
              <a:gd name="connsiteX17" fmla="*/ 883614 w 2483814"/>
              <a:gd name="connsiteY17" fmla="*/ 819150 h 4237630"/>
              <a:gd name="connsiteX18" fmla="*/ 731214 w 2483814"/>
              <a:gd name="connsiteY18" fmla="*/ 762000 h 4237630"/>
              <a:gd name="connsiteX19" fmla="*/ 578814 w 2483814"/>
              <a:gd name="connsiteY19" fmla="*/ 762000 h 4237630"/>
              <a:gd name="connsiteX20" fmla="*/ 540714 w 2483814"/>
              <a:gd name="connsiteY20" fmla="*/ 781050 h 4237630"/>
              <a:gd name="connsiteX21" fmla="*/ 445464 w 2483814"/>
              <a:gd name="connsiteY21" fmla="*/ 285750 h 4237630"/>
              <a:gd name="connsiteX22" fmla="*/ 426414 w 2483814"/>
              <a:gd name="connsiteY22" fmla="*/ 0 h 4237630"/>
              <a:gd name="connsiteX23" fmla="*/ 1743989 w 2483814"/>
              <a:gd name="connsiteY23" fmla="*/ 285730 h 4237630"/>
              <a:gd name="connsiteX24" fmla="*/ 2199975 w 2483814"/>
              <a:gd name="connsiteY24" fmla="*/ 322979 h 4237630"/>
              <a:gd name="connsiteX25" fmla="*/ 1916919 w 2483814"/>
              <a:gd name="connsiteY25" fmla="*/ 1595328 h 4237630"/>
              <a:gd name="connsiteX26" fmla="*/ 2483814 w 2483814"/>
              <a:gd name="connsiteY26" fmla="*/ 3905250 h 4237630"/>
              <a:gd name="connsiteX27" fmla="*/ 2064714 w 2483814"/>
              <a:gd name="connsiteY27" fmla="*/ 3886200 h 4237630"/>
              <a:gd name="connsiteX28" fmla="*/ 1893264 w 2483814"/>
              <a:gd name="connsiteY28" fmla="*/ 3790950 h 4237630"/>
              <a:gd name="connsiteX29" fmla="*/ 1836114 w 2483814"/>
              <a:gd name="connsiteY29" fmla="*/ 3771900 h 4237630"/>
              <a:gd name="connsiteX30" fmla="*/ 1493214 w 2483814"/>
              <a:gd name="connsiteY30" fmla="*/ 3848100 h 4237630"/>
              <a:gd name="connsiteX31" fmla="*/ 1302714 w 2483814"/>
              <a:gd name="connsiteY31" fmla="*/ 3962400 h 4237630"/>
              <a:gd name="connsiteX32" fmla="*/ 1245564 w 2483814"/>
              <a:gd name="connsiteY32" fmla="*/ 4000500 h 4237630"/>
              <a:gd name="connsiteX33" fmla="*/ 1074114 w 2483814"/>
              <a:gd name="connsiteY33" fmla="*/ 4057650 h 4237630"/>
              <a:gd name="connsiteX34" fmla="*/ 1016964 w 2483814"/>
              <a:gd name="connsiteY34" fmla="*/ 4076700 h 4237630"/>
              <a:gd name="connsiteX35" fmla="*/ 959814 w 2483814"/>
              <a:gd name="connsiteY35" fmla="*/ 4095750 h 4237630"/>
              <a:gd name="connsiteX36" fmla="*/ 845514 w 2483814"/>
              <a:gd name="connsiteY36" fmla="*/ 4114800 h 4237630"/>
              <a:gd name="connsiteX37" fmla="*/ 712164 w 2483814"/>
              <a:gd name="connsiteY37" fmla="*/ 4095750 h 4237630"/>
              <a:gd name="connsiteX38" fmla="*/ 655014 w 2483814"/>
              <a:gd name="connsiteY38" fmla="*/ 4076700 h 4237630"/>
              <a:gd name="connsiteX39" fmla="*/ 442621 w 2483814"/>
              <a:gd name="connsiteY39" fmla="*/ 4237630 h 4237630"/>
              <a:gd name="connsiteX40" fmla="*/ 290221 w 2483814"/>
              <a:gd name="connsiteY40" fmla="*/ 4139537 h 4237630"/>
              <a:gd name="connsiteX41" fmla="*/ 173362 w 2483814"/>
              <a:gd name="connsiteY41" fmla="*/ 3962968 h 4237630"/>
              <a:gd name="connsiteX42" fmla="*/ 45414 w 2483814"/>
              <a:gd name="connsiteY42" fmla="*/ 3695700 h 4237630"/>
              <a:gd name="connsiteX43" fmla="*/ 26364 w 2483814"/>
              <a:gd name="connsiteY43" fmla="*/ 3638550 h 423763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540714 w 2483814"/>
              <a:gd name="connsiteY20" fmla="*/ 495320 h 3951900"/>
              <a:gd name="connsiteX21" fmla="*/ 445464 w 2483814"/>
              <a:gd name="connsiteY21" fmla="*/ 20 h 3951900"/>
              <a:gd name="connsiteX22" fmla="*/ 1743989 w 2483814"/>
              <a:gd name="connsiteY22" fmla="*/ 0 h 3951900"/>
              <a:gd name="connsiteX23" fmla="*/ 2199975 w 2483814"/>
              <a:gd name="connsiteY23" fmla="*/ 37249 h 3951900"/>
              <a:gd name="connsiteX24" fmla="*/ 1916919 w 2483814"/>
              <a:gd name="connsiteY24" fmla="*/ 1309598 h 3951900"/>
              <a:gd name="connsiteX25" fmla="*/ 2483814 w 2483814"/>
              <a:gd name="connsiteY25" fmla="*/ 3619520 h 3951900"/>
              <a:gd name="connsiteX26" fmla="*/ 2064714 w 2483814"/>
              <a:gd name="connsiteY26" fmla="*/ 3600470 h 3951900"/>
              <a:gd name="connsiteX27" fmla="*/ 1893264 w 2483814"/>
              <a:gd name="connsiteY27" fmla="*/ 3505220 h 3951900"/>
              <a:gd name="connsiteX28" fmla="*/ 1836114 w 2483814"/>
              <a:gd name="connsiteY28" fmla="*/ 3486170 h 3951900"/>
              <a:gd name="connsiteX29" fmla="*/ 1493214 w 2483814"/>
              <a:gd name="connsiteY29" fmla="*/ 3562370 h 3951900"/>
              <a:gd name="connsiteX30" fmla="*/ 1302714 w 2483814"/>
              <a:gd name="connsiteY30" fmla="*/ 3676670 h 3951900"/>
              <a:gd name="connsiteX31" fmla="*/ 1245564 w 2483814"/>
              <a:gd name="connsiteY31" fmla="*/ 3714770 h 3951900"/>
              <a:gd name="connsiteX32" fmla="*/ 1074114 w 2483814"/>
              <a:gd name="connsiteY32" fmla="*/ 3771920 h 3951900"/>
              <a:gd name="connsiteX33" fmla="*/ 1016964 w 2483814"/>
              <a:gd name="connsiteY33" fmla="*/ 3790970 h 3951900"/>
              <a:gd name="connsiteX34" fmla="*/ 959814 w 2483814"/>
              <a:gd name="connsiteY34" fmla="*/ 3810020 h 3951900"/>
              <a:gd name="connsiteX35" fmla="*/ 845514 w 2483814"/>
              <a:gd name="connsiteY35" fmla="*/ 3829070 h 3951900"/>
              <a:gd name="connsiteX36" fmla="*/ 712164 w 2483814"/>
              <a:gd name="connsiteY36" fmla="*/ 3810020 h 3951900"/>
              <a:gd name="connsiteX37" fmla="*/ 655014 w 2483814"/>
              <a:gd name="connsiteY37" fmla="*/ 3790970 h 3951900"/>
              <a:gd name="connsiteX38" fmla="*/ 442621 w 2483814"/>
              <a:gd name="connsiteY38" fmla="*/ 3951900 h 3951900"/>
              <a:gd name="connsiteX39" fmla="*/ 290221 w 2483814"/>
              <a:gd name="connsiteY39" fmla="*/ 3853807 h 3951900"/>
              <a:gd name="connsiteX40" fmla="*/ 173362 w 2483814"/>
              <a:gd name="connsiteY40" fmla="*/ 3677238 h 3951900"/>
              <a:gd name="connsiteX41" fmla="*/ 45414 w 2483814"/>
              <a:gd name="connsiteY41" fmla="*/ 3409970 h 3951900"/>
              <a:gd name="connsiteX42" fmla="*/ 26364 w 2483814"/>
              <a:gd name="connsiteY42"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540714 w 2483814"/>
              <a:gd name="connsiteY20" fmla="*/ 495320 h 3951900"/>
              <a:gd name="connsiteX21" fmla="*/ 1743989 w 2483814"/>
              <a:gd name="connsiteY21" fmla="*/ 0 h 3951900"/>
              <a:gd name="connsiteX22" fmla="*/ 2199975 w 2483814"/>
              <a:gd name="connsiteY22" fmla="*/ 37249 h 3951900"/>
              <a:gd name="connsiteX23" fmla="*/ 1916919 w 2483814"/>
              <a:gd name="connsiteY23" fmla="*/ 1309598 h 3951900"/>
              <a:gd name="connsiteX24" fmla="*/ 2483814 w 2483814"/>
              <a:gd name="connsiteY24" fmla="*/ 3619520 h 3951900"/>
              <a:gd name="connsiteX25" fmla="*/ 2064714 w 2483814"/>
              <a:gd name="connsiteY25" fmla="*/ 3600470 h 3951900"/>
              <a:gd name="connsiteX26" fmla="*/ 1893264 w 2483814"/>
              <a:gd name="connsiteY26" fmla="*/ 3505220 h 3951900"/>
              <a:gd name="connsiteX27" fmla="*/ 1836114 w 2483814"/>
              <a:gd name="connsiteY27" fmla="*/ 3486170 h 3951900"/>
              <a:gd name="connsiteX28" fmla="*/ 1493214 w 2483814"/>
              <a:gd name="connsiteY28" fmla="*/ 3562370 h 3951900"/>
              <a:gd name="connsiteX29" fmla="*/ 1302714 w 2483814"/>
              <a:gd name="connsiteY29" fmla="*/ 3676670 h 3951900"/>
              <a:gd name="connsiteX30" fmla="*/ 1245564 w 2483814"/>
              <a:gd name="connsiteY30" fmla="*/ 3714770 h 3951900"/>
              <a:gd name="connsiteX31" fmla="*/ 1074114 w 2483814"/>
              <a:gd name="connsiteY31" fmla="*/ 3771920 h 3951900"/>
              <a:gd name="connsiteX32" fmla="*/ 1016964 w 2483814"/>
              <a:gd name="connsiteY32" fmla="*/ 3790970 h 3951900"/>
              <a:gd name="connsiteX33" fmla="*/ 959814 w 2483814"/>
              <a:gd name="connsiteY33" fmla="*/ 3810020 h 3951900"/>
              <a:gd name="connsiteX34" fmla="*/ 845514 w 2483814"/>
              <a:gd name="connsiteY34" fmla="*/ 3829070 h 3951900"/>
              <a:gd name="connsiteX35" fmla="*/ 712164 w 2483814"/>
              <a:gd name="connsiteY35" fmla="*/ 3810020 h 3951900"/>
              <a:gd name="connsiteX36" fmla="*/ 655014 w 2483814"/>
              <a:gd name="connsiteY36" fmla="*/ 3790970 h 3951900"/>
              <a:gd name="connsiteX37" fmla="*/ 442621 w 2483814"/>
              <a:gd name="connsiteY37" fmla="*/ 3951900 h 3951900"/>
              <a:gd name="connsiteX38" fmla="*/ 290221 w 2483814"/>
              <a:gd name="connsiteY38" fmla="*/ 3853807 h 3951900"/>
              <a:gd name="connsiteX39" fmla="*/ 173362 w 2483814"/>
              <a:gd name="connsiteY39" fmla="*/ 3677238 h 3951900"/>
              <a:gd name="connsiteX40" fmla="*/ 45414 w 2483814"/>
              <a:gd name="connsiteY40" fmla="*/ 3409970 h 3951900"/>
              <a:gd name="connsiteX41" fmla="*/ 26364 w 2483814"/>
              <a:gd name="connsiteY41"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578814 w 2483814"/>
              <a:gd name="connsiteY19" fmla="*/ 476270 h 3951900"/>
              <a:gd name="connsiteX20" fmla="*/ 1743989 w 2483814"/>
              <a:gd name="connsiteY20" fmla="*/ 0 h 3951900"/>
              <a:gd name="connsiteX21" fmla="*/ 2199975 w 2483814"/>
              <a:gd name="connsiteY21" fmla="*/ 37249 h 3951900"/>
              <a:gd name="connsiteX22" fmla="*/ 1916919 w 2483814"/>
              <a:gd name="connsiteY22" fmla="*/ 1309598 h 3951900"/>
              <a:gd name="connsiteX23" fmla="*/ 2483814 w 2483814"/>
              <a:gd name="connsiteY23" fmla="*/ 3619520 h 3951900"/>
              <a:gd name="connsiteX24" fmla="*/ 2064714 w 2483814"/>
              <a:gd name="connsiteY24" fmla="*/ 3600470 h 3951900"/>
              <a:gd name="connsiteX25" fmla="*/ 1893264 w 2483814"/>
              <a:gd name="connsiteY25" fmla="*/ 3505220 h 3951900"/>
              <a:gd name="connsiteX26" fmla="*/ 1836114 w 2483814"/>
              <a:gd name="connsiteY26" fmla="*/ 3486170 h 3951900"/>
              <a:gd name="connsiteX27" fmla="*/ 1493214 w 2483814"/>
              <a:gd name="connsiteY27" fmla="*/ 3562370 h 3951900"/>
              <a:gd name="connsiteX28" fmla="*/ 1302714 w 2483814"/>
              <a:gd name="connsiteY28" fmla="*/ 3676670 h 3951900"/>
              <a:gd name="connsiteX29" fmla="*/ 1245564 w 2483814"/>
              <a:gd name="connsiteY29" fmla="*/ 3714770 h 3951900"/>
              <a:gd name="connsiteX30" fmla="*/ 1074114 w 2483814"/>
              <a:gd name="connsiteY30" fmla="*/ 3771920 h 3951900"/>
              <a:gd name="connsiteX31" fmla="*/ 1016964 w 2483814"/>
              <a:gd name="connsiteY31" fmla="*/ 3790970 h 3951900"/>
              <a:gd name="connsiteX32" fmla="*/ 959814 w 2483814"/>
              <a:gd name="connsiteY32" fmla="*/ 3810020 h 3951900"/>
              <a:gd name="connsiteX33" fmla="*/ 845514 w 2483814"/>
              <a:gd name="connsiteY33" fmla="*/ 3829070 h 3951900"/>
              <a:gd name="connsiteX34" fmla="*/ 712164 w 2483814"/>
              <a:gd name="connsiteY34" fmla="*/ 3810020 h 3951900"/>
              <a:gd name="connsiteX35" fmla="*/ 655014 w 2483814"/>
              <a:gd name="connsiteY35" fmla="*/ 3790970 h 3951900"/>
              <a:gd name="connsiteX36" fmla="*/ 442621 w 2483814"/>
              <a:gd name="connsiteY36" fmla="*/ 3951900 h 3951900"/>
              <a:gd name="connsiteX37" fmla="*/ 290221 w 2483814"/>
              <a:gd name="connsiteY37" fmla="*/ 3853807 h 3951900"/>
              <a:gd name="connsiteX38" fmla="*/ 173362 w 2483814"/>
              <a:gd name="connsiteY38" fmla="*/ 3677238 h 3951900"/>
              <a:gd name="connsiteX39" fmla="*/ 45414 w 2483814"/>
              <a:gd name="connsiteY39" fmla="*/ 3409970 h 3951900"/>
              <a:gd name="connsiteX40" fmla="*/ 26364 w 2483814"/>
              <a:gd name="connsiteY40"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731214 w 2483814"/>
              <a:gd name="connsiteY18" fmla="*/ 476270 h 3951900"/>
              <a:gd name="connsiteX19" fmla="*/ 1743989 w 2483814"/>
              <a:gd name="connsiteY19" fmla="*/ 0 h 3951900"/>
              <a:gd name="connsiteX20" fmla="*/ 2199975 w 2483814"/>
              <a:gd name="connsiteY20" fmla="*/ 37249 h 3951900"/>
              <a:gd name="connsiteX21" fmla="*/ 1916919 w 2483814"/>
              <a:gd name="connsiteY21" fmla="*/ 1309598 h 3951900"/>
              <a:gd name="connsiteX22" fmla="*/ 2483814 w 2483814"/>
              <a:gd name="connsiteY22" fmla="*/ 3619520 h 3951900"/>
              <a:gd name="connsiteX23" fmla="*/ 2064714 w 2483814"/>
              <a:gd name="connsiteY23" fmla="*/ 3600470 h 3951900"/>
              <a:gd name="connsiteX24" fmla="*/ 1893264 w 2483814"/>
              <a:gd name="connsiteY24" fmla="*/ 3505220 h 3951900"/>
              <a:gd name="connsiteX25" fmla="*/ 1836114 w 2483814"/>
              <a:gd name="connsiteY25" fmla="*/ 3486170 h 3951900"/>
              <a:gd name="connsiteX26" fmla="*/ 1493214 w 2483814"/>
              <a:gd name="connsiteY26" fmla="*/ 3562370 h 3951900"/>
              <a:gd name="connsiteX27" fmla="*/ 1302714 w 2483814"/>
              <a:gd name="connsiteY27" fmla="*/ 3676670 h 3951900"/>
              <a:gd name="connsiteX28" fmla="*/ 1245564 w 2483814"/>
              <a:gd name="connsiteY28" fmla="*/ 3714770 h 3951900"/>
              <a:gd name="connsiteX29" fmla="*/ 1074114 w 2483814"/>
              <a:gd name="connsiteY29" fmla="*/ 3771920 h 3951900"/>
              <a:gd name="connsiteX30" fmla="*/ 1016964 w 2483814"/>
              <a:gd name="connsiteY30" fmla="*/ 3790970 h 3951900"/>
              <a:gd name="connsiteX31" fmla="*/ 959814 w 2483814"/>
              <a:gd name="connsiteY31" fmla="*/ 3810020 h 3951900"/>
              <a:gd name="connsiteX32" fmla="*/ 845514 w 2483814"/>
              <a:gd name="connsiteY32" fmla="*/ 3829070 h 3951900"/>
              <a:gd name="connsiteX33" fmla="*/ 712164 w 2483814"/>
              <a:gd name="connsiteY33" fmla="*/ 3810020 h 3951900"/>
              <a:gd name="connsiteX34" fmla="*/ 655014 w 2483814"/>
              <a:gd name="connsiteY34" fmla="*/ 3790970 h 3951900"/>
              <a:gd name="connsiteX35" fmla="*/ 442621 w 2483814"/>
              <a:gd name="connsiteY35" fmla="*/ 3951900 h 3951900"/>
              <a:gd name="connsiteX36" fmla="*/ 290221 w 2483814"/>
              <a:gd name="connsiteY36" fmla="*/ 3853807 h 3951900"/>
              <a:gd name="connsiteX37" fmla="*/ 173362 w 2483814"/>
              <a:gd name="connsiteY37" fmla="*/ 3677238 h 3951900"/>
              <a:gd name="connsiteX38" fmla="*/ 45414 w 2483814"/>
              <a:gd name="connsiteY38" fmla="*/ 3409970 h 3951900"/>
              <a:gd name="connsiteX39" fmla="*/ 26364 w 2483814"/>
              <a:gd name="connsiteY39"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883614 w 2483814"/>
              <a:gd name="connsiteY17" fmla="*/ 533420 h 3951900"/>
              <a:gd name="connsiteX18" fmla="*/ 1743989 w 2483814"/>
              <a:gd name="connsiteY18" fmla="*/ 0 h 3951900"/>
              <a:gd name="connsiteX19" fmla="*/ 2199975 w 2483814"/>
              <a:gd name="connsiteY19" fmla="*/ 37249 h 3951900"/>
              <a:gd name="connsiteX20" fmla="*/ 1916919 w 2483814"/>
              <a:gd name="connsiteY20" fmla="*/ 1309598 h 3951900"/>
              <a:gd name="connsiteX21" fmla="*/ 2483814 w 2483814"/>
              <a:gd name="connsiteY21" fmla="*/ 3619520 h 3951900"/>
              <a:gd name="connsiteX22" fmla="*/ 2064714 w 2483814"/>
              <a:gd name="connsiteY22" fmla="*/ 3600470 h 3951900"/>
              <a:gd name="connsiteX23" fmla="*/ 1893264 w 2483814"/>
              <a:gd name="connsiteY23" fmla="*/ 3505220 h 3951900"/>
              <a:gd name="connsiteX24" fmla="*/ 1836114 w 2483814"/>
              <a:gd name="connsiteY24" fmla="*/ 3486170 h 3951900"/>
              <a:gd name="connsiteX25" fmla="*/ 1493214 w 2483814"/>
              <a:gd name="connsiteY25" fmla="*/ 3562370 h 3951900"/>
              <a:gd name="connsiteX26" fmla="*/ 1302714 w 2483814"/>
              <a:gd name="connsiteY26" fmla="*/ 3676670 h 3951900"/>
              <a:gd name="connsiteX27" fmla="*/ 1245564 w 2483814"/>
              <a:gd name="connsiteY27" fmla="*/ 3714770 h 3951900"/>
              <a:gd name="connsiteX28" fmla="*/ 1074114 w 2483814"/>
              <a:gd name="connsiteY28" fmla="*/ 3771920 h 3951900"/>
              <a:gd name="connsiteX29" fmla="*/ 1016964 w 2483814"/>
              <a:gd name="connsiteY29" fmla="*/ 3790970 h 3951900"/>
              <a:gd name="connsiteX30" fmla="*/ 959814 w 2483814"/>
              <a:gd name="connsiteY30" fmla="*/ 3810020 h 3951900"/>
              <a:gd name="connsiteX31" fmla="*/ 845514 w 2483814"/>
              <a:gd name="connsiteY31" fmla="*/ 3829070 h 3951900"/>
              <a:gd name="connsiteX32" fmla="*/ 712164 w 2483814"/>
              <a:gd name="connsiteY32" fmla="*/ 3810020 h 3951900"/>
              <a:gd name="connsiteX33" fmla="*/ 655014 w 2483814"/>
              <a:gd name="connsiteY33" fmla="*/ 3790970 h 3951900"/>
              <a:gd name="connsiteX34" fmla="*/ 442621 w 2483814"/>
              <a:gd name="connsiteY34" fmla="*/ 3951900 h 3951900"/>
              <a:gd name="connsiteX35" fmla="*/ 290221 w 2483814"/>
              <a:gd name="connsiteY35" fmla="*/ 3853807 h 3951900"/>
              <a:gd name="connsiteX36" fmla="*/ 173362 w 2483814"/>
              <a:gd name="connsiteY36" fmla="*/ 3677238 h 3951900"/>
              <a:gd name="connsiteX37" fmla="*/ 45414 w 2483814"/>
              <a:gd name="connsiteY37" fmla="*/ 3409970 h 3951900"/>
              <a:gd name="connsiteX38" fmla="*/ 26364 w 2483814"/>
              <a:gd name="connsiteY38" fmla="*/ 3352820 h 3951900"/>
              <a:gd name="connsiteX0" fmla="*/ 26364 w 2483814"/>
              <a:gd name="connsiteY0" fmla="*/ 3352820 h 3951900"/>
              <a:gd name="connsiteX1" fmla="*/ 7314 w 2483814"/>
              <a:gd name="connsiteY1" fmla="*/ 2705120 h 3951900"/>
              <a:gd name="connsiteX2" fmla="*/ 159714 w 2483814"/>
              <a:gd name="connsiteY2" fmla="*/ 2686070 h 3951900"/>
              <a:gd name="connsiteX3" fmla="*/ 350214 w 2483814"/>
              <a:gd name="connsiteY3" fmla="*/ 2628920 h 3951900"/>
              <a:gd name="connsiteX4" fmla="*/ 559764 w 2483814"/>
              <a:gd name="connsiteY4" fmla="*/ 2552720 h 3951900"/>
              <a:gd name="connsiteX5" fmla="*/ 655014 w 2483814"/>
              <a:gd name="connsiteY5" fmla="*/ 2343170 h 3951900"/>
              <a:gd name="connsiteX6" fmla="*/ 750264 w 2483814"/>
              <a:gd name="connsiteY6" fmla="*/ 2095520 h 3951900"/>
              <a:gd name="connsiteX7" fmla="*/ 883614 w 2483814"/>
              <a:gd name="connsiteY7" fmla="*/ 1733570 h 3951900"/>
              <a:gd name="connsiteX8" fmla="*/ 921714 w 2483814"/>
              <a:gd name="connsiteY8" fmla="*/ 1600220 h 3951900"/>
              <a:gd name="connsiteX9" fmla="*/ 997914 w 2483814"/>
              <a:gd name="connsiteY9" fmla="*/ 1409720 h 3951900"/>
              <a:gd name="connsiteX10" fmla="*/ 1036014 w 2483814"/>
              <a:gd name="connsiteY10" fmla="*/ 1257320 h 3951900"/>
              <a:gd name="connsiteX11" fmla="*/ 1016964 w 2483814"/>
              <a:gd name="connsiteY11" fmla="*/ 1009670 h 3951900"/>
              <a:gd name="connsiteX12" fmla="*/ 1016964 w 2483814"/>
              <a:gd name="connsiteY12" fmla="*/ 781070 h 3951900"/>
              <a:gd name="connsiteX13" fmla="*/ 1055064 w 2483814"/>
              <a:gd name="connsiteY13" fmla="*/ 628670 h 3951900"/>
              <a:gd name="connsiteX14" fmla="*/ 1055064 w 2483814"/>
              <a:gd name="connsiteY14" fmla="*/ 628670 h 3951900"/>
              <a:gd name="connsiteX15" fmla="*/ 1093164 w 2483814"/>
              <a:gd name="connsiteY15" fmla="*/ 419120 h 3951900"/>
              <a:gd name="connsiteX16" fmla="*/ 1093164 w 2483814"/>
              <a:gd name="connsiteY16" fmla="*/ 419120 h 3951900"/>
              <a:gd name="connsiteX17" fmla="*/ 1743989 w 2483814"/>
              <a:gd name="connsiteY17" fmla="*/ 0 h 3951900"/>
              <a:gd name="connsiteX18" fmla="*/ 2199975 w 2483814"/>
              <a:gd name="connsiteY18" fmla="*/ 37249 h 3951900"/>
              <a:gd name="connsiteX19" fmla="*/ 1916919 w 2483814"/>
              <a:gd name="connsiteY19" fmla="*/ 1309598 h 3951900"/>
              <a:gd name="connsiteX20" fmla="*/ 2483814 w 2483814"/>
              <a:gd name="connsiteY20" fmla="*/ 3619520 h 3951900"/>
              <a:gd name="connsiteX21" fmla="*/ 2064714 w 2483814"/>
              <a:gd name="connsiteY21" fmla="*/ 3600470 h 3951900"/>
              <a:gd name="connsiteX22" fmla="*/ 1893264 w 2483814"/>
              <a:gd name="connsiteY22" fmla="*/ 3505220 h 3951900"/>
              <a:gd name="connsiteX23" fmla="*/ 1836114 w 2483814"/>
              <a:gd name="connsiteY23" fmla="*/ 3486170 h 3951900"/>
              <a:gd name="connsiteX24" fmla="*/ 1493214 w 2483814"/>
              <a:gd name="connsiteY24" fmla="*/ 3562370 h 3951900"/>
              <a:gd name="connsiteX25" fmla="*/ 1302714 w 2483814"/>
              <a:gd name="connsiteY25" fmla="*/ 3676670 h 3951900"/>
              <a:gd name="connsiteX26" fmla="*/ 1245564 w 2483814"/>
              <a:gd name="connsiteY26" fmla="*/ 3714770 h 3951900"/>
              <a:gd name="connsiteX27" fmla="*/ 1074114 w 2483814"/>
              <a:gd name="connsiteY27" fmla="*/ 3771920 h 3951900"/>
              <a:gd name="connsiteX28" fmla="*/ 1016964 w 2483814"/>
              <a:gd name="connsiteY28" fmla="*/ 3790970 h 3951900"/>
              <a:gd name="connsiteX29" fmla="*/ 959814 w 2483814"/>
              <a:gd name="connsiteY29" fmla="*/ 3810020 h 3951900"/>
              <a:gd name="connsiteX30" fmla="*/ 845514 w 2483814"/>
              <a:gd name="connsiteY30" fmla="*/ 3829070 h 3951900"/>
              <a:gd name="connsiteX31" fmla="*/ 712164 w 2483814"/>
              <a:gd name="connsiteY31" fmla="*/ 3810020 h 3951900"/>
              <a:gd name="connsiteX32" fmla="*/ 655014 w 2483814"/>
              <a:gd name="connsiteY32" fmla="*/ 3790970 h 3951900"/>
              <a:gd name="connsiteX33" fmla="*/ 442621 w 2483814"/>
              <a:gd name="connsiteY33" fmla="*/ 3951900 h 3951900"/>
              <a:gd name="connsiteX34" fmla="*/ 290221 w 2483814"/>
              <a:gd name="connsiteY34" fmla="*/ 3853807 h 3951900"/>
              <a:gd name="connsiteX35" fmla="*/ 173362 w 2483814"/>
              <a:gd name="connsiteY35" fmla="*/ 3677238 h 3951900"/>
              <a:gd name="connsiteX36" fmla="*/ 45414 w 2483814"/>
              <a:gd name="connsiteY36" fmla="*/ 3409970 h 3951900"/>
              <a:gd name="connsiteX37" fmla="*/ 26364 w 2483814"/>
              <a:gd name="connsiteY37" fmla="*/ 3352820 h 3951900"/>
              <a:gd name="connsiteX0" fmla="*/ 26364 w 2205405"/>
              <a:gd name="connsiteY0" fmla="*/ 3352820 h 3951900"/>
              <a:gd name="connsiteX1" fmla="*/ 7314 w 2205405"/>
              <a:gd name="connsiteY1" fmla="*/ 2705120 h 3951900"/>
              <a:gd name="connsiteX2" fmla="*/ 159714 w 2205405"/>
              <a:gd name="connsiteY2" fmla="*/ 2686070 h 3951900"/>
              <a:gd name="connsiteX3" fmla="*/ 350214 w 2205405"/>
              <a:gd name="connsiteY3" fmla="*/ 2628920 h 3951900"/>
              <a:gd name="connsiteX4" fmla="*/ 559764 w 2205405"/>
              <a:gd name="connsiteY4" fmla="*/ 2552720 h 3951900"/>
              <a:gd name="connsiteX5" fmla="*/ 655014 w 2205405"/>
              <a:gd name="connsiteY5" fmla="*/ 2343170 h 3951900"/>
              <a:gd name="connsiteX6" fmla="*/ 750264 w 2205405"/>
              <a:gd name="connsiteY6" fmla="*/ 2095520 h 3951900"/>
              <a:gd name="connsiteX7" fmla="*/ 883614 w 2205405"/>
              <a:gd name="connsiteY7" fmla="*/ 1733570 h 3951900"/>
              <a:gd name="connsiteX8" fmla="*/ 921714 w 2205405"/>
              <a:gd name="connsiteY8" fmla="*/ 1600220 h 3951900"/>
              <a:gd name="connsiteX9" fmla="*/ 997914 w 2205405"/>
              <a:gd name="connsiteY9" fmla="*/ 1409720 h 3951900"/>
              <a:gd name="connsiteX10" fmla="*/ 1036014 w 2205405"/>
              <a:gd name="connsiteY10" fmla="*/ 1257320 h 3951900"/>
              <a:gd name="connsiteX11" fmla="*/ 1016964 w 2205405"/>
              <a:gd name="connsiteY11" fmla="*/ 1009670 h 3951900"/>
              <a:gd name="connsiteX12" fmla="*/ 1016964 w 2205405"/>
              <a:gd name="connsiteY12" fmla="*/ 781070 h 3951900"/>
              <a:gd name="connsiteX13" fmla="*/ 1055064 w 2205405"/>
              <a:gd name="connsiteY13" fmla="*/ 628670 h 3951900"/>
              <a:gd name="connsiteX14" fmla="*/ 1055064 w 2205405"/>
              <a:gd name="connsiteY14" fmla="*/ 628670 h 3951900"/>
              <a:gd name="connsiteX15" fmla="*/ 1093164 w 2205405"/>
              <a:gd name="connsiteY15" fmla="*/ 419120 h 3951900"/>
              <a:gd name="connsiteX16" fmla="*/ 1093164 w 2205405"/>
              <a:gd name="connsiteY16" fmla="*/ 419120 h 3951900"/>
              <a:gd name="connsiteX17" fmla="*/ 1743989 w 2205405"/>
              <a:gd name="connsiteY17" fmla="*/ 0 h 3951900"/>
              <a:gd name="connsiteX18" fmla="*/ 2199975 w 2205405"/>
              <a:gd name="connsiteY18" fmla="*/ 37249 h 3951900"/>
              <a:gd name="connsiteX19" fmla="*/ 1916919 w 2205405"/>
              <a:gd name="connsiteY19" fmla="*/ 1309598 h 3951900"/>
              <a:gd name="connsiteX20" fmla="*/ 2064714 w 2205405"/>
              <a:gd name="connsiteY20" fmla="*/ 3600470 h 3951900"/>
              <a:gd name="connsiteX21" fmla="*/ 1893264 w 2205405"/>
              <a:gd name="connsiteY21" fmla="*/ 3505220 h 3951900"/>
              <a:gd name="connsiteX22" fmla="*/ 1836114 w 2205405"/>
              <a:gd name="connsiteY22" fmla="*/ 3486170 h 3951900"/>
              <a:gd name="connsiteX23" fmla="*/ 1493214 w 2205405"/>
              <a:gd name="connsiteY23" fmla="*/ 3562370 h 3951900"/>
              <a:gd name="connsiteX24" fmla="*/ 1302714 w 2205405"/>
              <a:gd name="connsiteY24" fmla="*/ 3676670 h 3951900"/>
              <a:gd name="connsiteX25" fmla="*/ 1245564 w 2205405"/>
              <a:gd name="connsiteY25" fmla="*/ 3714770 h 3951900"/>
              <a:gd name="connsiteX26" fmla="*/ 1074114 w 2205405"/>
              <a:gd name="connsiteY26" fmla="*/ 3771920 h 3951900"/>
              <a:gd name="connsiteX27" fmla="*/ 1016964 w 2205405"/>
              <a:gd name="connsiteY27" fmla="*/ 3790970 h 3951900"/>
              <a:gd name="connsiteX28" fmla="*/ 959814 w 2205405"/>
              <a:gd name="connsiteY28" fmla="*/ 3810020 h 3951900"/>
              <a:gd name="connsiteX29" fmla="*/ 845514 w 2205405"/>
              <a:gd name="connsiteY29" fmla="*/ 3829070 h 3951900"/>
              <a:gd name="connsiteX30" fmla="*/ 712164 w 2205405"/>
              <a:gd name="connsiteY30" fmla="*/ 3810020 h 3951900"/>
              <a:gd name="connsiteX31" fmla="*/ 655014 w 2205405"/>
              <a:gd name="connsiteY31" fmla="*/ 3790970 h 3951900"/>
              <a:gd name="connsiteX32" fmla="*/ 442621 w 2205405"/>
              <a:gd name="connsiteY32" fmla="*/ 3951900 h 3951900"/>
              <a:gd name="connsiteX33" fmla="*/ 290221 w 2205405"/>
              <a:gd name="connsiteY33" fmla="*/ 3853807 h 3951900"/>
              <a:gd name="connsiteX34" fmla="*/ 173362 w 2205405"/>
              <a:gd name="connsiteY34" fmla="*/ 3677238 h 3951900"/>
              <a:gd name="connsiteX35" fmla="*/ 45414 w 2205405"/>
              <a:gd name="connsiteY35" fmla="*/ 3409970 h 3951900"/>
              <a:gd name="connsiteX36" fmla="*/ 26364 w 2205405"/>
              <a:gd name="connsiteY36" fmla="*/ 3352820 h 3951900"/>
              <a:gd name="connsiteX0" fmla="*/ 26364 w 2205879"/>
              <a:gd name="connsiteY0" fmla="*/ 3352820 h 3951900"/>
              <a:gd name="connsiteX1" fmla="*/ 7314 w 2205879"/>
              <a:gd name="connsiteY1" fmla="*/ 2705120 h 3951900"/>
              <a:gd name="connsiteX2" fmla="*/ 159714 w 2205879"/>
              <a:gd name="connsiteY2" fmla="*/ 2686070 h 3951900"/>
              <a:gd name="connsiteX3" fmla="*/ 350214 w 2205879"/>
              <a:gd name="connsiteY3" fmla="*/ 2628920 h 3951900"/>
              <a:gd name="connsiteX4" fmla="*/ 559764 w 2205879"/>
              <a:gd name="connsiteY4" fmla="*/ 2552720 h 3951900"/>
              <a:gd name="connsiteX5" fmla="*/ 655014 w 2205879"/>
              <a:gd name="connsiteY5" fmla="*/ 2343170 h 3951900"/>
              <a:gd name="connsiteX6" fmla="*/ 750264 w 2205879"/>
              <a:gd name="connsiteY6" fmla="*/ 2095520 h 3951900"/>
              <a:gd name="connsiteX7" fmla="*/ 883614 w 2205879"/>
              <a:gd name="connsiteY7" fmla="*/ 1733570 h 3951900"/>
              <a:gd name="connsiteX8" fmla="*/ 921714 w 2205879"/>
              <a:gd name="connsiteY8" fmla="*/ 1600220 h 3951900"/>
              <a:gd name="connsiteX9" fmla="*/ 997914 w 2205879"/>
              <a:gd name="connsiteY9" fmla="*/ 1409720 h 3951900"/>
              <a:gd name="connsiteX10" fmla="*/ 1036014 w 2205879"/>
              <a:gd name="connsiteY10" fmla="*/ 1257320 h 3951900"/>
              <a:gd name="connsiteX11" fmla="*/ 1016964 w 2205879"/>
              <a:gd name="connsiteY11" fmla="*/ 1009670 h 3951900"/>
              <a:gd name="connsiteX12" fmla="*/ 1016964 w 2205879"/>
              <a:gd name="connsiteY12" fmla="*/ 781070 h 3951900"/>
              <a:gd name="connsiteX13" fmla="*/ 1055064 w 2205879"/>
              <a:gd name="connsiteY13" fmla="*/ 628670 h 3951900"/>
              <a:gd name="connsiteX14" fmla="*/ 1055064 w 2205879"/>
              <a:gd name="connsiteY14" fmla="*/ 628670 h 3951900"/>
              <a:gd name="connsiteX15" fmla="*/ 1093164 w 2205879"/>
              <a:gd name="connsiteY15" fmla="*/ 419120 h 3951900"/>
              <a:gd name="connsiteX16" fmla="*/ 1093164 w 2205879"/>
              <a:gd name="connsiteY16" fmla="*/ 419120 h 3951900"/>
              <a:gd name="connsiteX17" fmla="*/ 1743989 w 2205879"/>
              <a:gd name="connsiteY17" fmla="*/ 0 h 3951900"/>
              <a:gd name="connsiteX18" fmla="*/ 2199975 w 2205879"/>
              <a:gd name="connsiteY18" fmla="*/ 37249 h 3951900"/>
              <a:gd name="connsiteX19" fmla="*/ 1916919 w 2205879"/>
              <a:gd name="connsiteY19" fmla="*/ 1309598 h 3951900"/>
              <a:gd name="connsiteX20" fmla="*/ 1893264 w 2205879"/>
              <a:gd name="connsiteY20" fmla="*/ 3505220 h 3951900"/>
              <a:gd name="connsiteX21" fmla="*/ 1836114 w 2205879"/>
              <a:gd name="connsiteY21" fmla="*/ 3486170 h 3951900"/>
              <a:gd name="connsiteX22" fmla="*/ 1493214 w 2205879"/>
              <a:gd name="connsiteY22" fmla="*/ 3562370 h 3951900"/>
              <a:gd name="connsiteX23" fmla="*/ 1302714 w 2205879"/>
              <a:gd name="connsiteY23" fmla="*/ 3676670 h 3951900"/>
              <a:gd name="connsiteX24" fmla="*/ 1245564 w 2205879"/>
              <a:gd name="connsiteY24" fmla="*/ 3714770 h 3951900"/>
              <a:gd name="connsiteX25" fmla="*/ 1074114 w 2205879"/>
              <a:gd name="connsiteY25" fmla="*/ 3771920 h 3951900"/>
              <a:gd name="connsiteX26" fmla="*/ 1016964 w 2205879"/>
              <a:gd name="connsiteY26" fmla="*/ 3790970 h 3951900"/>
              <a:gd name="connsiteX27" fmla="*/ 959814 w 2205879"/>
              <a:gd name="connsiteY27" fmla="*/ 3810020 h 3951900"/>
              <a:gd name="connsiteX28" fmla="*/ 845514 w 2205879"/>
              <a:gd name="connsiteY28" fmla="*/ 3829070 h 3951900"/>
              <a:gd name="connsiteX29" fmla="*/ 712164 w 2205879"/>
              <a:gd name="connsiteY29" fmla="*/ 3810020 h 3951900"/>
              <a:gd name="connsiteX30" fmla="*/ 655014 w 2205879"/>
              <a:gd name="connsiteY30" fmla="*/ 3790970 h 3951900"/>
              <a:gd name="connsiteX31" fmla="*/ 442621 w 2205879"/>
              <a:gd name="connsiteY31" fmla="*/ 3951900 h 3951900"/>
              <a:gd name="connsiteX32" fmla="*/ 290221 w 2205879"/>
              <a:gd name="connsiteY32" fmla="*/ 3853807 h 3951900"/>
              <a:gd name="connsiteX33" fmla="*/ 173362 w 2205879"/>
              <a:gd name="connsiteY33" fmla="*/ 3677238 h 3951900"/>
              <a:gd name="connsiteX34" fmla="*/ 45414 w 2205879"/>
              <a:gd name="connsiteY34" fmla="*/ 3409970 h 3951900"/>
              <a:gd name="connsiteX35" fmla="*/ 26364 w 2205879"/>
              <a:gd name="connsiteY35" fmla="*/ 3352820 h 3951900"/>
              <a:gd name="connsiteX0" fmla="*/ 26364 w 2206056"/>
              <a:gd name="connsiteY0" fmla="*/ 3352820 h 3951900"/>
              <a:gd name="connsiteX1" fmla="*/ 7314 w 2206056"/>
              <a:gd name="connsiteY1" fmla="*/ 2705120 h 3951900"/>
              <a:gd name="connsiteX2" fmla="*/ 159714 w 2206056"/>
              <a:gd name="connsiteY2" fmla="*/ 2686070 h 3951900"/>
              <a:gd name="connsiteX3" fmla="*/ 350214 w 2206056"/>
              <a:gd name="connsiteY3" fmla="*/ 2628920 h 3951900"/>
              <a:gd name="connsiteX4" fmla="*/ 559764 w 2206056"/>
              <a:gd name="connsiteY4" fmla="*/ 2552720 h 3951900"/>
              <a:gd name="connsiteX5" fmla="*/ 655014 w 2206056"/>
              <a:gd name="connsiteY5" fmla="*/ 2343170 h 3951900"/>
              <a:gd name="connsiteX6" fmla="*/ 750264 w 2206056"/>
              <a:gd name="connsiteY6" fmla="*/ 2095520 h 3951900"/>
              <a:gd name="connsiteX7" fmla="*/ 883614 w 2206056"/>
              <a:gd name="connsiteY7" fmla="*/ 1733570 h 3951900"/>
              <a:gd name="connsiteX8" fmla="*/ 921714 w 2206056"/>
              <a:gd name="connsiteY8" fmla="*/ 1600220 h 3951900"/>
              <a:gd name="connsiteX9" fmla="*/ 997914 w 2206056"/>
              <a:gd name="connsiteY9" fmla="*/ 1409720 h 3951900"/>
              <a:gd name="connsiteX10" fmla="*/ 1036014 w 2206056"/>
              <a:gd name="connsiteY10" fmla="*/ 1257320 h 3951900"/>
              <a:gd name="connsiteX11" fmla="*/ 1016964 w 2206056"/>
              <a:gd name="connsiteY11" fmla="*/ 1009670 h 3951900"/>
              <a:gd name="connsiteX12" fmla="*/ 1016964 w 2206056"/>
              <a:gd name="connsiteY12" fmla="*/ 781070 h 3951900"/>
              <a:gd name="connsiteX13" fmla="*/ 1055064 w 2206056"/>
              <a:gd name="connsiteY13" fmla="*/ 628670 h 3951900"/>
              <a:gd name="connsiteX14" fmla="*/ 1055064 w 2206056"/>
              <a:gd name="connsiteY14" fmla="*/ 628670 h 3951900"/>
              <a:gd name="connsiteX15" fmla="*/ 1093164 w 2206056"/>
              <a:gd name="connsiteY15" fmla="*/ 419120 h 3951900"/>
              <a:gd name="connsiteX16" fmla="*/ 1093164 w 2206056"/>
              <a:gd name="connsiteY16" fmla="*/ 419120 h 3951900"/>
              <a:gd name="connsiteX17" fmla="*/ 1743989 w 2206056"/>
              <a:gd name="connsiteY17" fmla="*/ 0 h 3951900"/>
              <a:gd name="connsiteX18" fmla="*/ 2199975 w 2206056"/>
              <a:gd name="connsiteY18" fmla="*/ 37249 h 3951900"/>
              <a:gd name="connsiteX19" fmla="*/ 1916919 w 2206056"/>
              <a:gd name="connsiteY19" fmla="*/ 1309598 h 3951900"/>
              <a:gd name="connsiteX20" fmla="*/ 1836114 w 2206056"/>
              <a:gd name="connsiteY20" fmla="*/ 3486170 h 3951900"/>
              <a:gd name="connsiteX21" fmla="*/ 1493214 w 2206056"/>
              <a:gd name="connsiteY21" fmla="*/ 3562370 h 3951900"/>
              <a:gd name="connsiteX22" fmla="*/ 1302714 w 2206056"/>
              <a:gd name="connsiteY22" fmla="*/ 3676670 h 3951900"/>
              <a:gd name="connsiteX23" fmla="*/ 1245564 w 2206056"/>
              <a:gd name="connsiteY23" fmla="*/ 3714770 h 3951900"/>
              <a:gd name="connsiteX24" fmla="*/ 1074114 w 2206056"/>
              <a:gd name="connsiteY24" fmla="*/ 3771920 h 3951900"/>
              <a:gd name="connsiteX25" fmla="*/ 1016964 w 2206056"/>
              <a:gd name="connsiteY25" fmla="*/ 3790970 h 3951900"/>
              <a:gd name="connsiteX26" fmla="*/ 959814 w 2206056"/>
              <a:gd name="connsiteY26" fmla="*/ 3810020 h 3951900"/>
              <a:gd name="connsiteX27" fmla="*/ 845514 w 2206056"/>
              <a:gd name="connsiteY27" fmla="*/ 3829070 h 3951900"/>
              <a:gd name="connsiteX28" fmla="*/ 712164 w 2206056"/>
              <a:gd name="connsiteY28" fmla="*/ 3810020 h 3951900"/>
              <a:gd name="connsiteX29" fmla="*/ 655014 w 2206056"/>
              <a:gd name="connsiteY29" fmla="*/ 3790970 h 3951900"/>
              <a:gd name="connsiteX30" fmla="*/ 442621 w 2206056"/>
              <a:gd name="connsiteY30" fmla="*/ 3951900 h 3951900"/>
              <a:gd name="connsiteX31" fmla="*/ 290221 w 2206056"/>
              <a:gd name="connsiteY31" fmla="*/ 3853807 h 3951900"/>
              <a:gd name="connsiteX32" fmla="*/ 173362 w 2206056"/>
              <a:gd name="connsiteY32" fmla="*/ 3677238 h 3951900"/>
              <a:gd name="connsiteX33" fmla="*/ 45414 w 2206056"/>
              <a:gd name="connsiteY33" fmla="*/ 3409970 h 3951900"/>
              <a:gd name="connsiteX34" fmla="*/ 26364 w 2206056"/>
              <a:gd name="connsiteY34" fmla="*/ 3352820 h 3951900"/>
              <a:gd name="connsiteX0" fmla="*/ 26364 w 2207367"/>
              <a:gd name="connsiteY0" fmla="*/ 3352820 h 3951900"/>
              <a:gd name="connsiteX1" fmla="*/ 7314 w 2207367"/>
              <a:gd name="connsiteY1" fmla="*/ 2705120 h 3951900"/>
              <a:gd name="connsiteX2" fmla="*/ 159714 w 2207367"/>
              <a:gd name="connsiteY2" fmla="*/ 2686070 h 3951900"/>
              <a:gd name="connsiteX3" fmla="*/ 350214 w 2207367"/>
              <a:gd name="connsiteY3" fmla="*/ 2628920 h 3951900"/>
              <a:gd name="connsiteX4" fmla="*/ 559764 w 2207367"/>
              <a:gd name="connsiteY4" fmla="*/ 2552720 h 3951900"/>
              <a:gd name="connsiteX5" fmla="*/ 655014 w 2207367"/>
              <a:gd name="connsiteY5" fmla="*/ 2343170 h 3951900"/>
              <a:gd name="connsiteX6" fmla="*/ 750264 w 2207367"/>
              <a:gd name="connsiteY6" fmla="*/ 2095520 h 3951900"/>
              <a:gd name="connsiteX7" fmla="*/ 883614 w 2207367"/>
              <a:gd name="connsiteY7" fmla="*/ 1733570 h 3951900"/>
              <a:gd name="connsiteX8" fmla="*/ 921714 w 2207367"/>
              <a:gd name="connsiteY8" fmla="*/ 1600220 h 3951900"/>
              <a:gd name="connsiteX9" fmla="*/ 997914 w 2207367"/>
              <a:gd name="connsiteY9" fmla="*/ 1409720 h 3951900"/>
              <a:gd name="connsiteX10" fmla="*/ 1036014 w 2207367"/>
              <a:gd name="connsiteY10" fmla="*/ 1257320 h 3951900"/>
              <a:gd name="connsiteX11" fmla="*/ 1016964 w 2207367"/>
              <a:gd name="connsiteY11" fmla="*/ 1009670 h 3951900"/>
              <a:gd name="connsiteX12" fmla="*/ 1016964 w 2207367"/>
              <a:gd name="connsiteY12" fmla="*/ 781070 h 3951900"/>
              <a:gd name="connsiteX13" fmla="*/ 1055064 w 2207367"/>
              <a:gd name="connsiteY13" fmla="*/ 628670 h 3951900"/>
              <a:gd name="connsiteX14" fmla="*/ 1055064 w 2207367"/>
              <a:gd name="connsiteY14" fmla="*/ 628670 h 3951900"/>
              <a:gd name="connsiteX15" fmla="*/ 1093164 w 2207367"/>
              <a:gd name="connsiteY15" fmla="*/ 419120 h 3951900"/>
              <a:gd name="connsiteX16" fmla="*/ 1093164 w 2207367"/>
              <a:gd name="connsiteY16" fmla="*/ 419120 h 3951900"/>
              <a:gd name="connsiteX17" fmla="*/ 1743989 w 2207367"/>
              <a:gd name="connsiteY17" fmla="*/ 0 h 3951900"/>
              <a:gd name="connsiteX18" fmla="*/ 2199975 w 2207367"/>
              <a:gd name="connsiteY18" fmla="*/ 37249 h 3951900"/>
              <a:gd name="connsiteX19" fmla="*/ 1916919 w 2207367"/>
              <a:gd name="connsiteY19" fmla="*/ 1309598 h 3951900"/>
              <a:gd name="connsiteX20" fmla="*/ 1493214 w 2207367"/>
              <a:gd name="connsiteY20" fmla="*/ 3562370 h 3951900"/>
              <a:gd name="connsiteX21" fmla="*/ 1302714 w 2207367"/>
              <a:gd name="connsiteY21" fmla="*/ 3676670 h 3951900"/>
              <a:gd name="connsiteX22" fmla="*/ 1245564 w 2207367"/>
              <a:gd name="connsiteY22" fmla="*/ 3714770 h 3951900"/>
              <a:gd name="connsiteX23" fmla="*/ 1074114 w 2207367"/>
              <a:gd name="connsiteY23" fmla="*/ 3771920 h 3951900"/>
              <a:gd name="connsiteX24" fmla="*/ 1016964 w 2207367"/>
              <a:gd name="connsiteY24" fmla="*/ 3790970 h 3951900"/>
              <a:gd name="connsiteX25" fmla="*/ 959814 w 2207367"/>
              <a:gd name="connsiteY25" fmla="*/ 3810020 h 3951900"/>
              <a:gd name="connsiteX26" fmla="*/ 845514 w 2207367"/>
              <a:gd name="connsiteY26" fmla="*/ 3829070 h 3951900"/>
              <a:gd name="connsiteX27" fmla="*/ 712164 w 2207367"/>
              <a:gd name="connsiteY27" fmla="*/ 3810020 h 3951900"/>
              <a:gd name="connsiteX28" fmla="*/ 655014 w 2207367"/>
              <a:gd name="connsiteY28" fmla="*/ 3790970 h 3951900"/>
              <a:gd name="connsiteX29" fmla="*/ 442621 w 2207367"/>
              <a:gd name="connsiteY29" fmla="*/ 3951900 h 3951900"/>
              <a:gd name="connsiteX30" fmla="*/ 290221 w 2207367"/>
              <a:gd name="connsiteY30" fmla="*/ 3853807 h 3951900"/>
              <a:gd name="connsiteX31" fmla="*/ 173362 w 2207367"/>
              <a:gd name="connsiteY31" fmla="*/ 3677238 h 3951900"/>
              <a:gd name="connsiteX32" fmla="*/ 45414 w 2207367"/>
              <a:gd name="connsiteY32" fmla="*/ 3409970 h 3951900"/>
              <a:gd name="connsiteX33" fmla="*/ 26364 w 2207367"/>
              <a:gd name="connsiteY33" fmla="*/ 3352820 h 3951900"/>
              <a:gd name="connsiteX0" fmla="*/ 26364 w 2208353"/>
              <a:gd name="connsiteY0" fmla="*/ 3352820 h 3951900"/>
              <a:gd name="connsiteX1" fmla="*/ 7314 w 2208353"/>
              <a:gd name="connsiteY1" fmla="*/ 2705120 h 3951900"/>
              <a:gd name="connsiteX2" fmla="*/ 159714 w 2208353"/>
              <a:gd name="connsiteY2" fmla="*/ 2686070 h 3951900"/>
              <a:gd name="connsiteX3" fmla="*/ 350214 w 2208353"/>
              <a:gd name="connsiteY3" fmla="*/ 2628920 h 3951900"/>
              <a:gd name="connsiteX4" fmla="*/ 559764 w 2208353"/>
              <a:gd name="connsiteY4" fmla="*/ 2552720 h 3951900"/>
              <a:gd name="connsiteX5" fmla="*/ 655014 w 2208353"/>
              <a:gd name="connsiteY5" fmla="*/ 2343170 h 3951900"/>
              <a:gd name="connsiteX6" fmla="*/ 750264 w 2208353"/>
              <a:gd name="connsiteY6" fmla="*/ 2095520 h 3951900"/>
              <a:gd name="connsiteX7" fmla="*/ 883614 w 2208353"/>
              <a:gd name="connsiteY7" fmla="*/ 1733570 h 3951900"/>
              <a:gd name="connsiteX8" fmla="*/ 921714 w 2208353"/>
              <a:gd name="connsiteY8" fmla="*/ 1600220 h 3951900"/>
              <a:gd name="connsiteX9" fmla="*/ 997914 w 2208353"/>
              <a:gd name="connsiteY9" fmla="*/ 1409720 h 3951900"/>
              <a:gd name="connsiteX10" fmla="*/ 1036014 w 2208353"/>
              <a:gd name="connsiteY10" fmla="*/ 1257320 h 3951900"/>
              <a:gd name="connsiteX11" fmla="*/ 1016964 w 2208353"/>
              <a:gd name="connsiteY11" fmla="*/ 1009670 h 3951900"/>
              <a:gd name="connsiteX12" fmla="*/ 1016964 w 2208353"/>
              <a:gd name="connsiteY12" fmla="*/ 781070 h 3951900"/>
              <a:gd name="connsiteX13" fmla="*/ 1055064 w 2208353"/>
              <a:gd name="connsiteY13" fmla="*/ 628670 h 3951900"/>
              <a:gd name="connsiteX14" fmla="*/ 1055064 w 2208353"/>
              <a:gd name="connsiteY14" fmla="*/ 628670 h 3951900"/>
              <a:gd name="connsiteX15" fmla="*/ 1093164 w 2208353"/>
              <a:gd name="connsiteY15" fmla="*/ 419120 h 3951900"/>
              <a:gd name="connsiteX16" fmla="*/ 1093164 w 2208353"/>
              <a:gd name="connsiteY16" fmla="*/ 419120 h 3951900"/>
              <a:gd name="connsiteX17" fmla="*/ 1743989 w 2208353"/>
              <a:gd name="connsiteY17" fmla="*/ 0 h 3951900"/>
              <a:gd name="connsiteX18" fmla="*/ 2199975 w 2208353"/>
              <a:gd name="connsiteY18" fmla="*/ 37249 h 3951900"/>
              <a:gd name="connsiteX19" fmla="*/ 1916919 w 2208353"/>
              <a:gd name="connsiteY19" fmla="*/ 1309598 h 3951900"/>
              <a:gd name="connsiteX20" fmla="*/ 1302714 w 2208353"/>
              <a:gd name="connsiteY20" fmla="*/ 3676670 h 3951900"/>
              <a:gd name="connsiteX21" fmla="*/ 1245564 w 2208353"/>
              <a:gd name="connsiteY21" fmla="*/ 3714770 h 3951900"/>
              <a:gd name="connsiteX22" fmla="*/ 1074114 w 2208353"/>
              <a:gd name="connsiteY22" fmla="*/ 3771920 h 3951900"/>
              <a:gd name="connsiteX23" fmla="*/ 1016964 w 2208353"/>
              <a:gd name="connsiteY23" fmla="*/ 3790970 h 3951900"/>
              <a:gd name="connsiteX24" fmla="*/ 959814 w 2208353"/>
              <a:gd name="connsiteY24" fmla="*/ 3810020 h 3951900"/>
              <a:gd name="connsiteX25" fmla="*/ 845514 w 2208353"/>
              <a:gd name="connsiteY25" fmla="*/ 3829070 h 3951900"/>
              <a:gd name="connsiteX26" fmla="*/ 712164 w 2208353"/>
              <a:gd name="connsiteY26" fmla="*/ 3810020 h 3951900"/>
              <a:gd name="connsiteX27" fmla="*/ 655014 w 2208353"/>
              <a:gd name="connsiteY27" fmla="*/ 3790970 h 3951900"/>
              <a:gd name="connsiteX28" fmla="*/ 442621 w 2208353"/>
              <a:gd name="connsiteY28" fmla="*/ 3951900 h 3951900"/>
              <a:gd name="connsiteX29" fmla="*/ 290221 w 2208353"/>
              <a:gd name="connsiteY29" fmla="*/ 3853807 h 3951900"/>
              <a:gd name="connsiteX30" fmla="*/ 173362 w 2208353"/>
              <a:gd name="connsiteY30" fmla="*/ 3677238 h 3951900"/>
              <a:gd name="connsiteX31" fmla="*/ 45414 w 2208353"/>
              <a:gd name="connsiteY31" fmla="*/ 3409970 h 3951900"/>
              <a:gd name="connsiteX32" fmla="*/ 26364 w 2208353"/>
              <a:gd name="connsiteY32" fmla="*/ 3352820 h 3951900"/>
              <a:gd name="connsiteX0" fmla="*/ 26364 w 2208697"/>
              <a:gd name="connsiteY0" fmla="*/ 3352820 h 3951900"/>
              <a:gd name="connsiteX1" fmla="*/ 7314 w 2208697"/>
              <a:gd name="connsiteY1" fmla="*/ 2705120 h 3951900"/>
              <a:gd name="connsiteX2" fmla="*/ 159714 w 2208697"/>
              <a:gd name="connsiteY2" fmla="*/ 2686070 h 3951900"/>
              <a:gd name="connsiteX3" fmla="*/ 350214 w 2208697"/>
              <a:gd name="connsiteY3" fmla="*/ 2628920 h 3951900"/>
              <a:gd name="connsiteX4" fmla="*/ 559764 w 2208697"/>
              <a:gd name="connsiteY4" fmla="*/ 2552720 h 3951900"/>
              <a:gd name="connsiteX5" fmla="*/ 655014 w 2208697"/>
              <a:gd name="connsiteY5" fmla="*/ 2343170 h 3951900"/>
              <a:gd name="connsiteX6" fmla="*/ 750264 w 2208697"/>
              <a:gd name="connsiteY6" fmla="*/ 2095520 h 3951900"/>
              <a:gd name="connsiteX7" fmla="*/ 883614 w 2208697"/>
              <a:gd name="connsiteY7" fmla="*/ 1733570 h 3951900"/>
              <a:gd name="connsiteX8" fmla="*/ 921714 w 2208697"/>
              <a:gd name="connsiteY8" fmla="*/ 1600220 h 3951900"/>
              <a:gd name="connsiteX9" fmla="*/ 997914 w 2208697"/>
              <a:gd name="connsiteY9" fmla="*/ 1409720 h 3951900"/>
              <a:gd name="connsiteX10" fmla="*/ 1036014 w 2208697"/>
              <a:gd name="connsiteY10" fmla="*/ 1257320 h 3951900"/>
              <a:gd name="connsiteX11" fmla="*/ 1016964 w 2208697"/>
              <a:gd name="connsiteY11" fmla="*/ 1009670 h 3951900"/>
              <a:gd name="connsiteX12" fmla="*/ 1016964 w 2208697"/>
              <a:gd name="connsiteY12" fmla="*/ 781070 h 3951900"/>
              <a:gd name="connsiteX13" fmla="*/ 1055064 w 2208697"/>
              <a:gd name="connsiteY13" fmla="*/ 628670 h 3951900"/>
              <a:gd name="connsiteX14" fmla="*/ 1055064 w 2208697"/>
              <a:gd name="connsiteY14" fmla="*/ 628670 h 3951900"/>
              <a:gd name="connsiteX15" fmla="*/ 1093164 w 2208697"/>
              <a:gd name="connsiteY15" fmla="*/ 419120 h 3951900"/>
              <a:gd name="connsiteX16" fmla="*/ 1093164 w 2208697"/>
              <a:gd name="connsiteY16" fmla="*/ 419120 h 3951900"/>
              <a:gd name="connsiteX17" fmla="*/ 1743989 w 2208697"/>
              <a:gd name="connsiteY17" fmla="*/ 0 h 3951900"/>
              <a:gd name="connsiteX18" fmla="*/ 2199975 w 2208697"/>
              <a:gd name="connsiteY18" fmla="*/ 37249 h 3951900"/>
              <a:gd name="connsiteX19" fmla="*/ 1916919 w 2208697"/>
              <a:gd name="connsiteY19" fmla="*/ 1309598 h 3951900"/>
              <a:gd name="connsiteX20" fmla="*/ 1245564 w 2208697"/>
              <a:gd name="connsiteY20" fmla="*/ 3714770 h 3951900"/>
              <a:gd name="connsiteX21" fmla="*/ 1074114 w 2208697"/>
              <a:gd name="connsiteY21" fmla="*/ 3771920 h 3951900"/>
              <a:gd name="connsiteX22" fmla="*/ 1016964 w 2208697"/>
              <a:gd name="connsiteY22" fmla="*/ 3790970 h 3951900"/>
              <a:gd name="connsiteX23" fmla="*/ 959814 w 2208697"/>
              <a:gd name="connsiteY23" fmla="*/ 3810020 h 3951900"/>
              <a:gd name="connsiteX24" fmla="*/ 845514 w 2208697"/>
              <a:gd name="connsiteY24" fmla="*/ 3829070 h 3951900"/>
              <a:gd name="connsiteX25" fmla="*/ 712164 w 2208697"/>
              <a:gd name="connsiteY25" fmla="*/ 3810020 h 3951900"/>
              <a:gd name="connsiteX26" fmla="*/ 655014 w 2208697"/>
              <a:gd name="connsiteY26" fmla="*/ 3790970 h 3951900"/>
              <a:gd name="connsiteX27" fmla="*/ 442621 w 2208697"/>
              <a:gd name="connsiteY27" fmla="*/ 3951900 h 3951900"/>
              <a:gd name="connsiteX28" fmla="*/ 290221 w 2208697"/>
              <a:gd name="connsiteY28" fmla="*/ 3853807 h 3951900"/>
              <a:gd name="connsiteX29" fmla="*/ 173362 w 2208697"/>
              <a:gd name="connsiteY29" fmla="*/ 3677238 h 3951900"/>
              <a:gd name="connsiteX30" fmla="*/ 45414 w 2208697"/>
              <a:gd name="connsiteY30" fmla="*/ 3409970 h 3951900"/>
              <a:gd name="connsiteX31" fmla="*/ 26364 w 2208697"/>
              <a:gd name="connsiteY31" fmla="*/ 3352820 h 3951900"/>
              <a:gd name="connsiteX0" fmla="*/ 26364 w 2209901"/>
              <a:gd name="connsiteY0" fmla="*/ 3352820 h 3959327"/>
              <a:gd name="connsiteX1" fmla="*/ 7314 w 2209901"/>
              <a:gd name="connsiteY1" fmla="*/ 2705120 h 3959327"/>
              <a:gd name="connsiteX2" fmla="*/ 159714 w 2209901"/>
              <a:gd name="connsiteY2" fmla="*/ 2686070 h 3959327"/>
              <a:gd name="connsiteX3" fmla="*/ 350214 w 2209901"/>
              <a:gd name="connsiteY3" fmla="*/ 2628920 h 3959327"/>
              <a:gd name="connsiteX4" fmla="*/ 559764 w 2209901"/>
              <a:gd name="connsiteY4" fmla="*/ 2552720 h 3959327"/>
              <a:gd name="connsiteX5" fmla="*/ 655014 w 2209901"/>
              <a:gd name="connsiteY5" fmla="*/ 2343170 h 3959327"/>
              <a:gd name="connsiteX6" fmla="*/ 750264 w 2209901"/>
              <a:gd name="connsiteY6" fmla="*/ 2095520 h 3959327"/>
              <a:gd name="connsiteX7" fmla="*/ 883614 w 2209901"/>
              <a:gd name="connsiteY7" fmla="*/ 1733570 h 3959327"/>
              <a:gd name="connsiteX8" fmla="*/ 921714 w 2209901"/>
              <a:gd name="connsiteY8" fmla="*/ 1600220 h 3959327"/>
              <a:gd name="connsiteX9" fmla="*/ 997914 w 2209901"/>
              <a:gd name="connsiteY9" fmla="*/ 1409720 h 3959327"/>
              <a:gd name="connsiteX10" fmla="*/ 1036014 w 2209901"/>
              <a:gd name="connsiteY10" fmla="*/ 1257320 h 3959327"/>
              <a:gd name="connsiteX11" fmla="*/ 1016964 w 2209901"/>
              <a:gd name="connsiteY11" fmla="*/ 1009670 h 3959327"/>
              <a:gd name="connsiteX12" fmla="*/ 1016964 w 2209901"/>
              <a:gd name="connsiteY12" fmla="*/ 781070 h 3959327"/>
              <a:gd name="connsiteX13" fmla="*/ 1055064 w 2209901"/>
              <a:gd name="connsiteY13" fmla="*/ 628670 h 3959327"/>
              <a:gd name="connsiteX14" fmla="*/ 1055064 w 2209901"/>
              <a:gd name="connsiteY14" fmla="*/ 628670 h 3959327"/>
              <a:gd name="connsiteX15" fmla="*/ 1093164 w 2209901"/>
              <a:gd name="connsiteY15" fmla="*/ 419120 h 3959327"/>
              <a:gd name="connsiteX16" fmla="*/ 1093164 w 2209901"/>
              <a:gd name="connsiteY16" fmla="*/ 419120 h 3959327"/>
              <a:gd name="connsiteX17" fmla="*/ 1743989 w 2209901"/>
              <a:gd name="connsiteY17" fmla="*/ 0 h 3959327"/>
              <a:gd name="connsiteX18" fmla="*/ 2199975 w 2209901"/>
              <a:gd name="connsiteY18" fmla="*/ 37249 h 3959327"/>
              <a:gd name="connsiteX19" fmla="*/ 1916919 w 2209901"/>
              <a:gd name="connsiteY19" fmla="*/ 1309598 h 3959327"/>
              <a:gd name="connsiteX20" fmla="*/ 1074114 w 2209901"/>
              <a:gd name="connsiteY20" fmla="*/ 3771920 h 3959327"/>
              <a:gd name="connsiteX21" fmla="*/ 1016964 w 2209901"/>
              <a:gd name="connsiteY21" fmla="*/ 3790970 h 3959327"/>
              <a:gd name="connsiteX22" fmla="*/ 959814 w 2209901"/>
              <a:gd name="connsiteY22" fmla="*/ 3810020 h 3959327"/>
              <a:gd name="connsiteX23" fmla="*/ 845514 w 2209901"/>
              <a:gd name="connsiteY23" fmla="*/ 3829070 h 3959327"/>
              <a:gd name="connsiteX24" fmla="*/ 712164 w 2209901"/>
              <a:gd name="connsiteY24" fmla="*/ 3810020 h 3959327"/>
              <a:gd name="connsiteX25" fmla="*/ 655014 w 2209901"/>
              <a:gd name="connsiteY25" fmla="*/ 3790970 h 3959327"/>
              <a:gd name="connsiteX26" fmla="*/ 442621 w 2209901"/>
              <a:gd name="connsiteY26" fmla="*/ 3951900 h 3959327"/>
              <a:gd name="connsiteX27" fmla="*/ 290221 w 2209901"/>
              <a:gd name="connsiteY27" fmla="*/ 3853807 h 3959327"/>
              <a:gd name="connsiteX28" fmla="*/ 173362 w 2209901"/>
              <a:gd name="connsiteY28" fmla="*/ 3677238 h 3959327"/>
              <a:gd name="connsiteX29" fmla="*/ 45414 w 2209901"/>
              <a:gd name="connsiteY29" fmla="*/ 3409970 h 3959327"/>
              <a:gd name="connsiteX30" fmla="*/ 26364 w 2209901"/>
              <a:gd name="connsiteY30" fmla="*/ 3352820 h 3959327"/>
              <a:gd name="connsiteX0" fmla="*/ 26364 w 2210370"/>
              <a:gd name="connsiteY0" fmla="*/ 3352820 h 3951900"/>
              <a:gd name="connsiteX1" fmla="*/ 7314 w 2210370"/>
              <a:gd name="connsiteY1" fmla="*/ 2705120 h 3951900"/>
              <a:gd name="connsiteX2" fmla="*/ 159714 w 2210370"/>
              <a:gd name="connsiteY2" fmla="*/ 2686070 h 3951900"/>
              <a:gd name="connsiteX3" fmla="*/ 350214 w 2210370"/>
              <a:gd name="connsiteY3" fmla="*/ 2628920 h 3951900"/>
              <a:gd name="connsiteX4" fmla="*/ 559764 w 2210370"/>
              <a:gd name="connsiteY4" fmla="*/ 2552720 h 3951900"/>
              <a:gd name="connsiteX5" fmla="*/ 655014 w 2210370"/>
              <a:gd name="connsiteY5" fmla="*/ 2343170 h 3951900"/>
              <a:gd name="connsiteX6" fmla="*/ 750264 w 2210370"/>
              <a:gd name="connsiteY6" fmla="*/ 2095520 h 3951900"/>
              <a:gd name="connsiteX7" fmla="*/ 883614 w 2210370"/>
              <a:gd name="connsiteY7" fmla="*/ 1733570 h 3951900"/>
              <a:gd name="connsiteX8" fmla="*/ 921714 w 2210370"/>
              <a:gd name="connsiteY8" fmla="*/ 1600220 h 3951900"/>
              <a:gd name="connsiteX9" fmla="*/ 997914 w 2210370"/>
              <a:gd name="connsiteY9" fmla="*/ 1409720 h 3951900"/>
              <a:gd name="connsiteX10" fmla="*/ 1036014 w 2210370"/>
              <a:gd name="connsiteY10" fmla="*/ 1257320 h 3951900"/>
              <a:gd name="connsiteX11" fmla="*/ 1016964 w 2210370"/>
              <a:gd name="connsiteY11" fmla="*/ 1009670 h 3951900"/>
              <a:gd name="connsiteX12" fmla="*/ 1016964 w 2210370"/>
              <a:gd name="connsiteY12" fmla="*/ 781070 h 3951900"/>
              <a:gd name="connsiteX13" fmla="*/ 1055064 w 2210370"/>
              <a:gd name="connsiteY13" fmla="*/ 628670 h 3951900"/>
              <a:gd name="connsiteX14" fmla="*/ 1055064 w 2210370"/>
              <a:gd name="connsiteY14" fmla="*/ 628670 h 3951900"/>
              <a:gd name="connsiteX15" fmla="*/ 1093164 w 2210370"/>
              <a:gd name="connsiteY15" fmla="*/ 419120 h 3951900"/>
              <a:gd name="connsiteX16" fmla="*/ 1093164 w 2210370"/>
              <a:gd name="connsiteY16" fmla="*/ 419120 h 3951900"/>
              <a:gd name="connsiteX17" fmla="*/ 1743989 w 2210370"/>
              <a:gd name="connsiteY17" fmla="*/ 0 h 3951900"/>
              <a:gd name="connsiteX18" fmla="*/ 2199975 w 2210370"/>
              <a:gd name="connsiteY18" fmla="*/ 37249 h 3951900"/>
              <a:gd name="connsiteX19" fmla="*/ 1916919 w 2210370"/>
              <a:gd name="connsiteY19" fmla="*/ 1309598 h 3951900"/>
              <a:gd name="connsiteX20" fmla="*/ 1016964 w 2210370"/>
              <a:gd name="connsiteY20" fmla="*/ 3790970 h 3951900"/>
              <a:gd name="connsiteX21" fmla="*/ 959814 w 2210370"/>
              <a:gd name="connsiteY21" fmla="*/ 3810020 h 3951900"/>
              <a:gd name="connsiteX22" fmla="*/ 845514 w 2210370"/>
              <a:gd name="connsiteY22" fmla="*/ 3829070 h 3951900"/>
              <a:gd name="connsiteX23" fmla="*/ 712164 w 2210370"/>
              <a:gd name="connsiteY23" fmla="*/ 3810020 h 3951900"/>
              <a:gd name="connsiteX24" fmla="*/ 655014 w 2210370"/>
              <a:gd name="connsiteY24" fmla="*/ 3790970 h 3951900"/>
              <a:gd name="connsiteX25" fmla="*/ 442621 w 2210370"/>
              <a:gd name="connsiteY25" fmla="*/ 3951900 h 3951900"/>
              <a:gd name="connsiteX26" fmla="*/ 290221 w 2210370"/>
              <a:gd name="connsiteY26" fmla="*/ 3853807 h 3951900"/>
              <a:gd name="connsiteX27" fmla="*/ 173362 w 2210370"/>
              <a:gd name="connsiteY27" fmla="*/ 3677238 h 3951900"/>
              <a:gd name="connsiteX28" fmla="*/ 45414 w 2210370"/>
              <a:gd name="connsiteY28" fmla="*/ 3409970 h 3951900"/>
              <a:gd name="connsiteX29" fmla="*/ 26364 w 2210370"/>
              <a:gd name="connsiteY29" fmla="*/ 3352820 h 3951900"/>
              <a:gd name="connsiteX0" fmla="*/ 26364 w 2210880"/>
              <a:gd name="connsiteY0" fmla="*/ 3352820 h 3951900"/>
              <a:gd name="connsiteX1" fmla="*/ 7314 w 2210880"/>
              <a:gd name="connsiteY1" fmla="*/ 2705120 h 3951900"/>
              <a:gd name="connsiteX2" fmla="*/ 159714 w 2210880"/>
              <a:gd name="connsiteY2" fmla="*/ 2686070 h 3951900"/>
              <a:gd name="connsiteX3" fmla="*/ 350214 w 2210880"/>
              <a:gd name="connsiteY3" fmla="*/ 2628920 h 3951900"/>
              <a:gd name="connsiteX4" fmla="*/ 559764 w 2210880"/>
              <a:gd name="connsiteY4" fmla="*/ 2552720 h 3951900"/>
              <a:gd name="connsiteX5" fmla="*/ 655014 w 2210880"/>
              <a:gd name="connsiteY5" fmla="*/ 2343170 h 3951900"/>
              <a:gd name="connsiteX6" fmla="*/ 750264 w 2210880"/>
              <a:gd name="connsiteY6" fmla="*/ 2095520 h 3951900"/>
              <a:gd name="connsiteX7" fmla="*/ 883614 w 2210880"/>
              <a:gd name="connsiteY7" fmla="*/ 1733570 h 3951900"/>
              <a:gd name="connsiteX8" fmla="*/ 921714 w 2210880"/>
              <a:gd name="connsiteY8" fmla="*/ 1600220 h 3951900"/>
              <a:gd name="connsiteX9" fmla="*/ 997914 w 2210880"/>
              <a:gd name="connsiteY9" fmla="*/ 1409720 h 3951900"/>
              <a:gd name="connsiteX10" fmla="*/ 1036014 w 2210880"/>
              <a:gd name="connsiteY10" fmla="*/ 1257320 h 3951900"/>
              <a:gd name="connsiteX11" fmla="*/ 1016964 w 2210880"/>
              <a:gd name="connsiteY11" fmla="*/ 1009670 h 3951900"/>
              <a:gd name="connsiteX12" fmla="*/ 1016964 w 2210880"/>
              <a:gd name="connsiteY12" fmla="*/ 781070 h 3951900"/>
              <a:gd name="connsiteX13" fmla="*/ 1055064 w 2210880"/>
              <a:gd name="connsiteY13" fmla="*/ 628670 h 3951900"/>
              <a:gd name="connsiteX14" fmla="*/ 1055064 w 2210880"/>
              <a:gd name="connsiteY14" fmla="*/ 628670 h 3951900"/>
              <a:gd name="connsiteX15" fmla="*/ 1093164 w 2210880"/>
              <a:gd name="connsiteY15" fmla="*/ 419120 h 3951900"/>
              <a:gd name="connsiteX16" fmla="*/ 1093164 w 2210880"/>
              <a:gd name="connsiteY16" fmla="*/ 419120 h 3951900"/>
              <a:gd name="connsiteX17" fmla="*/ 1743989 w 2210880"/>
              <a:gd name="connsiteY17" fmla="*/ 0 h 3951900"/>
              <a:gd name="connsiteX18" fmla="*/ 2199975 w 2210880"/>
              <a:gd name="connsiteY18" fmla="*/ 37249 h 3951900"/>
              <a:gd name="connsiteX19" fmla="*/ 1916919 w 2210880"/>
              <a:gd name="connsiteY19" fmla="*/ 1309598 h 3951900"/>
              <a:gd name="connsiteX20" fmla="*/ 959814 w 2210880"/>
              <a:gd name="connsiteY20" fmla="*/ 3810020 h 3951900"/>
              <a:gd name="connsiteX21" fmla="*/ 845514 w 2210880"/>
              <a:gd name="connsiteY21" fmla="*/ 3829070 h 3951900"/>
              <a:gd name="connsiteX22" fmla="*/ 712164 w 2210880"/>
              <a:gd name="connsiteY22" fmla="*/ 3810020 h 3951900"/>
              <a:gd name="connsiteX23" fmla="*/ 655014 w 2210880"/>
              <a:gd name="connsiteY23" fmla="*/ 3790970 h 3951900"/>
              <a:gd name="connsiteX24" fmla="*/ 442621 w 2210880"/>
              <a:gd name="connsiteY24" fmla="*/ 3951900 h 3951900"/>
              <a:gd name="connsiteX25" fmla="*/ 290221 w 2210880"/>
              <a:gd name="connsiteY25" fmla="*/ 3853807 h 3951900"/>
              <a:gd name="connsiteX26" fmla="*/ 173362 w 2210880"/>
              <a:gd name="connsiteY26" fmla="*/ 3677238 h 3951900"/>
              <a:gd name="connsiteX27" fmla="*/ 45414 w 2210880"/>
              <a:gd name="connsiteY27" fmla="*/ 3409970 h 3951900"/>
              <a:gd name="connsiteX28" fmla="*/ 26364 w 2210880"/>
              <a:gd name="connsiteY28" fmla="*/ 3352820 h 3951900"/>
              <a:gd name="connsiteX0" fmla="*/ 26364 w 2212036"/>
              <a:gd name="connsiteY0" fmla="*/ 3352820 h 3951900"/>
              <a:gd name="connsiteX1" fmla="*/ 7314 w 2212036"/>
              <a:gd name="connsiteY1" fmla="*/ 2705120 h 3951900"/>
              <a:gd name="connsiteX2" fmla="*/ 159714 w 2212036"/>
              <a:gd name="connsiteY2" fmla="*/ 2686070 h 3951900"/>
              <a:gd name="connsiteX3" fmla="*/ 350214 w 2212036"/>
              <a:gd name="connsiteY3" fmla="*/ 2628920 h 3951900"/>
              <a:gd name="connsiteX4" fmla="*/ 559764 w 2212036"/>
              <a:gd name="connsiteY4" fmla="*/ 2552720 h 3951900"/>
              <a:gd name="connsiteX5" fmla="*/ 655014 w 2212036"/>
              <a:gd name="connsiteY5" fmla="*/ 2343170 h 3951900"/>
              <a:gd name="connsiteX6" fmla="*/ 750264 w 2212036"/>
              <a:gd name="connsiteY6" fmla="*/ 2095520 h 3951900"/>
              <a:gd name="connsiteX7" fmla="*/ 883614 w 2212036"/>
              <a:gd name="connsiteY7" fmla="*/ 1733570 h 3951900"/>
              <a:gd name="connsiteX8" fmla="*/ 921714 w 2212036"/>
              <a:gd name="connsiteY8" fmla="*/ 1600220 h 3951900"/>
              <a:gd name="connsiteX9" fmla="*/ 997914 w 2212036"/>
              <a:gd name="connsiteY9" fmla="*/ 1409720 h 3951900"/>
              <a:gd name="connsiteX10" fmla="*/ 1036014 w 2212036"/>
              <a:gd name="connsiteY10" fmla="*/ 1257320 h 3951900"/>
              <a:gd name="connsiteX11" fmla="*/ 1016964 w 2212036"/>
              <a:gd name="connsiteY11" fmla="*/ 1009670 h 3951900"/>
              <a:gd name="connsiteX12" fmla="*/ 1016964 w 2212036"/>
              <a:gd name="connsiteY12" fmla="*/ 781070 h 3951900"/>
              <a:gd name="connsiteX13" fmla="*/ 1055064 w 2212036"/>
              <a:gd name="connsiteY13" fmla="*/ 628670 h 3951900"/>
              <a:gd name="connsiteX14" fmla="*/ 1055064 w 2212036"/>
              <a:gd name="connsiteY14" fmla="*/ 628670 h 3951900"/>
              <a:gd name="connsiteX15" fmla="*/ 1093164 w 2212036"/>
              <a:gd name="connsiteY15" fmla="*/ 419120 h 3951900"/>
              <a:gd name="connsiteX16" fmla="*/ 1093164 w 2212036"/>
              <a:gd name="connsiteY16" fmla="*/ 419120 h 3951900"/>
              <a:gd name="connsiteX17" fmla="*/ 1743989 w 2212036"/>
              <a:gd name="connsiteY17" fmla="*/ 0 h 3951900"/>
              <a:gd name="connsiteX18" fmla="*/ 2199975 w 2212036"/>
              <a:gd name="connsiteY18" fmla="*/ 37249 h 3951900"/>
              <a:gd name="connsiteX19" fmla="*/ 1916919 w 2212036"/>
              <a:gd name="connsiteY19" fmla="*/ 1309598 h 3951900"/>
              <a:gd name="connsiteX20" fmla="*/ 845514 w 2212036"/>
              <a:gd name="connsiteY20" fmla="*/ 3829070 h 3951900"/>
              <a:gd name="connsiteX21" fmla="*/ 712164 w 2212036"/>
              <a:gd name="connsiteY21" fmla="*/ 3810020 h 3951900"/>
              <a:gd name="connsiteX22" fmla="*/ 655014 w 2212036"/>
              <a:gd name="connsiteY22" fmla="*/ 3790970 h 3951900"/>
              <a:gd name="connsiteX23" fmla="*/ 442621 w 2212036"/>
              <a:gd name="connsiteY23" fmla="*/ 3951900 h 3951900"/>
              <a:gd name="connsiteX24" fmla="*/ 290221 w 2212036"/>
              <a:gd name="connsiteY24" fmla="*/ 3853807 h 3951900"/>
              <a:gd name="connsiteX25" fmla="*/ 173362 w 2212036"/>
              <a:gd name="connsiteY25" fmla="*/ 3677238 h 3951900"/>
              <a:gd name="connsiteX26" fmla="*/ 45414 w 2212036"/>
              <a:gd name="connsiteY26" fmla="*/ 3409970 h 3951900"/>
              <a:gd name="connsiteX27" fmla="*/ 26364 w 2212036"/>
              <a:gd name="connsiteY27" fmla="*/ 3352820 h 3951900"/>
              <a:gd name="connsiteX0" fmla="*/ 26364 w 2213664"/>
              <a:gd name="connsiteY0" fmla="*/ 3352820 h 3984099"/>
              <a:gd name="connsiteX1" fmla="*/ 7314 w 2213664"/>
              <a:gd name="connsiteY1" fmla="*/ 2705120 h 3984099"/>
              <a:gd name="connsiteX2" fmla="*/ 159714 w 2213664"/>
              <a:gd name="connsiteY2" fmla="*/ 2686070 h 3984099"/>
              <a:gd name="connsiteX3" fmla="*/ 350214 w 2213664"/>
              <a:gd name="connsiteY3" fmla="*/ 2628920 h 3984099"/>
              <a:gd name="connsiteX4" fmla="*/ 559764 w 2213664"/>
              <a:gd name="connsiteY4" fmla="*/ 2552720 h 3984099"/>
              <a:gd name="connsiteX5" fmla="*/ 655014 w 2213664"/>
              <a:gd name="connsiteY5" fmla="*/ 2343170 h 3984099"/>
              <a:gd name="connsiteX6" fmla="*/ 750264 w 2213664"/>
              <a:gd name="connsiteY6" fmla="*/ 2095520 h 3984099"/>
              <a:gd name="connsiteX7" fmla="*/ 883614 w 2213664"/>
              <a:gd name="connsiteY7" fmla="*/ 1733570 h 3984099"/>
              <a:gd name="connsiteX8" fmla="*/ 921714 w 2213664"/>
              <a:gd name="connsiteY8" fmla="*/ 1600220 h 3984099"/>
              <a:gd name="connsiteX9" fmla="*/ 997914 w 2213664"/>
              <a:gd name="connsiteY9" fmla="*/ 1409720 h 3984099"/>
              <a:gd name="connsiteX10" fmla="*/ 1036014 w 2213664"/>
              <a:gd name="connsiteY10" fmla="*/ 1257320 h 3984099"/>
              <a:gd name="connsiteX11" fmla="*/ 1016964 w 2213664"/>
              <a:gd name="connsiteY11" fmla="*/ 1009670 h 3984099"/>
              <a:gd name="connsiteX12" fmla="*/ 1016964 w 2213664"/>
              <a:gd name="connsiteY12" fmla="*/ 781070 h 3984099"/>
              <a:gd name="connsiteX13" fmla="*/ 1055064 w 2213664"/>
              <a:gd name="connsiteY13" fmla="*/ 628670 h 3984099"/>
              <a:gd name="connsiteX14" fmla="*/ 1055064 w 2213664"/>
              <a:gd name="connsiteY14" fmla="*/ 628670 h 3984099"/>
              <a:gd name="connsiteX15" fmla="*/ 1093164 w 2213664"/>
              <a:gd name="connsiteY15" fmla="*/ 419120 h 3984099"/>
              <a:gd name="connsiteX16" fmla="*/ 1093164 w 2213664"/>
              <a:gd name="connsiteY16" fmla="*/ 419120 h 3984099"/>
              <a:gd name="connsiteX17" fmla="*/ 1743989 w 2213664"/>
              <a:gd name="connsiteY17" fmla="*/ 0 h 3984099"/>
              <a:gd name="connsiteX18" fmla="*/ 2199975 w 2213664"/>
              <a:gd name="connsiteY18" fmla="*/ 37249 h 3984099"/>
              <a:gd name="connsiteX19" fmla="*/ 1916919 w 2213664"/>
              <a:gd name="connsiteY19" fmla="*/ 1309598 h 3984099"/>
              <a:gd name="connsiteX20" fmla="*/ 712164 w 2213664"/>
              <a:gd name="connsiteY20" fmla="*/ 3810020 h 3984099"/>
              <a:gd name="connsiteX21" fmla="*/ 655014 w 2213664"/>
              <a:gd name="connsiteY21" fmla="*/ 3790970 h 3984099"/>
              <a:gd name="connsiteX22" fmla="*/ 442621 w 2213664"/>
              <a:gd name="connsiteY22" fmla="*/ 3951900 h 3984099"/>
              <a:gd name="connsiteX23" fmla="*/ 290221 w 2213664"/>
              <a:gd name="connsiteY23" fmla="*/ 3853807 h 3984099"/>
              <a:gd name="connsiteX24" fmla="*/ 173362 w 2213664"/>
              <a:gd name="connsiteY24" fmla="*/ 3677238 h 3984099"/>
              <a:gd name="connsiteX25" fmla="*/ 45414 w 2213664"/>
              <a:gd name="connsiteY25" fmla="*/ 3409970 h 3984099"/>
              <a:gd name="connsiteX26" fmla="*/ 26364 w 2213664"/>
              <a:gd name="connsiteY26" fmla="*/ 3352820 h 3984099"/>
              <a:gd name="connsiteX0" fmla="*/ 26364 w 2213664"/>
              <a:gd name="connsiteY0" fmla="*/ 3352820 h 4048503"/>
              <a:gd name="connsiteX1" fmla="*/ 7314 w 2213664"/>
              <a:gd name="connsiteY1" fmla="*/ 2705120 h 4048503"/>
              <a:gd name="connsiteX2" fmla="*/ 159714 w 2213664"/>
              <a:gd name="connsiteY2" fmla="*/ 2686070 h 4048503"/>
              <a:gd name="connsiteX3" fmla="*/ 350214 w 2213664"/>
              <a:gd name="connsiteY3" fmla="*/ 2628920 h 4048503"/>
              <a:gd name="connsiteX4" fmla="*/ 559764 w 2213664"/>
              <a:gd name="connsiteY4" fmla="*/ 2552720 h 4048503"/>
              <a:gd name="connsiteX5" fmla="*/ 655014 w 2213664"/>
              <a:gd name="connsiteY5" fmla="*/ 2343170 h 4048503"/>
              <a:gd name="connsiteX6" fmla="*/ 750264 w 2213664"/>
              <a:gd name="connsiteY6" fmla="*/ 2095520 h 4048503"/>
              <a:gd name="connsiteX7" fmla="*/ 883614 w 2213664"/>
              <a:gd name="connsiteY7" fmla="*/ 1733570 h 4048503"/>
              <a:gd name="connsiteX8" fmla="*/ 921714 w 2213664"/>
              <a:gd name="connsiteY8" fmla="*/ 1600220 h 4048503"/>
              <a:gd name="connsiteX9" fmla="*/ 997914 w 2213664"/>
              <a:gd name="connsiteY9" fmla="*/ 1409720 h 4048503"/>
              <a:gd name="connsiteX10" fmla="*/ 1036014 w 2213664"/>
              <a:gd name="connsiteY10" fmla="*/ 1257320 h 4048503"/>
              <a:gd name="connsiteX11" fmla="*/ 1016964 w 2213664"/>
              <a:gd name="connsiteY11" fmla="*/ 1009670 h 4048503"/>
              <a:gd name="connsiteX12" fmla="*/ 1016964 w 2213664"/>
              <a:gd name="connsiteY12" fmla="*/ 781070 h 4048503"/>
              <a:gd name="connsiteX13" fmla="*/ 1055064 w 2213664"/>
              <a:gd name="connsiteY13" fmla="*/ 628670 h 4048503"/>
              <a:gd name="connsiteX14" fmla="*/ 1055064 w 2213664"/>
              <a:gd name="connsiteY14" fmla="*/ 628670 h 4048503"/>
              <a:gd name="connsiteX15" fmla="*/ 1093164 w 2213664"/>
              <a:gd name="connsiteY15" fmla="*/ 419120 h 4048503"/>
              <a:gd name="connsiteX16" fmla="*/ 1093164 w 2213664"/>
              <a:gd name="connsiteY16" fmla="*/ 419120 h 4048503"/>
              <a:gd name="connsiteX17" fmla="*/ 1743989 w 2213664"/>
              <a:gd name="connsiteY17" fmla="*/ 0 h 4048503"/>
              <a:gd name="connsiteX18" fmla="*/ 2199975 w 2213664"/>
              <a:gd name="connsiteY18" fmla="*/ 37249 h 4048503"/>
              <a:gd name="connsiteX19" fmla="*/ 1916919 w 2213664"/>
              <a:gd name="connsiteY19" fmla="*/ 1309598 h 4048503"/>
              <a:gd name="connsiteX20" fmla="*/ 712164 w 2213664"/>
              <a:gd name="connsiteY20" fmla="*/ 3810020 h 4048503"/>
              <a:gd name="connsiteX21" fmla="*/ 442621 w 2213664"/>
              <a:gd name="connsiteY21" fmla="*/ 3951900 h 4048503"/>
              <a:gd name="connsiteX22" fmla="*/ 290221 w 2213664"/>
              <a:gd name="connsiteY22" fmla="*/ 3853807 h 4048503"/>
              <a:gd name="connsiteX23" fmla="*/ 173362 w 2213664"/>
              <a:gd name="connsiteY23" fmla="*/ 3677238 h 4048503"/>
              <a:gd name="connsiteX24" fmla="*/ 45414 w 2213664"/>
              <a:gd name="connsiteY24" fmla="*/ 3409970 h 4048503"/>
              <a:gd name="connsiteX25" fmla="*/ 26364 w 2213664"/>
              <a:gd name="connsiteY25" fmla="*/ 3352820 h 4048503"/>
              <a:gd name="connsiteX0" fmla="*/ 44164 w 2212414"/>
              <a:gd name="connsiteY0" fmla="*/ 3409970 h 4048503"/>
              <a:gd name="connsiteX1" fmla="*/ 6064 w 2212414"/>
              <a:gd name="connsiteY1" fmla="*/ 2705120 h 4048503"/>
              <a:gd name="connsiteX2" fmla="*/ 158464 w 2212414"/>
              <a:gd name="connsiteY2" fmla="*/ 2686070 h 4048503"/>
              <a:gd name="connsiteX3" fmla="*/ 348964 w 2212414"/>
              <a:gd name="connsiteY3" fmla="*/ 2628920 h 4048503"/>
              <a:gd name="connsiteX4" fmla="*/ 558514 w 2212414"/>
              <a:gd name="connsiteY4" fmla="*/ 2552720 h 4048503"/>
              <a:gd name="connsiteX5" fmla="*/ 653764 w 2212414"/>
              <a:gd name="connsiteY5" fmla="*/ 2343170 h 4048503"/>
              <a:gd name="connsiteX6" fmla="*/ 749014 w 2212414"/>
              <a:gd name="connsiteY6" fmla="*/ 2095520 h 4048503"/>
              <a:gd name="connsiteX7" fmla="*/ 882364 w 2212414"/>
              <a:gd name="connsiteY7" fmla="*/ 1733570 h 4048503"/>
              <a:gd name="connsiteX8" fmla="*/ 920464 w 2212414"/>
              <a:gd name="connsiteY8" fmla="*/ 1600220 h 4048503"/>
              <a:gd name="connsiteX9" fmla="*/ 996664 w 2212414"/>
              <a:gd name="connsiteY9" fmla="*/ 1409720 h 4048503"/>
              <a:gd name="connsiteX10" fmla="*/ 1034764 w 2212414"/>
              <a:gd name="connsiteY10" fmla="*/ 1257320 h 4048503"/>
              <a:gd name="connsiteX11" fmla="*/ 1015714 w 2212414"/>
              <a:gd name="connsiteY11" fmla="*/ 1009670 h 4048503"/>
              <a:gd name="connsiteX12" fmla="*/ 1015714 w 2212414"/>
              <a:gd name="connsiteY12" fmla="*/ 781070 h 4048503"/>
              <a:gd name="connsiteX13" fmla="*/ 1053814 w 2212414"/>
              <a:gd name="connsiteY13" fmla="*/ 628670 h 4048503"/>
              <a:gd name="connsiteX14" fmla="*/ 1053814 w 2212414"/>
              <a:gd name="connsiteY14" fmla="*/ 628670 h 4048503"/>
              <a:gd name="connsiteX15" fmla="*/ 1091914 w 2212414"/>
              <a:gd name="connsiteY15" fmla="*/ 419120 h 4048503"/>
              <a:gd name="connsiteX16" fmla="*/ 1091914 w 2212414"/>
              <a:gd name="connsiteY16" fmla="*/ 419120 h 4048503"/>
              <a:gd name="connsiteX17" fmla="*/ 1742739 w 2212414"/>
              <a:gd name="connsiteY17" fmla="*/ 0 h 4048503"/>
              <a:gd name="connsiteX18" fmla="*/ 2198725 w 2212414"/>
              <a:gd name="connsiteY18" fmla="*/ 37249 h 4048503"/>
              <a:gd name="connsiteX19" fmla="*/ 1915669 w 2212414"/>
              <a:gd name="connsiteY19" fmla="*/ 1309598 h 4048503"/>
              <a:gd name="connsiteX20" fmla="*/ 710914 w 2212414"/>
              <a:gd name="connsiteY20" fmla="*/ 3810020 h 4048503"/>
              <a:gd name="connsiteX21" fmla="*/ 441371 w 2212414"/>
              <a:gd name="connsiteY21" fmla="*/ 3951900 h 4048503"/>
              <a:gd name="connsiteX22" fmla="*/ 288971 w 2212414"/>
              <a:gd name="connsiteY22" fmla="*/ 3853807 h 4048503"/>
              <a:gd name="connsiteX23" fmla="*/ 172112 w 2212414"/>
              <a:gd name="connsiteY23" fmla="*/ 3677238 h 4048503"/>
              <a:gd name="connsiteX24" fmla="*/ 44164 w 2212414"/>
              <a:gd name="connsiteY24" fmla="*/ 3409970 h 4048503"/>
              <a:gd name="connsiteX0" fmla="*/ 166048 w 2206350"/>
              <a:gd name="connsiteY0" fmla="*/ 3677238 h 4048503"/>
              <a:gd name="connsiteX1" fmla="*/ 0 w 2206350"/>
              <a:gd name="connsiteY1" fmla="*/ 2705120 h 4048503"/>
              <a:gd name="connsiteX2" fmla="*/ 152400 w 2206350"/>
              <a:gd name="connsiteY2" fmla="*/ 2686070 h 4048503"/>
              <a:gd name="connsiteX3" fmla="*/ 342900 w 2206350"/>
              <a:gd name="connsiteY3" fmla="*/ 2628920 h 4048503"/>
              <a:gd name="connsiteX4" fmla="*/ 552450 w 2206350"/>
              <a:gd name="connsiteY4" fmla="*/ 2552720 h 4048503"/>
              <a:gd name="connsiteX5" fmla="*/ 647700 w 2206350"/>
              <a:gd name="connsiteY5" fmla="*/ 2343170 h 4048503"/>
              <a:gd name="connsiteX6" fmla="*/ 742950 w 2206350"/>
              <a:gd name="connsiteY6" fmla="*/ 2095520 h 4048503"/>
              <a:gd name="connsiteX7" fmla="*/ 876300 w 2206350"/>
              <a:gd name="connsiteY7" fmla="*/ 1733570 h 4048503"/>
              <a:gd name="connsiteX8" fmla="*/ 914400 w 2206350"/>
              <a:gd name="connsiteY8" fmla="*/ 1600220 h 4048503"/>
              <a:gd name="connsiteX9" fmla="*/ 990600 w 2206350"/>
              <a:gd name="connsiteY9" fmla="*/ 1409720 h 4048503"/>
              <a:gd name="connsiteX10" fmla="*/ 1028700 w 2206350"/>
              <a:gd name="connsiteY10" fmla="*/ 1257320 h 4048503"/>
              <a:gd name="connsiteX11" fmla="*/ 1009650 w 2206350"/>
              <a:gd name="connsiteY11" fmla="*/ 1009670 h 4048503"/>
              <a:gd name="connsiteX12" fmla="*/ 1009650 w 2206350"/>
              <a:gd name="connsiteY12" fmla="*/ 781070 h 4048503"/>
              <a:gd name="connsiteX13" fmla="*/ 1047750 w 2206350"/>
              <a:gd name="connsiteY13" fmla="*/ 628670 h 4048503"/>
              <a:gd name="connsiteX14" fmla="*/ 1047750 w 2206350"/>
              <a:gd name="connsiteY14" fmla="*/ 628670 h 4048503"/>
              <a:gd name="connsiteX15" fmla="*/ 1085850 w 2206350"/>
              <a:gd name="connsiteY15" fmla="*/ 419120 h 4048503"/>
              <a:gd name="connsiteX16" fmla="*/ 1085850 w 2206350"/>
              <a:gd name="connsiteY16" fmla="*/ 419120 h 4048503"/>
              <a:gd name="connsiteX17" fmla="*/ 1736675 w 2206350"/>
              <a:gd name="connsiteY17" fmla="*/ 0 h 4048503"/>
              <a:gd name="connsiteX18" fmla="*/ 2192661 w 2206350"/>
              <a:gd name="connsiteY18" fmla="*/ 37249 h 4048503"/>
              <a:gd name="connsiteX19" fmla="*/ 1909605 w 2206350"/>
              <a:gd name="connsiteY19" fmla="*/ 1309598 h 4048503"/>
              <a:gd name="connsiteX20" fmla="*/ 704850 w 2206350"/>
              <a:gd name="connsiteY20" fmla="*/ 3810020 h 4048503"/>
              <a:gd name="connsiteX21" fmla="*/ 435307 w 2206350"/>
              <a:gd name="connsiteY21" fmla="*/ 3951900 h 4048503"/>
              <a:gd name="connsiteX22" fmla="*/ 282907 w 2206350"/>
              <a:gd name="connsiteY22" fmla="*/ 3853807 h 4048503"/>
              <a:gd name="connsiteX23" fmla="*/ 166048 w 2206350"/>
              <a:gd name="connsiteY23" fmla="*/ 3677238 h 4048503"/>
              <a:gd name="connsiteX0" fmla="*/ 28075 w 2068377"/>
              <a:gd name="connsiteY0" fmla="*/ 3677238 h 4048503"/>
              <a:gd name="connsiteX1" fmla="*/ 14427 w 2068377"/>
              <a:gd name="connsiteY1" fmla="*/ 2686070 h 4048503"/>
              <a:gd name="connsiteX2" fmla="*/ 204927 w 2068377"/>
              <a:gd name="connsiteY2" fmla="*/ 2628920 h 4048503"/>
              <a:gd name="connsiteX3" fmla="*/ 414477 w 2068377"/>
              <a:gd name="connsiteY3" fmla="*/ 2552720 h 4048503"/>
              <a:gd name="connsiteX4" fmla="*/ 509727 w 2068377"/>
              <a:gd name="connsiteY4" fmla="*/ 2343170 h 4048503"/>
              <a:gd name="connsiteX5" fmla="*/ 604977 w 2068377"/>
              <a:gd name="connsiteY5" fmla="*/ 2095520 h 4048503"/>
              <a:gd name="connsiteX6" fmla="*/ 738327 w 2068377"/>
              <a:gd name="connsiteY6" fmla="*/ 1733570 h 4048503"/>
              <a:gd name="connsiteX7" fmla="*/ 776427 w 2068377"/>
              <a:gd name="connsiteY7" fmla="*/ 1600220 h 4048503"/>
              <a:gd name="connsiteX8" fmla="*/ 852627 w 2068377"/>
              <a:gd name="connsiteY8" fmla="*/ 1409720 h 4048503"/>
              <a:gd name="connsiteX9" fmla="*/ 890727 w 2068377"/>
              <a:gd name="connsiteY9" fmla="*/ 1257320 h 4048503"/>
              <a:gd name="connsiteX10" fmla="*/ 871677 w 2068377"/>
              <a:gd name="connsiteY10" fmla="*/ 1009670 h 4048503"/>
              <a:gd name="connsiteX11" fmla="*/ 871677 w 2068377"/>
              <a:gd name="connsiteY11" fmla="*/ 781070 h 4048503"/>
              <a:gd name="connsiteX12" fmla="*/ 909777 w 2068377"/>
              <a:gd name="connsiteY12" fmla="*/ 628670 h 4048503"/>
              <a:gd name="connsiteX13" fmla="*/ 909777 w 2068377"/>
              <a:gd name="connsiteY13" fmla="*/ 628670 h 4048503"/>
              <a:gd name="connsiteX14" fmla="*/ 947877 w 2068377"/>
              <a:gd name="connsiteY14" fmla="*/ 419120 h 4048503"/>
              <a:gd name="connsiteX15" fmla="*/ 947877 w 2068377"/>
              <a:gd name="connsiteY15" fmla="*/ 419120 h 4048503"/>
              <a:gd name="connsiteX16" fmla="*/ 1598702 w 2068377"/>
              <a:gd name="connsiteY16" fmla="*/ 0 h 4048503"/>
              <a:gd name="connsiteX17" fmla="*/ 2054688 w 2068377"/>
              <a:gd name="connsiteY17" fmla="*/ 37249 h 4048503"/>
              <a:gd name="connsiteX18" fmla="*/ 1771632 w 2068377"/>
              <a:gd name="connsiteY18" fmla="*/ 1309598 h 4048503"/>
              <a:gd name="connsiteX19" fmla="*/ 566877 w 2068377"/>
              <a:gd name="connsiteY19" fmla="*/ 3810020 h 4048503"/>
              <a:gd name="connsiteX20" fmla="*/ 297334 w 2068377"/>
              <a:gd name="connsiteY20" fmla="*/ 3951900 h 4048503"/>
              <a:gd name="connsiteX21" fmla="*/ 144934 w 2068377"/>
              <a:gd name="connsiteY21" fmla="*/ 3853807 h 4048503"/>
              <a:gd name="connsiteX22" fmla="*/ 28075 w 2068377"/>
              <a:gd name="connsiteY22" fmla="*/ 3677238 h 4048503"/>
              <a:gd name="connsiteX0" fmla="*/ 131251 w 2054694"/>
              <a:gd name="connsiteY0" fmla="*/ 3853807 h 4048503"/>
              <a:gd name="connsiteX1" fmla="*/ 744 w 2054694"/>
              <a:gd name="connsiteY1" fmla="*/ 2686070 h 4048503"/>
              <a:gd name="connsiteX2" fmla="*/ 191244 w 2054694"/>
              <a:gd name="connsiteY2" fmla="*/ 2628920 h 4048503"/>
              <a:gd name="connsiteX3" fmla="*/ 400794 w 2054694"/>
              <a:gd name="connsiteY3" fmla="*/ 2552720 h 4048503"/>
              <a:gd name="connsiteX4" fmla="*/ 496044 w 2054694"/>
              <a:gd name="connsiteY4" fmla="*/ 2343170 h 4048503"/>
              <a:gd name="connsiteX5" fmla="*/ 591294 w 2054694"/>
              <a:gd name="connsiteY5" fmla="*/ 2095520 h 4048503"/>
              <a:gd name="connsiteX6" fmla="*/ 724644 w 2054694"/>
              <a:gd name="connsiteY6" fmla="*/ 1733570 h 4048503"/>
              <a:gd name="connsiteX7" fmla="*/ 762744 w 2054694"/>
              <a:gd name="connsiteY7" fmla="*/ 1600220 h 4048503"/>
              <a:gd name="connsiteX8" fmla="*/ 838944 w 2054694"/>
              <a:gd name="connsiteY8" fmla="*/ 1409720 h 4048503"/>
              <a:gd name="connsiteX9" fmla="*/ 877044 w 2054694"/>
              <a:gd name="connsiteY9" fmla="*/ 1257320 h 4048503"/>
              <a:gd name="connsiteX10" fmla="*/ 857994 w 2054694"/>
              <a:gd name="connsiteY10" fmla="*/ 1009670 h 4048503"/>
              <a:gd name="connsiteX11" fmla="*/ 857994 w 2054694"/>
              <a:gd name="connsiteY11" fmla="*/ 781070 h 4048503"/>
              <a:gd name="connsiteX12" fmla="*/ 896094 w 2054694"/>
              <a:gd name="connsiteY12" fmla="*/ 628670 h 4048503"/>
              <a:gd name="connsiteX13" fmla="*/ 896094 w 2054694"/>
              <a:gd name="connsiteY13" fmla="*/ 628670 h 4048503"/>
              <a:gd name="connsiteX14" fmla="*/ 934194 w 2054694"/>
              <a:gd name="connsiteY14" fmla="*/ 419120 h 4048503"/>
              <a:gd name="connsiteX15" fmla="*/ 934194 w 2054694"/>
              <a:gd name="connsiteY15" fmla="*/ 419120 h 4048503"/>
              <a:gd name="connsiteX16" fmla="*/ 1585019 w 2054694"/>
              <a:gd name="connsiteY16" fmla="*/ 0 h 4048503"/>
              <a:gd name="connsiteX17" fmla="*/ 2041005 w 2054694"/>
              <a:gd name="connsiteY17" fmla="*/ 37249 h 4048503"/>
              <a:gd name="connsiteX18" fmla="*/ 1757949 w 2054694"/>
              <a:gd name="connsiteY18" fmla="*/ 1309598 h 4048503"/>
              <a:gd name="connsiteX19" fmla="*/ 553194 w 2054694"/>
              <a:gd name="connsiteY19" fmla="*/ 3810020 h 4048503"/>
              <a:gd name="connsiteX20" fmla="*/ 283651 w 2054694"/>
              <a:gd name="connsiteY20" fmla="*/ 3951900 h 4048503"/>
              <a:gd name="connsiteX21" fmla="*/ 131251 w 2054694"/>
              <a:gd name="connsiteY21" fmla="*/ 3853807 h 4048503"/>
              <a:gd name="connsiteX0" fmla="*/ 282907 w 2053950"/>
              <a:gd name="connsiteY0" fmla="*/ 3951900 h 4116492"/>
              <a:gd name="connsiteX1" fmla="*/ 0 w 2053950"/>
              <a:gd name="connsiteY1" fmla="*/ 2686070 h 4116492"/>
              <a:gd name="connsiteX2" fmla="*/ 190500 w 2053950"/>
              <a:gd name="connsiteY2" fmla="*/ 2628920 h 4116492"/>
              <a:gd name="connsiteX3" fmla="*/ 400050 w 2053950"/>
              <a:gd name="connsiteY3" fmla="*/ 2552720 h 4116492"/>
              <a:gd name="connsiteX4" fmla="*/ 495300 w 2053950"/>
              <a:gd name="connsiteY4" fmla="*/ 2343170 h 4116492"/>
              <a:gd name="connsiteX5" fmla="*/ 590550 w 2053950"/>
              <a:gd name="connsiteY5" fmla="*/ 2095520 h 4116492"/>
              <a:gd name="connsiteX6" fmla="*/ 723900 w 2053950"/>
              <a:gd name="connsiteY6" fmla="*/ 1733570 h 4116492"/>
              <a:gd name="connsiteX7" fmla="*/ 762000 w 2053950"/>
              <a:gd name="connsiteY7" fmla="*/ 1600220 h 4116492"/>
              <a:gd name="connsiteX8" fmla="*/ 838200 w 2053950"/>
              <a:gd name="connsiteY8" fmla="*/ 1409720 h 4116492"/>
              <a:gd name="connsiteX9" fmla="*/ 876300 w 2053950"/>
              <a:gd name="connsiteY9" fmla="*/ 1257320 h 4116492"/>
              <a:gd name="connsiteX10" fmla="*/ 857250 w 2053950"/>
              <a:gd name="connsiteY10" fmla="*/ 1009670 h 4116492"/>
              <a:gd name="connsiteX11" fmla="*/ 857250 w 2053950"/>
              <a:gd name="connsiteY11" fmla="*/ 781070 h 4116492"/>
              <a:gd name="connsiteX12" fmla="*/ 895350 w 2053950"/>
              <a:gd name="connsiteY12" fmla="*/ 628670 h 4116492"/>
              <a:gd name="connsiteX13" fmla="*/ 895350 w 2053950"/>
              <a:gd name="connsiteY13" fmla="*/ 628670 h 4116492"/>
              <a:gd name="connsiteX14" fmla="*/ 933450 w 2053950"/>
              <a:gd name="connsiteY14" fmla="*/ 419120 h 4116492"/>
              <a:gd name="connsiteX15" fmla="*/ 933450 w 2053950"/>
              <a:gd name="connsiteY15" fmla="*/ 419120 h 4116492"/>
              <a:gd name="connsiteX16" fmla="*/ 1584275 w 2053950"/>
              <a:gd name="connsiteY16" fmla="*/ 0 h 4116492"/>
              <a:gd name="connsiteX17" fmla="*/ 2040261 w 2053950"/>
              <a:gd name="connsiteY17" fmla="*/ 37249 h 4116492"/>
              <a:gd name="connsiteX18" fmla="*/ 1757205 w 2053950"/>
              <a:gd name="connsiteY18" fmla="*/ 1309598 h 4116492"/>
              <a:gd name="connsiteX19" fmla="*/ 552450 w 2053950"/>
              <a:gd name="connsiteY19" fmla="*/ 3810020 h 4116492"/>
              <a:gd name="connsiteX20" fmla="*/ 282907 w 2053950"/>
              <a:gd name="connsiteY20" fmla="*/ 3951900 h 4116492"/>
              <a:gd name="connsiteX0" fmla="*/ 282907 w 2058452"/>
              <a:gd name="connsiteY0" fmla="*/ 3951900 h 3951900"/>
              <a:gd name="connsiteX1" fmla="*/ 0 w 2058452"/>
              <a:gd name="connsiteY1" fmla="*/ 2686070 h 3951900"/>
              <a:gd name="connsiteX2" fmla="*/ 190500 w 2058452"/>
              <a:gd name="connsiteY2" fmla="*/ 2628920 h 3951900"/>
              <a:gd name="connsiteX3" fmla="*/ 400050 w 2058452"/>
              <a:gd name="connsiteY3" fmla="*/ 2552720 h 3951900"/>
              <a:gd name="connsiteX4" fmla="*/ 495300 w 2058452"/>
              <a:gd name="connsiteY4" fmla="*/ 2343170 h 3951900"/>
              <a:gd name="connsiteX5" fmla="*/ 590550 w 2058452"/>
              <a:gd name="connsiteY5" fmla="*/ 2095520 h 3951900"/>
              <a:gd name="connsiteX6" fmla="*/ 723900 w 2058452"/>
              <a:gd name="connsiteY6" fmla="*/ 1733570 h 3951900"/>
              <a:gd name="connsiteX7" fmla="*/ 762000 w 2058452"/>
              <a:gd name="connsiteY7" fmla="*/ 1600220 h 3951900"/>
              <a:gd name="connsiteX8" fmla="*/ 838200 w 2058452"/>
              <a:gd name="connsiteY8" fmla="*/ 1409720 h 3951900"/>
              <a:gd name="connsiteX9" fmla="*/ 876300 w 2058452"/>
              <a:gd name="connsiteY9" fmla="*/ 1257320 h 3951900"/>
              <a:gd name="connsiteX10" fmla="*/ 857250 w 2058452"/>
              <a:gd name="connsiteY10" fmla="*/ 1009670 h 3951900"/>
              <a:gd name="connsiteX11" fmla="*/ 857250 w 2058452"/>
              <a:gd name="connsiteY11" fmla="*/ 781070 h 3951900"/>
              <a:gd name="connsiteX12" fmla="*/ 895350 w 2058452"/>
              <a:gd name="connsiteY12" fmla="*/ 628670 h 3951900"/>
              <a:gd name="connsiteX13" fmla="*/ 895350 w 2058452"/>
              <a:gd name="connsiteY13" fmla="*/ 628670 h 3951900"/>
              <a:gd name="connsiteX14" fmla="*/ 933450 w 2058452"/>
              <a:gd name="connsiteY14" fmla="*/ 419120 h 3951900"/>
              <a:gd name="connsiteX15" fmla="*/ 933450 w 2058452"/>
              <a:gd name="connsiteY15" fmla="*/ 419120 h 3951900"/>
              <a:gd name="connsiteX16" fmla="*/ 1584275 w 2058452"/>
              <a:gd name="connsiteY16" fmla="*/ 0 h 3951900"/>
              <a:gd name="connsiteX17" fmla="*/ 2040261 w 2058452"/>
              <a:gd name="connsiteY17" fmla="*/ 37249 h 3951900"/>
              <a:gd name="connsiteX18" fmla="*/ 1757205 w 2058452"/>
              <a:gd name="connsiteY18" fmla="*/ 1309598 h 3951900"/>
              <a:gd name="connsiteX19" fmla="*/ 282907 w 2058452"/>
              <a:gd name="connsiteY19" fmla="*/ 3951900 h 3951900"/>
              <a:gd name="connsiteX0" fmla="*/ 152460 w 1928005"/>
              <a:gd name="connsiteY0" fmla="*/ 3951900 h 3976677"/>
              <a:gd name="connsiteX1" fmla="*/ 60053 w 1928005"/>
              <a:gd name="connsiteY1" fmla="*/ 2628920 h 3976677"/>
              <a:gd name="connsiteX2" fmla="*/ 269603 w 1928005"/>
              <a:gd name="connsiteY2" fmla="*/ 2552720 h 3976677"/>
              <a:gd name="connsiteX3" fmla="*/ 364853 w 1928005"/>
              <a:gd name="connsiteY3" fmla="*/ 2343170 h 3976677"/>
              <a:gd name="connsiteX4" fmla="*/ 460103 w 1928005"/>
              <a:gd name="connsiteY4" fmla="*/ 2095520 h 3976677"/>
              <a:gd name="connsiteX5" fmla="*/ 593453 w 1928005"/>
              <a:gd name="connsiteY5" fmla="*/ 1733570 h 3976677"/>
              <a:gd name="connsiteX6" fmla="*/ 631553 w 1928005"/>
              <a:gd name="connsiteY6" fmla="*/ 1600220 h 3976677"/>
              <a:gd name="connsiteX7" fmla="*/ 707753 w 1928005"/>
              <a:gd name="connsiteY7" fmla="*/ 1409720 h 3976677"/>
              <a:gd name="connsiteX8" fmla="*/ 745853 w 1928005"/>
              <a:gd name="connsiteY8" fmla="*/ 1257320 h 3976677"/>
              <a:gd name="connsiteX9" fmla="*/ 726803 w 1928005"/>
              <a:gd name="connsiteY9" fmla="*/ 1009670 h 3976677"/>
              <a:gd name="connsiteX10" fmla="*/ 726803 w 1928005"/>
              <a:gd name="connsiteY10" fmla="*/ 781070 h 3976677"/>
              <a:gd name="connsiteX11" fmla="*/ 764903 w 1928005"/>
              <a:gd name="connsiteY11" fmla="*/ 628670 h 3976677"/>
              <a:gd name="connsiteX12" fmla="*/ 764903 w 1928005"/>
              <a:gd name="connsiteY12" fmla="*/ 628670 h 3976677"/>
              <a:gd name="connsiteX13" fmla="*/ 803003 w 1928005"/>
              <a:gd name="connsiteY13" fmla="*/ 419120 h 3976677"/>
              <a:gd name="connsiteX14" fmla="*/ 803003 w 1928005"/>
              <a:gd name="connsiteY14" fmla="*/ 419120 h 3976677"/>
              <a:gd name="connsiteX15" fmla="*/ 1453828 w 1928005"/>
              <a:gd name="connsiteY15" fmla="*/ 0 h 3976677"/>
              <a:gd name="connsiteX16" fmla="*/ 1909814 w 1928005"/>
              <a:gd name="connsiteY16" fmla="*/ 37249 h 3976677"/>
              <a:gd name="connsiteX17" fmla="*/ 1626758 w 1928005"/>
              <a:gd name="connsiteY17" fmla="*/ 1309598 h 3976677"/>
              <a:gd name="connsiteX18" fmla="*/ 152460 w 1928005"/>
              <a:gd name="connsiteY18" fmla="*/ 3951900 h 3976677"/>
              <a:gd name="connsiteX0" fmla="*/ 1566705 w 1869959"/>
              <a:gd name="connsiteY0" fmla="*/ 1309598 h 2628920"/>
              <a:gd name="connsiteX1" fmla="*/ 0 w 1869959"/>
              <a:gd name="connsiteY1" fmla="*/ 2628920 h 2628920"/>
              <a:gd name="connsiteX2" fmla="*/ 209550 w 1869959"/>
              <a:gd name="connsiteY2" fmla="*/ 2552720 h 2628920"/>
              <a:gd name="connsiteX3" fmla="*/ 304800 w 1869959"/>
              <a:gd name="connsiteY3" fmla="*/ 2343170 h 2628920"/>
              <a:gd name="connsiteX4" fmla="*/ 400050 w 1869959"/>
              <a:gd name="connsiteY4" fmla="*/ 2095520 h 2628920"/>
              <a:gd name="connsiteX5" fmla="*/ 533400 w 1869959"/>
              <a:gd name="connsiteY5" fmla="*/ 1733570 h 2628920"/>
              <a:gd name="connsiteX6" fmla="*/ 571500 w 1869959"/>
              <a:gd name="connsiteY6" fmla="*/ 1600220 h 2628920"/>
              <a:gd name="connsiteX7" fmla="*/ 647700 w 1869959"/>
              <a:gd name="connsiteY7" fmla="*/ 1409720 h 2628920"/>
              <a:gd name="connsiteX8" fmla="*/ 685800 w 1869959"/>
              <a:gd name="connsiteY8" fmla="*/ 1257320 h 2628920"/>
              <a:gd name="connsiteX9" fmla="*/ 666750 w 1869959"/>
              <a:gd name="connsiteY9" fmla="*/ 1009670 h 2628920"/>
              <a:gd name="connsiteX10" fmla="*/ 666750 w 1869959"/>
              <a:gd name="connsiteY10" fmla="*/ 781070 h 2628920"/>
              <a:gd name="connsiteX11" fmla="*/ 704850 w 1869959"/>
              <a:gd name="connsiteY11" fmla="*/ 628670 h 2628920"/>
              <a:gd name="connsiteX12" fmla="*/ 704850 w 1869959"/>
              <a:gd name="connsiteY12" fmla="*/ 628670 h 2628920"/>
              <a:gd name="connsiteX13" fmla="*/ 742950 w 1869959"/>
              <a:gd name="connsiteY13" fmla="*/ 419120 h 2628920"/>
              <a:gd name="connsiteX14" fmla="*/ 742950 w 1869959"/>
              <a:gd name="connsiteY14" fmla="*/ 419120 h 2628920"/>
              <a:gd name="connsiteX15" fmla="*/ 1393775 w 1869959"/>
              <a:gd name="connsiteY15" fmla="*/ 0 h 2628920"/>
              <a:gd name="connsiteX16" fmla="*/ 1849761 w 1869959"/>
              <a:gd name="connsiteY16" fmla="*/ 37249 h 2628920"/>
              <a:gd name="connsiteX17" fmla="*/ 1566705 w 1869959"/>
              <a:gd name="connsiteY17" fmla="*/ 1309598 h 2628920"/>
              <a:gd name="connsiteX0" fmla="*/ 1357155 w 1660409"/>
              <a:gd name="connsiteY0" fmla="*/ 1309598 h 2552720"/>
              <a:gd name="connsiteX1" fmla="*/ 0 w 1660409"/>
              <a:gd name="connsiteY1" fmla="*/ 2552720 h 2552720"/>
              <a:gd name="connsiteX2" fmla="*/ 95250 w 1660409"/>
              <a:gd name="connsiteY2" fmla="*/ 2343170 h 2552720"/>
              <a:gd name="connsiteX3" fmla="*/ 190500 w 1660409"/>
              <a:gd name="connsiteY3" fmla="*/ 2095520 h 2552720"/>
              <a:gd name="connsiteX4" fmla="*/ 323850 w 1660409"/>
              <a:gd name="connsiteY4" fmla="*/ 1733570 h 2552720"/>
              <a:gd name="connsiteX5" fmla="*/ 361950 w 1660409"/>
              <a:gd name="connsiteY5" fmla="*/ 1600220 h 2552720"/>
              <a:gd name="connsiteX6" fmla="*/ 438150 w 1660409"/>
              <a:gd name="connsiteY6" fmla="*/ 1409720 h 2552720"/>
              <a:gd name="connsiteX7" fmla="*/ 476250 w 1660409"/>
              <a:gd name="connsiteY7" fmla="*/ 1257320 h 2552720"/>
              <a:gd name="connsiteX8" fmla="*/ 457200 w 1660409"/>
              <a:gd name="connsiteY8" fmla="*/ 1009670 h 2552720"/>
              <a:gd name="connsiteX9" fmla="*/ 457200 w 1660409"/>
              <a:gd name="connsiteY9" fmla="*/ 781070 h 2552720"/>
              <a:gd name="connsiteX10" fmla="*/ 495300 w 1660409"/>
              <a:gd name="connsiteY10" fmla="*/ 628670 h 2552720"/>
              <a:gd name="connsiteX11" fmla="*/ 495300 w 1660409"/>
              <a:gd name="connsiteY11" fmla="*/ 628670 h 2552720"/>
              <a:gd name="connsiteX12" fmla="*/ 533400 w 1660409"/>
              <a:gd name="connsiteY12" fmla="*/ 419120 h 2552720"/>
              <a:gd name="connsiteX13" fmla="*/ 533400 w 1660409"/>
              <a:gd name="connsiteY13" fmla="*/ 419120 h 2552720"/>
              <a:gd name="connsiteX14" fmla="*/ 1184225 w 1660409"/>
              <a:gd name="connsiteY14" fmla="*/ 0 h 2552720"/>
              <a:gd name="connsiteX15" fmla="*/ 1640211 w 1660409"/>
              <a:gd name="connsiteY15" fmla="*/ 37249 h 2552720"/>
              <a:gd name="connsiteX16" fmla="*/ 1357155 w 1660409"/>
              <a:gd name="connsiteY16" fmla="*/ 1309598 h 2552720"/>
              <a:gd name="connsiteX0" fmla="*/ 1261905 w 1565159"/>
              <a:gd name="connsiteY0" fmla="*/ 1309598 h 2343170"/>
              <a:gd name="connsiteX1" fmla="*/ 0 w 1565159"/>
              <a:gd name="connsiteY1" fmla="*/ 2343170 h 2343170"/>
              <a:gd name="connsiteX2" fmla="*/ 95250 w 1565159"/>
              <a:gd name="connsiteY2" fmla="*/ 2095520 h 2343170"/>
              <a:gd name="connsiteX3" fmla="*/ 228600 w 1565159"/>
              <a:gd name="connsiteY3" fmla="*/ 1733570 h 2343170"/>
              <a:gd name="connsiteX4" fmla="*/ 266700 w 1565159"/>
              <a:gd name="connsiteY4" fmla="*/ 1600220 h 2343170"/>
              <a:gd name="connsiteX5" fmla="*/ 342900 w 1565159"/>
              <a:gd name="connsiteY5" fmla="*/ 1409720 h 2343170"/>
              <a:gd name="connsiteX6" fmla="*/ 381000 w 1565159"/>
              <a:gd name="connsiteY6" fmla="*/ 1257320 h 2343170"/>
              <a:gd name="connsiteX7" fmla="*/ 361950 w 1565159"/>
              <a:gd name="connsiteY7" fmla="*/ 1009670 h 2343170"/>
              <a:gd name="connsiteX8" fmla="*/ 361950 w 1565159"/>
              <a:gd name="connsiteY8" fmla="*/ 781070 h 2343170"/>
              <a:gd name="connsiteX9" fmla="*/ 400050 w 1565159"/>
              <a:gd name="connsiteY9" fmla="*/ 628670 h 2343170"/>
              <a:gd name="connsiteX10" fmla="*/ 400050 w 1565159"/>
              <a:gd name="connsiteY10" fmla="*/ 628670 h 2343170"/>
              <a:gd name="connsiteX11" fmla="*/ 438150 w 1565159"/>
              <a:gd name="connsiteY11" fmla="*/ 419120 h 2343170"/>
              <a:gd name="connsiteX12" fmla="*/ 438150 w 1565159"/>
              <a:gd name="connsiteY12" fmla="*/ 419120 h 2343170"/>
              <a:gd name="connsiteX13" fmla="*/ 1088975 w 1565159"/>
              <a:gd name="connsiteY13" fmla="*/ 0 h 2343170"/>
              <a:gd name="connsiteX14" fmla="*/ 1544961 w 1565159"/>
              <a:gd name="connsiteY14" fmla="*/ 37249 h 2343170"/>
              <a:gd name="connsiteX15" fmla="*/ 1261905 w 1565159"/>
              <a:gd name="connsiteY15" fmla="*/ 1309598 h 2343170"/>
              <a:gd name="connsiteX0" fmla="*/ 1166655 w 1469909"/>
              <a:gd name="connsiteY0" fmla="*/ 1309598 h 2095520"/>
              <a:gd name="connsiteX1" fmla="*/ 0 w 1469909"/>
              <a:gd name="connsiteY1" fmla="*/ 2095520 h 2095520"/>
              <a:gd name="connsiteX2" fmla="*/ 133350 w 1469909"/>
              <a:gd name="connsiteY2" fmla="*/ 1733570 h 2095520"/>
              <a:gd name="connsiteX3" fmla="*/ 171450 w 1469909"/>
              <a:gd name="connsiteY3" fmla="*/ 1600220 h 2095520"/>
              <a:gd name="connsiteX4" fmla="*/ 247650 w 1469909"/>
              <a:gd name="connsiteY4" fmla="*/ 1409720 h 2095520"/>
              <a:gd name="connsiteX5" fmla="*/ 285750 w 1469909"/>
              <a:gd name="connsiteY5" fmla="*/ 1257320 h 2095520"/>
              <a:gd name="connsiteX6" fmla="*/ 266700 w 1469909"/>
              <a:gd name="connsiteY6" fmla="*/ 1009670 h 2095520"/>
              <a:gd name="connsiteX7" fmla="*/ 266700 w 1469909"/>
              <a:gd name="connsiteY7" fmla="*/ 781070 h 2095520"/>
              <a:gd name="connsiteX8" fmla="*/ 304800 w 1469909"/>
              <a:gd name="connsiteY8" fmla="*/ 628670 h 2095520"/>
              <a:gd name="connsiteX9" fmla="*/ 304800 w 1469909"/>
              <a:gd name="connsiteY9" fmla="*/ 628670 h 2095520"/>
              <a:gd name="connsiteX10" fmla="*/ 342900 w 1469909"/>
              <a:gd name="connsiteY10" fmla="*/ 419120 h 2095520"/>
              <a:gd name="connsiteX11" fmla="*/ 342900 w 1469909"/>
              <a:gd name="connsiteY11" fmla="*/ 419120 h 2095520"/>
              <a:gd name="connsiteX12" fmla="*/ 993725 w 1469909"/>
              <a:gd name="connsiteY12" fmla="*/ 0 h 2095520"/>
              <a:gd name="connsiteX13" fmla="*/ 1449711 w 1469909"/>
              <a:gd name="connsiteY13" fmla="*/ 37249 h 2095520"/>
              <a:gd name="connsiteX14" fmla="*/ 1166655 w 1469909"/>
              <a:gd name="connsiteY14" fmla="*/ 1309598 h 2095520"/>
              <a:gd name="connsiteX0" fmla="*/ 1033305 w 1336559"/>
              <a:gd name="connsiteY0" fmla="*/ 1309598 h 1733570"/>
              <a:gd name="connsiteX1" fmla="*/ 0 w 1336559"/>
              <a:gd name="connsiteY1" fmla="*/ 1733570 h 1733570"/>
              <a:gd name="connsiteX2" fmla="*/ 38100 w 1336559"/>
              <a:gd name="connsiteY2" fmla="*/ 1600220 h 1733570"/>
              <a:gd name="connsiteX3" fmla="*/ 114300 w 1336559"/>
              <a:gd name="connsiteY3" fmla="*/ 1409720 h 1733570"/>
              <a:gd name="connsiteX4" fmla="*/ 152400 w 1336559"/>
              <a:gd name="connsiteY4" fmla="*/ 1257320 h 1733570"/>
              <a:gd name="connsiteX5" fmla="*/ 133350 w 1336559"/>
              <a:gd name="connsiteY5" fmla="*/ 1009670 h 1733570"/>
              <a:gd name="connsiteX6" fmla="*/ 133350 w 1336559"/>
              <a:gd name="connsiteY6" fmla="*/ 781070 h 1733570"/>
              <a:gd name="connsiteX7" fmla="*/ 171450 w 1336559"/>
              <a:gd name="connsiteY7" fmla="*/ 628670 h 1733570"/>
              <a:gd name="connsiteX8" fmla="*/ 171450 w 1336559"/>
              <a:gd name="connsiteY8" fmla="*/ 628670 h 1733570"/>
              <a:gd name="connsiteX9" fmla="*/ 209550 w 1336559"/>
              <a:gd name="connsiteY9" fmla="*/ 419120 h 1733570"/>
              <a:gd name="connsiteX10" fmla="*/ 209550 w 1336559"/>
              <a:gd name="connsiteY10" fmla="*/ 419120 h 1733570"/>
              <a:gd name="connsiteX11" fmla="*/ 860375 w 1336559"/>
              <a:gd name="connsiteY11" fmla="*/ 0 h 1733570"/>
              <a:gd name="connsiteX12" fmla="*/ 1316361 w 1336559"/>
              <a:gd name="connsiteY12" fmla="*/ 37249 h 1733570"/>
              <a:gd name="connsiteX13" fmla="*/ 1033305 w 1336559"/>
              <a:gd name="connsiteY13" fmla="*/ 1309598 h 1733570"/>
              <a:gd name="connsiteX0" fmla="*/ 1033305 w 1033305"/>
              <a:gd name="connsiteY0" fmla="*/ 1309598 h 1733570"/>
              <a:gd name="connsiteX1" fmla="*/ 0 w 1033305"/>
              <a:gd name="connsiteY1" fmla="*/ 1733570 h 1733570"/>
              <a:gd name="connsiteX2" fmla="*/ 38100 w 1033305"/>
              <a:gd name="connsiteY2" fmla="*/ 1600220 h 1733570"/>
              <a:gd name="connsiteX3" fmla="*/ 114300 w 1033305"/>
              <a:gd name="connsiteY3" fmla="*/ 1409720 h 1733570"/>
              <a:gd name="connsiteX4" fmla="*/ 152400 w 1033305"/>
              <a:gd name="connsiteY4" fmla="*/ 1257320 h 1733570"/>
              <a:gd name="connsiteX5" fmla="*/ 133350 w 1033305"/>
              <a:gd name="connsiteY5" fmla="*/ 1009670 h 1733570"/>
              <a:gd name="connsiteX6" fmla="*/ 133350 w 1033305"/>
              <a:gd name="connsiteY6" fmla="*/ 781070 h 1733570"/>
              <a:gd name="connsiteX7" fmla="*/ 171450 w 1033305"/>
              <a:gd name="connsiteY7" fmla="*/ 628670 h 1733570"/>
              <a:gd name="connsiteX8" fmla="*/ 171450 w 1033305"/>
              <a:gd name="connsiteY8" fmla="*/ 628670 h 1733570"/>
              <a:gd name="connsiteX9" fmla="*/ 209550 w 1033305"/>
              <a:gd name="connsiteY9" fmla="*/ 419120 h 1733570"/>
              <a:gd name="connsiteX10" fmla="*/ 209550 w 1033305"/>
              <a:gd name="connsiteY10" fmla="*/ 419120 h 1733570"/>
              <a:gd name="connsiteX11" fmla="*/ 860375 w 1033305"/>
              <a:gd name="connsiteY11" fmla="*/ 0 h 1733570"/>
              <a:gd name="connsiteX12" fmla="*/ 1033305 w 1033305"/>
              <a:gd name="connsiteY12" fmla="*/ 1309598 h 1733570"/>
              <a:gd name="connsiteX0" fmla="*/ 689973 w 860375"/>
              <a:gd name="connsiteY0" fmla="*/ 1501964 h 1733570"/>
              <a:gd name="connsiteX1" fmla="*/ 0 w 860375"/>
              <a:gd name="connsiteY1" fmla="*/ 1733570 h 1733570"/>
              <a:gd name="connsiteX2" fmla="*/ 38100 w 860375"/>
              <a:gd name="connsiteY2" fmla="*/ 1600220 h 1733570"/>
              <a:gd name="connsiteX3" fmla="*/ 114300 w 860375"/>
              <a:gd name="connsiteY3" fmla="*/ 1409720 h 1733570"/>
              <a:gd name="connsiteX4" fmla="*/ 152400 w 860375"/>
              <a:gd name="connsiteY4" fmla="*/ 1257320 h 1733570"/>
              <a:gd name="connsiteX5" fmla="*/ 133350 w 860375"/>
              <a:gd name="connsiteY5" fmla="*/ 1009670 h 1733570"/>
              <a:gd name="connsiteX6" fmla="*/ 133350 w 860375"/>
              <a:gd name="connsiteY6" fmla="*/ 781070 h 1733570"/>
              <a:gd name="connsiteX7" fmla="*/ 171450 w 860375"/>
              <a:gd name="connsiteY7" fmla="*/ 628670 h 1733570"/>
              <a:gd name="connsiteX8" fmla="*/ 171450 w 860375"/>
              <a:gd name="connsiteY8" fmla="*/ 628670 h 1733570"/>
              <a:gd name="connsiteX9" fmla="*/ 209550 w 860375"/>
              <a:gd name="connsiteY9" fmla="*/ 419120 h 1733570"/>
              <a:gd name="connsiteX10" fmla="*/ 209550 w 860375"/>
              <a:gd name="connsiteY10" fmla="*/ 419120 h 1733570"/>
              <a:gd name="connsiteX11" fmla="*/ 860375 w 860375"/>
              <a:gd name="connsiteY11" fmla="*/ 0 h 1733570"/>
              <a:gd name="connsiteX12" fmla="*/ 689973 w 860375"/>
              <a:gd name="connsiteY12" fmla="*/ 1501964 h 1733570"/>
              <a:gd name="connsiteX0" fmla="*/ 689973 w 900575"/>
              <a:gd name="connsiteY0" fmla="*/ 1501964 h 1733570"/>
              <a:gd name="connsiteX1" fmla="*/ 0 w 900575"/>
              <a:gd name="connsiteY1" fmla="*/ 1733570 h 1733570"/>
              <a:gd name="connsiteX2" fmla="*/ 38100 w 900575"/>
              <a:gd name="connsiteY2" fmla="*/ 1600220 h 1733570"/>
              <a:gd name="connsiteX3" fmla="*/ 114300 w 900575"/>
              <a:gd name="connsiteY3" fmla="*/ 1409720 h 1733570"/>
              <a:gd name="connsiteX4" fmla="*/ 152400 w 900575"/>
              <a:gd name="connsiteY4" fmla="*/ 1257320 h 1733570"/>
              <a:gd name="connsiteX5" fmla="*/ 133350 w 900575"/>
              <a:gd name="connsiteY5" fmla="*/ 1009670 h 1733570"/>
              <a:gd name="connsiteX6" fmla="*/ 133350 w 900575"/>
              <a:gd name="connsiteY6" fmla="*/ 781070 h 1733570"/>
              <a:gd name="connsiteX7" fmla="*/ 171450 w 900575"/>
              <a:gd name="connsiteY7" fmla="*/ 628670 h 1733570"/>
              <a:gd name="connsiteX8" fmla="*/ 171450 w 900575"/>
              <a:gd name="connsiteY8" fmla="*/ 628670 h 1733570"/>
              <a:gd name="connsiteX9" fmla="*/ 209550 w 900575"/>
              <a:gd name="connsiteY9" fmla="*/ 419120 h 1733570"/>
              <a:gd name="connsiteX10" fmla="*/ 209550 w 900575"/>
              <a:gd name="connsiteY10" fmla="*/ 419120 h 1733570"/>
              <a:gd name="connsiteX11" fmla="*/ 860375 w 900575"/>
              <a:gd name="connsiteY11" fmla="*/ 0 h 1733570"/>
              <a:gd name="connsiteX12" fmla="*/ 689973 w 900575"/>
              <a:gd name="connsiteY12" fmla="*/ 1501964 h 1733570"/>
              <a:gd name="connsiteX0" fmla="*/ 689973 w 798398"/>
              <a:gd name="connsiteY0" fmla="*/ 1435631 h 1667237"/>
              <a:gd name="connsiteX1" fmla="*/ 0 w 798398"/>
              <a:gd name="connsiteY1" fmla="*/ 1667237 h 1667237"/>
              <a:gd name="connsiteX2" fmla="*/ 38100 w 798398"/>
              <a:gd name="connsiteY2" fmla="*/ 1533887 h 1667237"/>
              <a:gd name="connsiteX3" fmla="*/ 114300 w 798398"/>
              <a:gd name="connsiteY3" fmla="*/ 1343387 h 1667237"/>
              <a:gd name="connsiteX4" fmla="*/ 152400 w 798398"/>
              <a:gd name="connsiteY4" fmla="*/ 1190987 h 1667237"/>
              <a:gd name="connsiteX5" fmla="*/ 133350 w 798398"/>
              <a:gd name="connsiteY5" fmla="*/ 943337 h 1667237"/>
              <a:gd name="connsiteX6" fmla="*/ 133350 w 798398"/>
              <a:gd name="connsiteY6" fmla="*/ 714737 h 1667237"/>
              <a:gd name="connsiteX7" fmla="*/ 171450 w 798398"/>
              <a:gd name="connsiteY7" fmla="*/ 562337 h 1667237"/>
              <a:gd name="connsiteX8" fmla="*/ 171450 w 798398"/>
              <a:gd name="connsiteY8" fmla="*/ 562337 h 1667237"/>
              <a:gd name="connsiteX9" fmla="*/ 209550 w 798398"/>
              <a:gd name="connsiteY9" fmla="*/ 352787 h 1667237"/>
              <a:gd name="connsiteX10" fmla="*/ 209550 w 798398"/>
              <a:gd name="connsiteY10" fmla="*/ 352787 h 1667237"/>
              <a:gd name="connsiteX11" fmla="*/ 748419 w 798398"/>
              <a:gd name="connsiteY11" fmla="*/ 0 h 1667237"/>
              <a:gd name="connsiteX12" fmla="*/ 689973 w 798398"/>
              <a:gd name="connsiteY12" fmla="*/ 1435631 h 1667237"/>
              <a:gd name="connsiteX0" fmla="*/ 689973 w 928011"/>
              <a:gd name="connsiteY0" fmla="*/ 1568297 h 1799903"/>
              <a:gd name="connsiteX1" fmla="*/ 0 w 928011"/>
              <a:gd name="connsiteY1" fmla="*/ 1799903 h 1799903"/>
              <a:gd name="connsiteX2" fmla="*/ 38100 w 928011"/>
              <a:gd name="connsiteY2" fmla="*/ 1666553 h 1799903"/>
              <a:gd name="connsiteX3" fmla="*/ 114300 w 928011"/>
              <a:gd name="connsiteY3" fmla="*/ 1476053 h 1799903"/>
              <a:gd name="connsiteX4" fmla="*/ 152400 w 928011"/>
              <a:gd name="connsiteY4" fmla="*/ 1323653 h 1799903"/>
              <a:gd name="connsiteX5" fmla="*/ 133350 w 928011"/>
              <a:gd name="connsiteY5" fmla="*/ 1076003 h 1799903"/>
              <a:gd name="connsiteX6" fmla="*/ 133350 w 928011"/>
              <a:gd name="connsiteY6" fmla="*/ 847403 h 1799903"/>
              <a:gd name="connsiteX7" fmla="*/ 171450 w 928011"/>
              <a:gd name="connsiteY7" fmla="*/ 695003 h 1799903"/>
              <a:gd name="connsiteX8" fmla="*/ 171450 w 928011"/>
              <a:gd name="connsiteY8" fmla="*/ 695003 h 1799903"/>
              <a:gd name="connsiteX9" fmla="*/ 209550 w 928011"/>
              <a:gd name="connsiteY9" fmla="*/ 485453 h 1799903"/>
              <a:gd name="connsiteX10" fmla="*/ 209550 w 928011"/>
              <a:gd name="connsiteY10" fmla="*/ 485453 h 1799903"/>
              <a:gd name="connsiteX11" fmla="*/ 905157 w 928011"/>
              <a:gd name="connsiteY11" fmla="*/ 0 h 1799903"/>
              <a:gd name="connsiteX12" fmla="*/ 689973 w 928011"/>
              <a:gd name="connsiteY12" fmla="*/ 1568297 h 179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8011" h="1799903">
                <a:moveTo>
                  <a:pt x="689973" y="1568297"/>
                </a:moveTo>
                <a:cubicBezTo>
                  <a:pt x="539114" y="1868281"/>
                  <a:pt x="165868" y="1751466"/>
                  <a:pt x="0" y="1799903"/>
                </a:cubicBezTo>
                <a:lnTo>
                  <a:pt x="38100" y="1666553"/>
                </a:lnTo>
                <a:lnTo>
                  <a:pt x="114300" y="1476053"/>
                </a:lnTo>
                <a:lnTo>
                  <a:pt x="152400" y="1323653"/>
                </a:lnTo>
                <a:lnTo>
                  <a:pt x="133350" y="1076003"/>
                </a:lnTo>
                <a:lnTo>
                  <a:pt x="133350" y="847403"/>
                </a:lnTo>
                <a:lnTo>
                  <a:pt x="171450" y="695003"/>
                </a:lnTo>
                <a:lnTo>
                  <a:pt x="171450" y="695003"/>
                </a:lnTo>
                <a:lnTo>
                  <a:pt x="209550" y="485453"/>
                </a:lnTo>
                <a:lnTo>
                  <a:pt x="209550" y="485453"/>
                </a:lnTo>
                <a:lnTo>
                  <a:pt x="905157" y="0"/>
                </a:lnTo>
                <a:cubicBezTo>
                  <a:pt x="985228" y="180474"/>
                  <a:pt x="840832" y="1268313"/>
                  <a:pt x="689973" y="1568297"/>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Shape 5"/>
          <p:cNvSpPr/>
          <p:nvPr/>
        </p:nvSpPr>
        <p:spPr>
          <a:xfrm>
            <a:off x="4283634" y="275113"/>
            <a:ext cx="4628585" cy="4955008"/>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626941" h="3600368">
                <a:moveTo>
                  <a:pt x="3626941" y="3259174"/>
                </a:moveTo>
                <a:lnTo>
                  <a:pt x="3626941" y="3259174"/>
                </a:lnTo>
                <a:cubicBezTo>
                  <a:pt x="3512026" y="2971889"/>
                  <a:pt x="3617683" y="3208853"/>
                  <a:pt x="3545055" y="3081753"/>
                </a:cubicBezTo>
                <a:cubicBezTo>
                  <a:pt x="3534961" y="3064089"/>
                  <a:pt x="3530784" y="3042791"/>
                  <a:pt x="3517759" y="3027162"/>
                </a:cubicBezTo>
                <a:cubicBezTo>
                  <a:pt x="3507258" y="3014561"/>
                  <a:pt x="3490464" y="3008965"/>
                  <a:pt x="3476816" y="2999867"/>
                </a:cubicBezTo>
                <a:cubicBezTo>
                  <a:pt x="3463168" y="2981670"/>
                  <a:pt x="3451957" y="2961360"/>
                  <a:pt x="3435873" y="2945276"/>
                </a:cubicBezTo>
                <a:cubicBezTo>
                  <a:pt x="3424274" y="2933677"/>
                  <a:pt x="3408277" y="2927514"/>
                  <a:pt x="3394929" y="2917980"/>
                </a:cubicBezTo>
                <a:cubicBezTo>
                  <a:pt x="3357720" y="2891402"/>
                  <a:pt x="3328571" y="2871105"/>
                  <a:pt x="3299395" y="2836094"/>
                </a:cubicBezTo>
                <a:cubicBezTo>
                  <a:pt x="3288894" y="2823493"/>
                  <a:pt x="3282601" y="2807752"/>
                  <a:pt x="3272100" y="2795151"/>
                </a:cubicBezTo>
                <a:cubicBezTo>
                  <a:pt x="3259744" y="2780323"/>
                  <a:pt x="3243006" y="2769442"/>
                  <a:pt x="3231156" y="2754207"/>
                </a:cubicBezTo>
                <a:cubicBezTo>
                  <a:pt x="3211016" y="2728312"/>
                  <a:pt x="3194762" y="2699616"/>
                  <a:pt x="3176565" y="2672321"/>
                </a:cubicBezTo>
                <a:cubicBezTo>
                  <a:pt x="3167466" y="2658673"/>
                  <a:pt x="3160869" y="2642975"/>
                  <a:pt x="3149270" y="2631377"/>
                </a:cubicBezTo>
                <a:cubicBezTo>
                  <a:pt x="3135622" y="2617729"/>
                  <a:pt x="3123154" y="2602790"/>
                  <a:pt x="3108326" y="2590434"/>
                </a:cubicBezTo>
                <a:cubicBezTo>
                  <a:pt x="3049656" y="2541543"/>
                  <a:pt x="3087993" y="2580268"/>
                  <a:pt x="3026440" y="2549491"/>
                </a:cubicBezTo>
                <a:cubicBezTo>
                  <a:pt x="3011769" y="2542155"/>
                  <a:pt x="2999145" y="2531294"/>
                  <a:pt x="2985497" y="2522195"/>
                </a:cubicBezTo>
                <a:cubicBezTo>
                  <a:pt x="2932436" y="2442605"/>
                  <a:pt x="3098519" y="2545363"/>
                  <a:pt x="3045421" y="2419546"/>
                </a:cubicBezTo>
                <a:cubicBezTo>
                  <a:pt x="2992323" y="2293730"/>
                  <a:pt x="2824585" y="2012390"/>
                  <a:pt x="2666909" y="1767296"/>
                </a:cubicBezTo>
                <a:cubicBezTo>
                  <a:pt x="2509233" y="1522202"/>
                  <a:pt x="2323326" y="1267621"/>
                  <a:pt x="2099364" y="948983"/>
                </a:cubicBezTo>
                <a:cubicBezTo>
                  <a:pt x="1875402" y="630345"/>
                  <a:pt x="1008412" y="185368"/>
                  <a:pt x="748425" y="56176"/>
                </a:cubicBezTo>
                <a:cubicBezTo>
                  <a:pt x="488438" y="-73016"/>
                  <a:pt x="160033" y="45794"/>
                  <a:pt x="76688" y="159990"/>
                </a:cubicBezTo>
                <a:cubicBezTo>
                  <a:pt x="-6657" y="274186"/>
                  <a:pt x="-22829" y="1232742"/>
                  <a:pt x="31905" y="1391924"/>
                </a:cubicBezTo>
                <a:cubicBezTo>
                  <a:pt x="86639" y="1551106"/>
                  <a:pt x="311351" y="1253738"/>
                  <a:pt x="457338" y="1440371"/>
                </a:cubicBezTo>
                <a:cubicBezTo>
                  <a:pt x="603325" y="1627004"/>
                  <a:pt x="925829" y="1703595"/>
                  <a:pt x="1124275" y="1861153"/>
                </a:cubicBezTo>
                <a:cubicBezTo>
                  <a:pt x="1322721" y="2018711"/>
                  <a:pt x="1553902" y="2293741"/>
                  <a:pt x="1648016" y="2385718"/>
                </a:cubicBezTo>
                <a:cubicBezTo>
                  <a:pt x="1742130" y="2477695"/>
                  <a:pt x="1675311" y="2403915"/>
                  <a:pt x="1688959" y="2413013"/>
                </a:cubicBezTo>
                <a:cubicBezTo>
                  <a:pt x="1713583" y="2449949"/>
                  <a:pt x="1726232" y="2465253"/>
                  <a:pt x="1743550" y="2508548"/>
                </a:cubicBezTo>
                <a:cubicBezTo>
                  <a:pt x="1771014" y="2577209"/>
                  <a:pt x="1757748" y="2582905"/>
                  <a:pt x="1798141" y="2631377"/>
                </a:cubicBezTo>
                <a:cubicBezTo>
                  <a:pt x="1810497" y="2646205"/>
                  <a:pt x="1823850" y="2660471"/>
                  <a:pt x="1839085" y="2672321"/>
                </a:cubicBezTo>
                <a:cubicBezTo>
                  <a:pt x="1864980" y="2692461"/>
                  <a:pt x="1893676" y="2708715"/>
                  <a:pt x="1920971" y="2726912"/>
                </a:cubicBezTo>
                <a:lnTo>
                  <a:pt x="1961914" y="2754207"/>
                </a:lnTo>
                <a:cubicBezTo>
                  <a:pt x="1971013" y="2767855"/>
                  <a:pt x="1981874" y="2780480"/>
                  <a:pt x="1989210" y="2795151"/>
                </a:cubicBezTo>
                <a:cubicBezTo>
                  <a:pt x="2045685" y="2908100"/>
                  <a:pt x="1944956" y="2748690"/>
                  <a:pt x="2030153" y="2890685"/>
                </a:cubicBezTo>
                <a:cubicBezTo>
                  <a:pt x="2047031" y="2918815"/>
                  <a:pt x="2084744" y="2972571"/>
                  <a:pt x="2084744" y="2972571"/>
                </a:cubicBezTo>
                <a:cubicBezTo>
                  <a:pt x="2089293" y="2999867"/>
                  <a:pt x="2091111" y="3027761"/>
                  <a:pt x="2098392" y="3054458"/>
                </a:cubicBezTo>
                <a:cubicBezTo>
                  <a:pt x="2114262" y="3112648"/>
                  <a:pt x="2130495" y="3124817"/>
                  <a:pt x="2152983" y="3177288"/>
                </a:cubicBezTo>
                <a:cubicBezTo>
                  <a:pt x="2158650" y="3190511"/>
                  <a:pt x="2158651" y="3206261"/>
                  <a:pt x="2166631" y="3218231"/>
                </a:cubicBezTo>
                <a:cubicBezTo>
                  <a:pt x="2187647" y="3249755"/>
                  <a:pt x="2218306" y="3266329"/>
                  <a:pt x="2248517" y="3286470"/>
                </a:cubicBezTo>
                <a:cubicBezTo>
                  <a:pt x="2280611" y="3334610"/>
                  <a:pt x="2263043" y="3326412"/>
                  <a:pt x="2316756" y="3341061"/>
                </a:cubicBezTo>
                <a:cubicBezTo>
                  <a:pt x="2352948" y="3350932"/>
                  <a:pt x="2425938" y="3368356"/>
                  <a:pt x="2425938" y="3368356"/>
                </a:cubicBezTo>
                <a:cubicBezTo>
                  <a:pt x="2475982" y="3443422"/>
                  <a:pt x="2425937" y="3379728"/>
                  <a:pt x="2494177" y="3436595"/>
                </a:cubicBezTo>
                <a:cubicBezTo>
                  <a:pt x="2509004" y="3448951"/>
                  <a:pt x="2519061" y="3466833"/>
                  <a:pt x="2535120" y="3477539"/>
                </a:cubicBezTo>
                <a:cubicBezTo>
                  <a:pt x="2547090" y="3485519"/>
                  <a:pt x="2562841" y="3485519"/>
                  <a:pt x="2576064" y="3491186"/>
                </a:cubicBezTo>
                <a:cubicBezTo>
                  <a:pt x="2594764" y="3499200"/>
                  <a:pt x="2610535" y="3515464"/>
                  <a:pt x="2630655" y="3518482"/>
                </a:cubicBezTo>
                <a:cubicBezTo>
                  <a:pt x="2702778" y="3529301"/>
                  <a:pt x="2776231" y="3527581"/>
                  <a:pt x="2849019" y="3532130"/>
                </a:cubicBezTo>
                <a:cubicBezTo>
                  <a:pt x="2862667" y="3536679"/>
                  <a:pt x="2875664" y="3547366"/>
                  <a:pt x="2889962" y="3545777"/>
                </a:cubicBezTo>
                <a:cubicBezTo>
                  <a:pt x="2948433" y="3539280"/>
                  <a:pt x="2970129" y="3519629"/>
                  <a:pt x="3012792" y="3491186"/>
                </a:cubicBezTo>
                <a:cubicBezTo>
                  <a:pt x="3040088" y="3495735"/>
                  <a:pt x="3069928" y="3492459"/>
                  <a:pt x="3094679" y="3504834"/>
                </a:cubicBezTo>
                <a:cubicBezTo>
                  <a:pt x="3109350" y="3512169"/>
                  <a:pt x="3108326" y="3536679"/>
                  <a:pt x="3121974" y="3545777"/>
                </a:cubicBezTo>
                <a:cubicBezTo>
                  <a:pt x="3137581" y="3556182"/>
                  <a:pt x="3158530" y="3554272"/>
                  <a:pt x="3176565" y="3559425"/>
                </a:cubicBezTo>
                <a:cubicBezTo>
                  <a:pt x="3226005" y="3573551"/>
                  <a:pt x="3213592" y="3570463"/>
                  <a:pt x="3258452" y="3600368"/>
                </a:cubicBezTo>
                <a:cubicBezTo>
                  <a:pt x="3290297" y="3595819"/>
                  <a:pt x="3325214" y="3601107"/>
                  <a:pt x="3353986" y="3586721"/>
                </a:cubicBezTo>
                <a:cubicBezTo>
                  <a:pt x="3366853" y="3580287"/>
                  <a:pt x="3361200" y="3558644"/>
                  <a:pt x="3367634" y="3545777"/>
                </a:cubicBezTo>
                <a:cubicBezTo>
                  <a:pt x="3374969" y="3531106"/>
                  <a:pt x="3387594" y="3519505"/>
                  <a:pt x="3394929" y="3504834"/>
                </a:cubicBezTo>
                <a:cubicBezTo>
                  <a:pt x="3401363" y="3491967"/>
                  <a:pt x="3402143" y="3476758"/>
                  <a:pt x="3408577" y="3463891"/>
                </a:cubicBezTo>
                <a:cubicBezTo>
                  <a:pt x="3427577" y="3425891"/>
                  <a:pt x="3446635" y="3412186"/>
                  <a:pt x="3476816" y="3382004"/>
                </a:cubicBezTo>
                <a:cubicBezTo>
                  <a:pt x="3485806" y="3355033"/>
                  <a:pt x="3493709" y="3319358"/>
                  <a:pt x="3517759" y="3300118"/>
                </a:cubicBezTo>
                <a:cubicBezTo>
                  <a:pt x="3528938" y="3291175"/>
                  <a:pt x="3606755" y="3276091"/>
                  <a:pt x="3613294" y="3272822"/>
                </a:cubicBezTo>
                <a:cubicBezTo>
                  <a:pt x="3624803" y="3267068"/>
                  <a:pt x="3624667" y="3261449"/>
                  <a:pt x="3626941" y="3259174"/>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1349405"/>
            <a:ext cx="424507" cy="424507"/>
          </a:xfrm>
          <a:prstGeom prst="rect">
            <a:avLst/>
          </a:prstGeom>
        </p:spPr>
      </p:pic>
      <p:sp>
        <p:nvSpPr>
          <p:cNvPr id="7" name="Freeform: Shape 6"/>
          <p:cNvSpPr/>
          <p:nvPr/>
        </p:nvSpPr>
        <p:spPr>
          <a:xfrm>
            <a:off x="6857035" y="1379662"/>
            <a:ext cx="2455776" cy="3080368"/>
          </a:xfrm>
          <a:custGeom>
            <a:avLst/>
            <a:gdLst>
              <a:gd name="connsiteX0" fmla="*/ 272955 w 1924334"/>
              <a:gd name="connsiteY0" fmla="*/ 0 h 2333767"/>
              <a:gd name="connsiteX1" fmla="*/ 272955 w 1924334"/>
              <a:gd name="connsiteY1" fmla="*/ 0 h 2333767"/>
              <a:gd name="connsiteX2" fmla="*/ 204716 w 1924334"/>
              <a:gd name="connsiteY2" fmla="*/ 150125 h 2333767"/>
              <a:gd name="connsiteX3" fmla="*/ 163773 w 1924334"/>
              <a:gd name="connsiteY3" fmla="*/ 177421 h 2333767"/>
              <a:gd name="connsiteX4" fmla="*/ 81886 w 1924334"/>
              <a:gd name="connsiteY4" fmla="*/ 341194 h 2333767"/>
              <a:gd name="connsiteX5" fmla="*/ 54591 w 1924334"/>
              <a:gd name="connsiteY5" fmla="*/ 395785 h 2333767"/>
              <a:gd name="connsiteX6" fmla="*/ 27295 w 1924334"/>
              <a:gd name="connsiteY6" fmla="*/ 464024 h 2333767"/>
              <a:gd name="connsiteX7" fmla="*/ 0 w 1924334"/>
              <a:gd name="connsiteY7" fmla="*/ 545910 h 2333767"/>
              <a:gd name="connsiteX8" fmla="*/ 13647 w 1924334"/>
              <a:gd name="connsiteY8" fmla="*/ 696036 h 2333767"/>
              <a:gd name="connsiteX9" fmla="*/ 68238 w 1924334"/>
              <a:gd name="connsiteY9" fmla="*/ 709684 h 2333767"/>
              <a:gd name="connsiteX10" fmla="*/ 109182 w 1924334"/>
              <a:gd name="connsiteY10" fmla="*/ 723331 h 2333767"/>
              <a:gd name="connsiteX11" fmla="*/ 191068 w 1924334"/>
              <a:gd name="connsiteY11" fmla="*/ 736979 h 2333767"/>
              <a:gd name="connsiteX12" fmla="*/ 286602 w 1924334"/>
              <a:gd name="connsiteY12" fmla="*/ 764275 h 2333767"/>
              <a:gd name="connsiteX13" fmla="*/ 341194 w 1924334"/>
              <a:gd name="connsiteY13" fmla="*/ 805218 h 2333767"/>
              <a:gd name="connsiteX14" fmla="*/ 395785 w 1924334"/>
              <a:gd name="connsiteY14" fmla="*/ 900752 h 2333767"/>
              <a:gd name="connsiteX15" fmla="*/ 436728 w 1924334"/>
              <a:gd name="connsiteY15" fmla="*/ 955343 h 2333767"/>
              <a:gd name="connsiteX16" fmla="*/ 477671 w 1924334"/>
              <a:gd name="connsiteY16" fmla="*/ 996287 h 2333767"/>
              <a:gd name="connsiteX17" fmla="*/ 559558 w 1924334"/>
              <a:gd name="connsiteY17" fmla="*/ 1105469 h 2333767"/>
              <a:gd name="connsiteX18" fmla="*/ 600501 w 1924334"/>
              <a:gd name="connsiteY18" fmla="*/ 1078173 h 2333767"/>
              <a:gd name="connsiteX19" fmla="*/ 736979 w 1924334"/>
              <a:gd name="connsiteY19" fmla="*/ 1160060 h 2333767"/>
              <a:gd name="connsiteX20" fmla="*/ 777922 w 1924334"/>
              <a:gd name="connsiteY20" fmla="*/ 1187355 h 2333767"/>
              <a:gd name="connsiteX21" fmla="*/ 832513 w 1924334"/>
              <a:gd name="connsiteY21" fmla="*/ 1282890 h 2333767"/>
              <a:gd name="connsiteX22" fmla="*/ 859808 w 1924334"/>
              <a:gd name="connsiteY22" fmla="*/ 1364776 h 2333767"/>
              <a:gd name="connsiteX23" fmla="*/ 887104 w 1924334"/>
              <a:gd name="connsiteY23" fmla="*/ 1446663 h 2333767"/>
              <a:gd name="connsiteX24" fmla="*/ 900752 w 1924334"/>
              <a:gd name="connsiteY24" fmla="*/ 1528549 h 2333767"/>
              <a:gd name="connsiteX25" fmla="*/ 914400 w 1924334"/>
              <a:gd name="connsiteY25" fmla="*/ 1569493 h 2333767"/>
              <a:gd name="connsiteX26" fmla="*/ 955343 w 1924334"/>
              <a:gd name="connsiteY26" fmla="*/ 1583140 h 2333767"/>
              <a:gd name="connsiteX27" fmla="*/ 1091820 w 1924334"/>
              <a:gd name="connsiteY27" fmla="*/ 1596788 h 2333767"/>
              <a:gd name="connsiteX28" fmla="*/ 1146411 w 1924334"/>
              <a:gd name="connsiteY28" fmla="*/ 1624084 h 2333767"/>
              <a:gd name="connsiteX29" fmla="*/ 1173707 w 1924334"/>
              <a:gd name="connsiteY29" fmla="*/ 1678675 h 2333767"/>
              <a:gd name="connsiteX30" fmla="*/ 1214650 w 1924334"/>
              <a:gd name="connsiteY30" fmla="*/ 1719618 h 2333767"/>
              <a:gd name="connsiteX31" fmla="*/ 1269241 w 1924334"/>
              <a:gd name="connsiteY31" fmla="*/ 1801505 h 2333767"/>
              <a:gd name="connsiteX32" fmla="*/ 1282889 w 1924334"/>
              <a:gd name="connsiteY32" fmla="*/ 1869743 h 2333767"/>
              <a:gd name="connsiteX33" fmla="*/ 1323832 w 1924334"/>
              <a:gd name="connsiteY33" fmla="*/ 1924334 h 2333767"/>
              <a:gd name="connsiteX34" fmla="*/ 1337480 w 1924334"/>
              <a:gd name="connsiteY34" fmla="*/ 1965278 h 2333767"/>
              <a:gd name="connsiteX35" fmla="*/ 1364776 w 1924334"/>
              <a:gd name="connsiteY35" fmla="*/ 2006221 h 2333767"/>
              <a:gd name="connsiteX36" fmla="*/ 1392071 w 1924334"/>
              <a:gd name="connsiteY36" fmla="*/ 2060812 h 2333767"/>
              <a:gd name="connsiteX37" fmla="*/ 1433014 w 1924334"/>
              <a:gd name="connsiteY37" fmla="*/ 2047164 h 2333767"/>
              <a:gd name="connsiteX38" fmla="*/ 1460310 w 1924334"/>
              <a:gd name="connsiteY38" fmla="*/ 2088108 h 2333767"/>
              <a:gd name="connsiteX39" fmla="*/ 1501253 w 1924334"/>
              <a:gd name="connsiteY39" fmla="*/ 2129051 h 2333767"/>
              <a:gd name="connsiteX40" fmla="*/ 1542197 w 1924334"/>
              <a:gd name="connsiteY40" fmla="*/ 2210937 h 2333767"/>
              <a:gd name="connsiteX41" fmla="*/ 1555844 w 1924334"/>
              <a:gd name="connsiteY41" fmla="*/ 2251881 h 2333767"/>
              <a:gd name="connsiteX42" fmla="*/ 1637731 w 1924334"/>
              <a:gd name="connsiteY42" fmla="*/ 2279176 h 2333767"/>
              <a:gd name="connsiteX43" fmla="*/ 1678674 w 1924334"/>
              <a:gd name="connsiteY43" fmla="*/ 2292824 h 2333767"/>
              <a:gd name="connsiteX44" fmla="*/ 1719617 w 1924334"/>
              <a:gd name="connsiteY44" fmla="*/ 2306472 h 2333767"/>
              <a:gd name="connsiteX45" fmla="*/ 1760561 w 1924334"/>
              <a:gd name="connsiteY45" fmla="*/ 2333767 h 2333767"/>
              <a:gd name="connsiteX46" fmla="*/ 1801504 w 1924334"/>
              <a:gd name="connsiteY46" fmla="*/ 2320119 h 2333767"/>
              <a:gd name="connsiteX47" fmla="*/ 1828800 w 1924334"/>
              <a:gd name="connsiteY47" fmla="*/ 2210937 h 2333767"/>
              <a:gd name="connsiteX48" fmla="*/ 1842447 w 1924334"/>
              <a:gd name="connsiteY48" fmla="*/ 2169994 h 2333767"/>
              <a:gd name="connsiteX49" fmla="*/ 1869743 w 1924334"/>
              <a:gd name="connsiteY49" fmla="*/ 1719618 h 2333767"/>
              <a:gd name="connsiteX50" fmla="*/ 1897038 w 1924334"/>
              <a:gd name="connsiteY50" fmla="*/ 1665027 h 2333767"/>
              <a:gd name="connsiteX51" fmla="*/ 1924334 w 1924334"/>
              <a:gd name="connsiteY51" fmla="*/ 1542197 h 2333767"/>
              <a:gd name="connsiteX52" fmla="*/ 1897038 w 1924334"/>
              <a:gd name="connsiteY52" fmla="*/ 1241946 h 2333767"/>
              <a:gd name="connsiteX53" fmla="*/ 1856095 w 1924334"/>
              <a:gd name="connsiteY53" fmla="*/ 1105469 h 2333767"/>
              <a:gd name="connsiteX54" fmla="*/ 1801504 w 1924334"/>
              <a:gd name="connsiteY54" fmla="*/ 900752 h 2333767"/>
              <a:gd name="connsiteX55" fmla="*/ 1760561 w 1924334"/>
              <a:gd name="connsiteY55" fmla="*/ 818866 h 2333767"/>
              <a:gd name="connsiteX56" fmla="*/ 1705970 w 1924334"/>
              <a:gd name="connsiteY56" fmla="*/ 777922 h 2333767"/>
              <a:gd name="connsiteX57" fmla="*/ 1596788 w 1924334"/>
              <a:gd name="connsiteY57" fmla="*/ 736979 h 2333767"/>
              <a:gd name="connsiteX58" fmla="*/ 1555844 w 1924334"/>
              <a:gd name="connsiteY58" fmla="*/ 696036 h 2333767"/>
              <a:gd name="connsiteX59" fmla="*/ 1460310 w 1924334"/>
              <a:gd name="connsiteY59" fmla="*/ 627797 h 2333767"/>
              <a:gd name="connsiteX60" fmla="*/ 1419367 w 1924334"/>
              <a:gd name="connsiteY60" fmla="*/ 573206 h 2333767"/>
              <a:gd name="connsiteX61" fmla="*/ 1392071 w 1924334"/>
              <a:gd name="connsiteY61" fmla="*/ 532263 h 2333767"/>
              <a:gd name="connsiteX62" fmla="*/ 1296537 w 1924334"/>
              <a:gd name="connsiteY62" fmla="*/ 450376 h 2333767"/>
              <a:gd name="connsiteX63" fmla="*/ 1255594 w 1924334"/>
              <a:gd name="connsiteY63" fmla="*/ 423081 h 2333767"/>
              <a:gd name="connsiteX64" fmla="*/ 1160059 w 1924334"/>
              <a:gd name="connsiteY64" fmla="*/ 395785 h 2333767"/>
              <a:gd name="connsiteX65" fmla="*/ 1119116 w 1924334"/>
              <a:gd name="connsiteY65" fmla="*/ 368490 h 2333767"/>
              <a:gd name="connsiteX66" fmla="*/ 1064525 w 1924334"/>
              <a:gd name="connsiteY66" fmla="*/ 382137 h 2333767"/>
              <a:gd name="connsiteX67" fmla="*/ 1023582 w 1924334"/>
              <a:gd name="connsiteY67" fmla="*/ 395785 h 2333767"/>
              <a:gd name="connsiteX68" fmla="*/ 928047 w 1924334"/>
              <a:gd name="connsiteY68" fmla="*/ 382137 h 2333767"/>
              <a:gd name="connsiteX69" fmla="*/ 818865 w 1924334"/>
              <a:gd name="connsiteY69" fmla="*/ 300251 h 2333767"/>
              <a:gd name="connsiteX70" fmla="*/ 736979 w 1924334"/>
              <a:gd name="connsiteY70" fmla="*/ 232012 h 2333767"/>
              <a:gd name="connsiteX71" fmla="*/ 682388 w 1924334"/>
              <a:gd name="connsiteY71" fmla="*/ 150125 h 2333767"/>
              <a:gd name="connsiteX72" fmla="*/ 614149 w 1924334"/>
              <a:gd name="connsiteY72" fmla="*/ 136478 h 2333767"/>
              <a:gd name="connsiteX73" fmla="*/ 518614 w 1924334"/>
              <a:gd name="connsiteY73" fmla="*/ 109182 h 2333767"/>
              <a:gd name="connsiteX74" fmla="*/ 368489 w 1924334"/>
              <a:gd name="connsiteY74" fmla="*/ 95534 h 2333767"/>
              <a:gd name="connsiteX75" fmla="*/ 300250 w 1924334"/>
              <a:gd name="connsiteY75" fmla="*/ 81887 h 2333767"/>
              <a:gd name="connsiteX76" fmla="*/ 259307 w 1924334"/>
              <a:gd name="connsiteY76" fmla="*/ 68239 h 2333767"/>
              <a:gd name="connsiteX77" fmla="*/ 259307 w 1924334"/>
              <a:gd name="connsiteY77"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76" fmla="*/ 259307 w 1924334"/>
              <a:gd name="connsiteY76"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75" fmla="*/ 259307 w 1924334"/>
              <a:gd name="connsiteY75" fmla="*/ 68239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74" fmla="*/ 300250 w 1924334"/>
              <a:gd name="connsiteY74" fmla="*/ 81887 h 2333767"/>
              <a:gd name="connsiteX0" fmla="*/ 272955 w 1924334"/>
              <a:gd name="connsiteY0" fmla="*/ 0 h 2333767"/>
              <a:gd name="connsiteX1" fmla="*/ 204716 w 1924334"/>
              <a:gd name="connsiteY1" fmla="*/ 150125 h 2333767"/>
              <a:gd name="connsiteX2" fmla="*/ 163773 w 1924334"/>
              <a:gd name="connsiteY2" fmla="*/ 177421 h 2333767"/>
              <a:gd name="connsiteX3" fmla="*/ 81886 w 1924334"/>
              <a:gd name="connsiteY3" fmla="*/ 341194 h 2333767"/>
              <a:gd name="connsiteX4" fmla="*/ 54591 w 1924334"/>
              <a:gd name="connsiteY4" fmla="*/ 395785 h 2333767"/>
              <a:gd name="connsiteX5" fmla="*/ 27295 w 1924334"/>
              <a:gd name="connsiteY5" fmla="*/ 464024 h 2333767"/>
              <a:gd name="connsiteX6" fmla="*/ 0 w 1924334"/>
              <a:gd name="connsiteY6" fmla="*/ 545910 h 2333767"/>
              <a:gd name="connsiteX7" fmla="*/ 13647 w 1924334"/>
              <a:gd name="connsiteY7" fmla="*/ 696036 h 2333767"/>
              <a:gd name="connsiteX8" fmla="*/ 68238 w 1924334"/>
              <a:gd name="connsiteY8" fmla="*/ 709684 h 2333767"/>
              <a:gd name="connsiteX9" fmla="*/ 109182 w 1924334"/>
              <a:gd name="connsiteY9" fmla="*/ 723331 h 2333767"/>
              <a:gd name="connsiteX10" fmla="*/ 191068 w 1924334"/>
              <a:gd name="connsiteY10" fmla="*/ 736979 h 2333767"/>
              <a:gd name="connsiteX11" fmla="*/ 286602 w 1924334"/>
              <a:gd name="connsiteY11" fmla="*/ 764275 h 2333767"/>
              <a:gd name="connsiteX12" fmla="*/ 341194 w 1924334"/>
              <a:gd name="connsiteY12" fmla="*/ 805218 h 2333767"/>
              <a:gd name="connsiteX13" fmla="*/ 395785 w 1924334"/>
              <a:gd name="connsiteY13" fmla="*/ 900752 h 2333767"/>
              <a:gd name="connsiteX14" fmla="*/ 436728 w 1924334"/>
              <a:gd name="connsiteY14" fmla="*/ 955343 h 2333767"/>
              <a:gd name="connsiteX15" fmla="*/ 477671 w 1924334"/>
              <a:gd name="connsiteY15" fmla="*/ 996287 h 2333767"/>
              <a:gd name="connsiteX16" fmla="*/ 559558 w 1924334"/>
              <a:gd name="connsiteY16" fmla="*/ 1105469 h 2333767"/>
              <a:gd name="connsiteX17" fmla="*/ 600501 w 1924334"/>
              <a:gd name="connsiteY17" fmla="*/ 1078173 h 2333767"/>
              <a:gd name="connsiteX18" fmla="*/ 736979 w 1924334"/>
              <a:gd name="connsiteY18" fmla="*/ 1160060 h 2333767"/>
              <a:gd name="connsiteX19" fmla="*/ 777922 w 1924334"/>
              <a:gd name="connsiteY19" fmla="*/ 1187355 h 2333767"/>
              <a:gd name="connsiteX20" fmla="*/ 832513 w 1924334"/>
              <a:gd name="connsiteY20" fmla="*/ 1282890 h 2333767"/>
              <a:gd name="connsiteX21" fmla="*/ 859808 w 1924334"/>
              <a:gd name="connsiteY21" fmla="*/ 1364776 h 2333767"/>
              <a:gd name="connsiteX22" fmla="*/ 887104 w 1924334"/>
              <a:gd name="connsiteY22" fmla="*/ 1446663 h 2333767"/>
              <a:gd name="connsiteX23" fmla="*/ 900752 w 1924334"/>
              <a:gd name="connsiteY23" fmla="*/ 1528549 h 2333767"/>
              <a:gd name="connsiteX24" fmla="*/ 914400 w 1924334"/>
              <a:gd name="connsiteY24" fmla="*/ 1569493 h 2333767"/>
              <a:gd name="connsiteX25" fmla="*/ 955343 w 1924334"/>
              <a:gd name="connsiteY25" fmla="*/ 1583140 h 2333767"/>
              <a:gd name="connsiteX26" fmla="*/ 1091820 w 1924334"/>
              <a:gd name="connsiteY26" fmla="*/ 1596788 h 2333767"/>
              <a:gd name="connsiteX27" fmla="*/ 1146411 w 1924334"/>
              <a:gd name="connsiteY27" fmla="*/ 1624084 h 2333767"/>
              <a:gd name="connsiteX28" fmla="*/ 1173707 w 1924334"/>
              <a:gd name="connsiteY28" fmla="*/ 1678675 h 2333767"/>
              <a:gd name="connsiteX29" fmla="*/ 1214650 w 1924334"/>
              <a:gd name="connsiteY29" fmla="*/ 1719618 h 2333767"/>
              <a:gd name="connsiteX30" fmla="*/ 1269241 w 1924334"/>
              <a:gd name="connsiteY30" fmla="*/ 1801505 h 2333767"/>
              <a:gd name="connsiteX31" fmla="*/ 1282889 w 1924334"/>
              <a:gd name="connsiteY31" fmla="*/ 1869743 h 2333767"/>
              <a:gd name="connsiteX32" fmla="*/ 1323832 w 1924334"/>
              <a:gd name="connsiteY32" fmla="*/ 1924334 h 2333767"/>
              <a:gd name="connsiteX33" fmla="*/ 1337480 w 1924334"/>
              <a:gd name="connsiteY33" fmla="*/ 1965278 h 2333767"/>
              <a:gd name="connsiteX34" fmla="*/ 1364776 w 1924334"/>
              <a:gd name="connsiteY34" fmla="*/ 2006221 h 2333767"/>
              <a:gd name="connsiteX35" fmla="*/ 1392071 w 1924334"/>
              <a:gd name="connsiteY35" fmla="*/ 2060812 h 2333767"/>
              <a:gd name="connsiteX36" fmla="*/ 1433014 w 1924334"/>
              <a:gd name="connsiteY36" fmla="*/ 2047164 h 2333767"/>
              <a:gd name="connsiteX37" fmla="*/ 1460310 w 1924334"/>
              <a:gd name="connsiteY37" fmla="*/ 2088108 h 2333767"/>
              <a:gd name="connsiteX38" fmla="*/ 1501253 w 1924334"/>
              <a:gd name="connsiteY38" fmla="*/ 2129051 h 2333767"/>
              <a:gd name="connsiteX39" fmla="*/ 1542197 w 1924334"/>
              <a:gd name="connsiteY39" fmla="*/ 2210937 h 2333767"/>
              <a:gd name="connsiteX40" fmla="*/ 1555844 w 1924334"/>
              <a:gd name="connsiteY40" fmla="*/ 2251881 h 2333767"/>
              <a:gd name="connsiteX41" fmla="*/ 1637731 w 1924334"/>
              <a:gd name="connsiteY41" fmla="*/ 2279176 h 2333767"/>
              <a:gd name="connsiteX42" fmla="*/ 1678674 w 1924334"/>
              <a:gd name="connsiteY42" fmla="*/ 2292824 h 2333767"/>
              <a:gd name="connsiteX43" fmla="*/ 1719617 w 1924334"/>
              <a:gd name="connsiteY43" fmla="*/ 2306472 h 2333767"/>
              <a:gd name="connsiteX44" fmla="*/ 1760561 w 1924334"/>
              <a:gd name="connsiteY44" fmla="*/ 2333767 h 2333767"/>
              <a:gd name="connsiteX45" fmla="*/ 1801504 w 1924334"/>
              <a:gd name="connsiteY45" fmla="*/ 2320119 h 2333767"/>
              <a:gd name="connsiteX46" fmla="*/ 1828800 w 1924334"/>
              <a:gd name="connsiteY46" fmla="*/ 2210937 h 2333767"/>
              <a:gd name="connsiteX47" fmla="*/ 1842447 w 1924334"/>
              <a:gd name="connsiteY47" fmla="*/ 2169994 h 2333767"/>
              <a:gd name="connsiteX48" fmla="*/ 1869743 w 1924334"/>
              <a:gd name="connsiteY48" fmla="*/ 1719618 h 2333767"/>
              <a:gd name="connsiteX49" fmla="*/ 1897038 w 1924334"/>
              <a:gd name="connsiteY49" fmla="*/ 1665027 h 2333767"/>
              <a:gd name="connsiteX50" fmla="*/ 1924334 w 1924334"/>
              <a:gd name="connsiteY50" fmla="*/ 1542197 h 2333767"/>
              <a:gd name="connsiteX51" fmla="*/ 1897038 w 1924334"/>
              <a:gd name="connsiteY51" fmla="*/ 1241946 h 2333767"/>
              <a:gd name="connsiteX52" fmla="*/ 1856095 w 1924334"/>
              <a:gd name="connsiteY52" fmla="*/ 1105469 h 2333767"/>
              <a:gd name="connsiteX53" fmla="*/ 1801504 w 1924334"/>
              <a:gd name="connsiteY53" fmla="*/ 900752 h 2333767"/>
              <a:gd name="connsiteX54" fmla="*/ 1760561 w 1924334"/>
              <a:gd name="connsiteY54" fmla="*/ 818866 h 2333767"/>
              <a:gd name="connsiteX55" fmla="*/ 1705970 w 1924334"/>
              <a:gd name="connsiteY55" fmla="*/ 777922 h 2333767"/>
              <a:gd name="connsiteX56" fmla="*/ 1596788 w 1924334"/>
              <a:gd name="connsiteY56" fmla="*/ 736979 h 2333767"/>
              <a:gd name="connsiteX57" fmla="*/ 1555844 w 1924334"/>
              <a:gd name="connsiteY57" fmla="*/ 696036 h 2333767"/>
              <a:gd name="connsiteX58" fmla="*/ 1460310 w 1924334"/>
              <a:gd name="connsiteY58" fmla="*/ 627797 h 2333767"/>
              <a:gd name="connsiteX59" fmla="*/ 1419367 w 1924334"/>
              <a:gd name="connsiteY59" fmla="*/ 573206 h 2333767"/>
              <a:gd name="connsiteX60" fmla="*/ 1392071 w 1924334"/>
              <a:gd name="connsiteY60" fmla="*/ 532263 h 2333767"/>
              <a:gd name="connsiteX61" fmla="*/ 1296537 w 1924334"/>
              <a:gd name="connsiteY61" fmla="*/ 450376 h 2333767"/>
              <a:gd name="connsiteX62" fmla="*/ 1255594 w 1924334"/>
              <a:gd name="connsiteY62" fmla="*/ 423081 h 2333767"/>
              <a:gd name="connsiteX63" fmla="*/ 1160059 w 1924334"/>
              <a:gd name="connsiteY63" fmla="*/ 395785 h 2333767"/>
              <a:gd name="connsiteX64" fmla="*/ 1119116 w 1924334"/>
              <a:gd name="connsiteY64" fmla="*/ 368490 h 2333767"/>
              <a:gd name="connsiteX65" fmla="*/ 1064525 w 1924334"/>
              <a:gd name="connsiteY65" fmla="*/ 382137 h 2333767"/>
              <a:gd name="connsiteX66" fmla="*/ 1023582 w 1924334"/>
              <a:gd name="connsiteY66" fmla="*/ 395785 h 2333767"/>
              <a:gd name="connsiteX67" fmla="*/ 928047 w 1924334"/>
              <a:gd name="connsiteY67" fmla="*/ 382137 h 2333767"/>
              <a:gd name="connsiteX68" fmla="*/ 818865 w 1924334"/>
              <a:gd name="connsiteY68" fmla="*/ 300251 h 2333767"/>
              <a:gd name="connsiteX69" fmla="*/ 736979 w 1924334"/>
              <a:gd name="connsiteY69" fmla="*/ 232012 h 2333767"/>
              <a:gd name="connsiteX70" fmla="*/ 682388 w 1924334"/>
              <a:gd name="connsiteY70" fmla="*/ 150125 h 2333767"/>
              <a:gd name="connsiteX71" fmla="*/ 614149 w 1924334"/>
              <a:gd name="connsiteY71" fmla="*/ 136478 h 2333767"/>
              <a:gd name="connsiteX72" fmla="*/ 518614 w 1924334"/>
              <a:gd name="connsiteY72" fmla="*/ 109182 h 2333767"/>
              <a:gd name="connsiteX73" fmla="*/ 368489 w 1924334"/>
              <a:gd name="connsiteY73" fmla="*/ 95534 h 2333767"/>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0" fmla="*/ 204716 w 1924334"/>
              <a:gd name="connsiteY0" fmla="*/ 54591 h 2238233"/>
              <a:gd name="connsiteX1" fmla="*/ 163773 w 1924334"/>
              <a:gd name="connsiteY1" fmla="*/ 81887 h 2238233"/>
              <a:gd name="connsiteX2" fmla="*/ 81886 w 1924334"/>
              <a:gd name="connsiteY2" fmla="*/ 245660 h 2238233"/>
              <a:gd name="connsiteX3" fmla="*/ 54591 w 1924334"/>
              <a:gd name="connsiteY3" fmla="*/ 300251 h 2238233"/>
              <a:gd name="connsiteX4" fmla="*/ 27295 w 1924334"/>
              <a:gd name="connsiteY4" fmla="*/ 368490 h 2238233"/>
              <a:gd name="connsiteX5" fmla="*/ 0 w 1924334"/>
              <a:gd name="connsiteY5" fmla="*/ 450376 h 2238233"/>
              <a:gd name="connsiteX6" fmla="*/ 13647 w 1924334"/>
              <a:gd name="connsiteY6" fmla="*/ 600502 h 2238233"/>
              <a:gd name="connsiteX7" fmla="*/ 68238 w 1924334"/>
              <a:gd name="connsiteY7" fmla="*/ 614150 h 2238233"/>
              <a:gd name="connsiteX8" fmla="*/ 109182 w 1924334"/>
              <a:gd name="connsiteY8" fmla="*/ 627797 h 2238233"/>
              <a:gd name="connsiteX9" fmla="*/ 191068 w 1924334"/>
              <a:gd name="connsiteY9" fmla="*/ 641445 h 2238233"/>
              <a:gd name="connsiteX10" fmla="*/ 286602 w 1924334"/>
              <a:gd name="connsiteY10" fmla="*/ 668741 h 2238233"/>
              <a:gd name="connsiteX11" fmla="*/ 341194 w 1924334"/>
              <a:gd name="connsiteY11" fmla="*/ 709684 h 2238233"/>
              <a:gd name="connsiteX12" fmla="*/ 395785 w 1924334"/>
              <a:gd name="connsiteY12" fmla="*/ 805218 h 2238233"/>
              <a:gd name="connsiteX13" fmla="*/ 436728 w 1924334"/>
              <a:gd name="connsiteY13" fmla="*/ 859809 h 2238233"/>
              <a:gd name="connsiteX14" fmla="*/ 477671 w 1924334"/>
              <a:gd name="connsiteY14" fmla="*/ 900753 h 2238233"/>
              <a:gd name="connsiteX15" fmla="*/ 559558 w 1924334"/>
              <a:gd name="connsiteY15" fmla="*/ 1009935 h 2238233"/>
              <a:gd name="connsiteX16" fmla="*/ 600501 w 1924334"/>
              <a:gd name="connsiteY16" fmla="*/ 982639 h 2238233"/>
              <a:gd name="connsiteX17" fmla="*/ 736979 w 1924334"/>
              <a:gd name="connsiteY17" fmla="*/ 1064526 h 2238233"/>
              <a:gd name="connsiteX18" fmla="*/ 777922 w 1924334"/>
              <a:gd name="connsiteY18" fmla="*/ 1091821 h 2238233"/>
              <a:gd name="connsiteX19" fmla="*/ 832513 w 1924334"/>
              <a:gd name="connsiteY19" fmla="*/ 1187356 h 2238233"/>
              <a:gd name="connsiteX20" fmla="*/ 859808 w 1924334"/>
              <a:gd name="connsiteY20" fmla="*/ 1269242 h 2238233"/>
              <a:gd name="connsiteX21" fmla="*/ 887104 w 1924334"/>
              <a:gd name="connsiteY21" fmla="*/ 1351129 h 2238233"/>
              <a:gd name="connsiteX22" fmla="*/ 900752 w 1924334"/>
              <a:gd name="connsiteY22" fmla="*/ 1433015 h 2238233"/>
              <a:gd name="connsiteX23" fmla="*/ 914400 w 1924334"/>
              <a:gd name="connsiteY23" fmla="*/ 1473959 h 2238233"/>
              <a:gd name="connsiteX24" fmla="*/ 955343 w 1924334"/>
              <a:gd name="connsiteY24" fmla="*/ 1487606 h 2238233"/>
              <a:gd name="connsiteX25" fmla="*/ 1091820 w 1924334"/>
              <a:gd name="connsiteY25" fmla="*/ 1501254 h 2238233"/>
              <a:gd name="connsiteX26" fmla="*/ 1146411 w 1924334"/>
              <a:gd name="connsiteY26" fmla="*/ 1528550 h 2238233"/>
              <a:gd name="connsiteX27" fmla="*/ 1173707 w 1924334"/>
              <a:gd name="connsiteY27" fmla="*/ 1583141 h 2238233"/>
              <a:gd name="connsiteX28" fmla="*/ 1214650 w 1924334"/>
              <a:gd name="connsiteY28" fmla="*/ 1624084 h 2238233"/>
              <a:gd name="connsiteX29" fmla="*/ 1269241 w 1924334"/>
              <a:gd name="connsiteY29" fmla="*/ 1705971 h 2238233"/>
              <a:gd name="connsiteX30" fmla="*/ 1282889 w 1924334"/>
              <a:gd name="connsiteY30" fmla="*/ 1774209 h 2238233"/>
              <a:gd name="connsiteX31" fmla="*/ 1323832 w 1924334"/>
              <a:gd name="connsiteY31" fmla="*/ 1828800 h 2238233"/>
              <a:gd name="connsiteX32" fmla="*/ 1337480 w 1924334"/>
              <a:gd name="connsiteY32" fmla="*/ 1869744 h 2238233"/>
              <a:gd name="connsiteX33" fmla="*/ 1364776 w 1924334"/>
              <a:gd name="connsiteY33" fmla="*/ 1910687 h 2238233"/>
              <a:gd name="connsiteX34" fmla="*/ 1392071 w 1924334"/>
              <a:gd name="connsiteY34" fmla="*/ 1965278 h 2238233"/>
              <a:gd name="connsiteX35" fmla="*/ 1433014 w 1924334"/>
              <a:gd name="connsiteY35" fmla="*/ 1951630 h 2238233"/>
              <a:gd name="connsiteX36" fmla="*/ 1460310 w 1924334"/>
              <a:gd name="connsiteY36" fmla="*/ 1992574 h 2238233"/>
              <a:gd name="connsiteX37" fmla="*/ 1501253 w 1924334"/>
              <a:gd name="connsiteY37" fmla="*/ 2033517 h 2238233"/>
              <a:gd name="connsiteX38" fmla="*/ 1542197 w 1924334"/>
              <a:gd name="connsiteY38" fmla="*/ 2115403 h 2238233"/>
              <a:gd name="connsiteX39" fmla="*/ 1555844 w 1924334"/>
              <a:gd name="connsiteY39" fmla="*/ 2156347 h 2238233"/>
              <a:gd name="connsiteX40" fmla="*/ 1637731 w 1924334"/>
              <a:gd name="connsiteY40" fmla="*/ 2183642 h 2238233"/>
              <a:gd name="connsiteX41" fmla="*/ 1678674 w 1924334"/>
              <a:gd name="connsiteY41" fmla="*/ 2197290 h 2238233"/>
              <a:gd name="connsiteX42" fmla="*/ 1719617 w 1924334"/>
              <a:gd name="connsiteY42" fmla="*/ 2210938 h 2238233"/>
              <a:gd name="connsiteX43" fmla="*/ 1760561 w 1924334"/>
              <a:gd name="connsiteY43" fmla="*/ 2238233 h 2238233"/>
              <a:gd name="connsiteX44" fmla="*/ 1801504 w 1924334"/>
              <a:gd name="connsiteY44" fmla="*/ 2224585 h 2238233"/>
              <a:gd name="connsiteX45" fmla="*/ 1828800 w 1924334"/>
              <a:gd name="connsiteY45" fmla="*/ 2115403 h 2238233"/>
              <a:gd name="connsiteX46" fmla="*/ 1842447 w 1924334"/>
              <a:gd name="connsiteY46" fmla="*/ 2074460 h 2238233"/>
              <a:gd name="connsiteX47" fmla="*/ 1869743 w 1924334"/>
              <a:gd name="connsiteY47" fmla="*/ 1624084 h 2238233"/>
              <a:gd name="connsiteX48" fmla="*/ 1897038 w 1924334"/>
              <a:gd name="connsiteY48" fmla="*/ 1569493 h 2238233"/>
              <a:gd name="connsiteX49" fmla="*/ 1924334 w 1924334"/>
              <a:gd name="connsiteY49" fmla="*/ 1446663 h 2238233"/>
              <a:gd name="connsiteX50" fmla="*/ 1897038 w 1924334"/>
              <a:gd name="connsiteY50" fmla="*/ 1146412 h 2238233"/>
              <a:gd name="connsiteX51" fmla="*/ 1856095 w 1924334"/>
              <a:gd name="connsiteY51" fmla="*/ 1009935 h 2238233"/>
              <a:gd name="connsiteX52" fmla="*/ 1801504 w 1924334"/>
              <a:gd name="connsiteY52" fmla="*/ 805218 h 2238233"/>
              <a:gd name="connsiteX53" fmla="*/ 1760561 w 1924334"/>
              <a:gd name="connsiteY53" fmla="*/ 723332 h 2238233"/>
              <a:gd name="connsiteX54" fmla="*/ 1705970 w 1924334"/>
              <a:gd name="connsiteY54" fmla="*/ 682388 h 2238233"/>
              <a:gd name="connsiteX55" fmla="*/ 1596788 w 1924334"/>
              <a:gd name="connsiteY55" fmla="*/ 641445 h 2238233"/>
              <a:gd name="connsiteX56" fmla="*/ 1555844 w 1924334"/>
              <a:gd name="connsiteY56" fmla="*/ 600502 h 2238233"/>
              <a:gd name="connsiteX57" fmla="*/ 1460310 w 1924334"/>
              <a:gd name="connsiteY57" fmla="*/ 532263 h 2238233"/>
              <a:gd name="connsiteX58" fmla="*/ 1419367 w 1924334"/>
              <a:gd name="connsiteY58" fmla="*/ 477672 h 2238233"/>
              <a:gd name="connsiteX59" fmla="*/ 1392071 w 1924334"/>
              <a:gd name="connsiteY59" fmla="*/ 436729 h 2238233"/>
              <a:gd name="connsiteX60" fmla="*/ 1296537 w 1924334"/>
              <a:gd name="connsiteY60" fmla="*/ 354842 h 2238233"/>
              <a:gd name="connsiteX61" fmla="*/ 1255594 w 1924334"/>
              <a:gd name="connsiteY61" fmla="*/ 327547 h 2238233"/>
              <a:gd name="connsiteX62" fmla="*/ 1160059 w 1924334"/>
              <a:gd name="connsiteY62" fmla="*/ 300251 h 2238233"/>
              <a:gd name="connsiteX63" fmla="*/ 1119116 w 1924334"/>
              <a:gd name="connsiteY63" fmla="*/ 272956 h 2238233"/>
              <a:gd name="connsiteX64" fmla="*/ 1064525 w 1924334"/>
              <a:gd name="connsiteY64" fmla="*/ 286603 h 2238233"/>
              <a:gd name="connsiteX65" fmla="*/ 1023582 w 1924334"/>
              <a:gd name="connsiteY65" fmla="*/ 300251 h 2238233"/>
              <a:gd name="connsiteX66" fmla="*/ 928047 w 1924334"/>
              <a:gd name="connsiteY66" fmla="*/ 286603 h 2238233"/>
              <a:gd name="connsiteX67" fmla="*/ 818865 w 1924334"/>
              <a:gd name="connsiteY67" fmla="*/ 204717 h 2238233"/>
              <a:gd name="connsiteX68" fmla="*/ 736979 w 1924334"/>
              <a:gd name="connsiteY68" fmla="*/ 136478 h 2238233"/>
              <a:gd name="connsiteX69" fmla="*/ 682388 w 1924334"/>
              <a:gd name="connsiteY69" fmla="*/ 54591 h 2238233"/>
              <a:gd name="connsiteX70" fmla="*/ 614149 w 1924334"/>
              <a:gd name="connsiteY70" fmla="*/ 40944 h 2238233"/>
              <a:gd name="connsiteX71" fmla="*/ 518614 w 1924334"/>
              <a:gd name="connsiteY71" fmla="*/ 13648 h 2238233"/>
              <a:gd name="connsiteX72" fmla="*/ 368489 w 1924334"/>
              <a:gd name="connsiteY72" fmla="*/ 0 h 2238233"/>
              <a:gd name="connsiteX73" fmla="*/ 204716 w 1924334"/>
              <a:gd name="connsiteY73" fmla="*/ 54591 h 22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924334" h="2238233">
                <a:moveTo>
                  <a:pt x="204716" y="54591"/>
                </a:moveTo>
                <a:cubicBezTo>
                  <a:pt x="193118" y="66189"/>
                  <a:pt x="177421" y="72788"/>
                  <a:pt x="163773" y="81887"/>
                </a:cubicBezTo>
                <a:lnTo>
                  <a:pt x="81886" y="245660"/>
                </a:lnTo>
                <a:cubicBezTo>
                  <a:pt x="72788" y="263857"/>
                  <a:pt x="62147" y="281361"/>
                  <a:pt x="54591" y="300251"/>
                </a:cubicBezTo>
                <a:cubicBezTo>
                  <a:pt x="45492" y="322997"/>
                  <a:pt x="35667" y="345466"/>
                  <a:pt x="27295" y="368490"/>
                </a:cubicBezTo>
                <a:cubicBezTo>
                  <a:pt x="17462" y="395530"/>
                  <a:pt x="0" y="450376"/>
                  <a:pt x="0" y="450376"/>
                </a:cubicBezTo>
                <a:cubicBezTo>
                  <a:pt x="4549" y="500418"/>
                  <a:pt x="-5679" y="554119"/>
                  <a:pt x="13647" y="600502"/>
                </a:cubicBezTo>
                <a:cubicBezTo>
                  <a:pt x="20861" y="617816"/>
                  <a:pt x="50203" y="608997"/>
                  <a:pt x="68238" y="614150"/>
                </a:cubicBezTo>
                <a:cubicBezTo>
                  <a:pt x="82071" y="618102"/>
                  <a:pt x="95138" y="624676"/>
                  <a:pt x="109182" y="627797"/>
                </a:cubicBezTo>
                <a:cubicBezTo>
                  <a:pt x="136195" y="633800"/>
                  <a:pt x="163934" y="636018"/>
                  <a:pt x="191068" y="641445"/>
                </a:cubicBezTo>
                <a:cubicBezTo>
                  <a:pt x="233911" y="650014"/>
                  <a:pt x="247579" y="655733"/>
                  <a:pt x="286602" y="668741"/>
                </a:cubicBezTo>
                <a:cubicBezTo>
                  <a:pt x="304799" y="682389"/>
                  <a:pt x="325110" y="693600"/>
                  <a:pt x="341194" y="709684"/>
                </a:cubicBezTo>
                <a:cubicBezTo>
                  <a:pt x="366234" y="734724"/>
                  <a:pt x="377948" y="776679"/>
                  <a:pt x="395785" y="805218"/>
                </a:cubicBezTo>
                <a:cubicBezTo>
                  <a:pt x="407840" y="824507"/>
                  <a:pt x="421925" y="842539"/>
                  <a:pt x="436728" y="859809"/>
                </a:cubicBezTo>
                <a:cubicBezTo>
                  <a:pt x="449289" y="874463"/>
                  <a:pt x="466965" y="884694"/>
                  <a:pt x="477671" y="900753"/>
                </a:cubicBezTo>
                <a:cubicBezTo>
                  <a:pt x="554916" y="1016621"/>
                  <a:pt x="477653" y="955332"/>
                  <a:pt x="559558" y="1009935"/>
                </a:cubicBezTo>
                <a:cubicBezTo>
                  <a:pt x="573206" y="1000836"/>
                  <a:pt x="584098" y="982639"/>
                  <a:pt x="600501" y="982639"/>
                </a:cubicBezTo>
                <a:cubicBezTo>
                  <a:pt x="713876" y="982639"/>
                  <a:pt x="678931" y="1006479"/>
                  <a:pt x="736979" y="1064526"/>
                </a:cubicBezTo>
                <a:cubicBezTo>
                  <a:pt x="748577" y="1076124"/>
                  <a:pt x="764274" y="1082723"/>
                  <a:pt x="777922" y="1091821"/>
                </a:cubicBezTo>
                <a:cubicBezTo>
                  <a:pt x="819666" y="1217054"/>
                  <a:pt x="749888" y="1022104"/>
                  <a:pt x="832513" y="1187356"/>
                </a:cubicBezTo>
                <a:cubicBezTo>
                  <a:pt x="845380" y="1213090"/>
                  <a:pt x="850710" y="1241947"/>
                  <a:pt x="859808" y="1269242"/>
                </a:cubicBezTo>
                <a:lnTo>
                  <a:pt x="887104" y="1351129"/>
                </a:lnTo>
                <a:cubicBezTo>
                  <a:pt x="891653" y="1378424"/>
                  <a:pt x="894749" y="1406002"/>
                  <a:pt x="900752" y="1433015"/>
                </a:cubicBezTo>
                <a:cubicBezTo>
                  <a:pt x="903873" y="1447059"/>
                  <a:pt x="904227" y="1463786"/>
                  <a:pt x="914400" y="1473959"/>
                </a:cubicBezTo>
                <a:cubicBezTo>
                  <a:pt x="924572" y="1484131"/>
                  <a:pt x="941124" y="1485419"/>
                  <a:pt x="955343" y="1487606"/>
                </a:cubicBezTo>
                <a:cubicBezTo>
                  <a:pt x="1000531" y="1494558"/>
                  <a:pt x="1046328" y="1496705"/>
                  <a:pt x="1091820" y="1501254"/>
                </a:cubicBezTo>
                <a:cubicBezTo>
                  <a:pt x="1110017" y="1510353"/>
                  <a:pt x="1132025" y="1514164"/>
                  <a:pt x="1146411" y="1528550"/>
                </a:cubicBezTo>
                <a:cubicBezTo>
                  <a:pt x="1160797" y="1542936"/>
                  <a:pt x="1161882" y="1566586"/>
                  <a:pt x="1173707" y="1583141"/>
                </a:cubicBezTo>
                <a:cubicBezTo>
                  <a:pt x="1184925" y="1598847"/>
                  <a:pt x="1202801" y="1608849"/>
                  <a:pt x="1214650" y="1624084"/>
                </a:cubicBezTo>
                <a:cubicBezTo>
                  <a:pt x="1234790" y="1649979"/>
                  <a:pt x="1269241" y="1705971"/>
                  <a:pt x="1269241" y="1705971"/>
                </a:cubicBezTo>
                <a:cubicBezTo>
                  <a:pt x="1273790" y="1728717"/>
                  <a:pt x="1273468" y="1753012"/>
                  <a:pt x="1282889" y="1774209"/>
                </a:cubicBezTo>
                <a:cubicBezTo>
                  <a:pt x="1292127" y="1794995"/>
                  <a:pt x="1312547" y="1809051"/>
                  <a:pt x="1323832" y="1828800"/>
                </a:cubicBezTo>
                <a:cubicBezTo>
                  <a:pt x="1330970" y="1841291"/>
                  <a:pt x="1331046" y="1856877"/>
                  <a:pt x="1337480" y="1869744"/>
                </a:cubicBezTo>
                <a:cubicBezTo>
                  <a:pt x="1344816" y="1884415"/>
                  <a:pt x="1356638" y="1896446"/>
                  <a:pt x="1364776" y="1910687"/>
                </a:cubicBezTo>
                <a:cubicBezTo>
                  <a:pt x="1374870" y="1928351"/>
                  <a:pt x="1382973" y="1947081"/>
                  <a:pt x="1392071" y="1965278"/>
                </a:cubicBezTo>
                <a:cubicBezTo>
                  <a:pt x="1405719" y="1960729"/>
                  <a:pt x="1419657" y="1946287"/>
                  <a:pt x="1433014" y="1951630"/>
                </a:cubicBezTo>
                <a:cubicBezTo>
                  <a:pt x="1448244" y="1957722"/>
                  <a:pt x="1449809" y="1979973"/>
                  <a:pt x="1460310" y="1992574"/>
                </a:cubicBezTo>
                <a:cubicBezTo>
                  <a:pt x="1472666" y="2007401"/>
                  <a:pt x="1487605" y="2019869"/>
                  <a:pt x="1501253" y="2033517"/>
                </a:cubicBezTo>
                <a:cubicBezTo>
                  <a:pt x="1535561" y="2136438"/>
                  <a:pt x="1489279" y="2009566"/>
                  <a:pt x="1542197" y="2115403"/>
                </a:cubicBezTo>
                <a:cubicBezTo>
                  <a:pt x="1548631" y="2128270"/>
                  <a:pt x="1544138" y="2147985"/>
                  <a:pt x="1555844" y="2156347"/>
                </a:cubicBezTo>
                <a:cubicBezTo>
                  <a:pt x="1579257" y="2173071"/>
                  <a:pt x="1610435" y="2174544"/>
                  <a:pt x="1637731" y="2183642"/>
                </a:cubicBezTo>
                <a:lnTo>
                  <a:pt x="1678674" y="2197290"/>
                </a:lnTo>
                <a:cubicBezTo>
                  <a:pt x="1692322" y="2201839"/>
                  <a:pt x="1707647" y="2202958"/>
                  <a:pt x="1719617" y="2210938"/>
                </a:cubicBezTo>
                <a:lnTo>
                  <a:pt x="1760561" y="2238233"/>
                </a:lnTo>
                <a:cubicBezTo>
                  <a:pt x="1774209" y="2233684"/>
                  <a:pt x="1794518" y="2237161"/>
                  <a:pt x="1801504" y="2224585"/>
                </a:cubicBezTo>
                <a:cubicBezTo>
                  <a:pt x="1819722" y="2191792"/>
                  <a:pt x="1816938" y="2150992"/>
                  <a:pt x="1828800" y="2115403"/>
                </a:cubicBezTo>
                <a:lnTo>
                  <a:pt x="1842447" y="2074460"/>
                </a:lnTo>
                <a:cubicBezTo>
                  <a:pt x="1851546" y="1924335"/>
                  <a:pt x="1853578" y="1773614"/>
                  <a:pt x="1869743" y="1624084"/>
                </a:cubicBezTo>
                <a:cubicBezTo>
                  <a:pt x="1871930" y="1603857"/>
                  <a:pt x="1891055" y="1588938"/>
                  <a:pt x="1897038" y="1569493"/>
                </a:cubicBezTo>
                <a:cubicBezTo>
                  <a:pt x="1909373" y="1529406"/>
                  <a:pt x="1915235" y="1487606"/>
                  <a:pt x="1924334" y="1446663"/>
                </a:cubicBezTo>
                <a:cubicBezTo>
                  <a:pt x="1915101" y="1298946"/>
                  <a:pt x="1920345" y="1262952"/>
                  <a:pt x="1897038" y="1146412"/>
                </a:cubicBezTo>
                <a:cubicBezTo>
                  <a:pt x="1875373" y="1038082"/>
                  <a:pt x="1890919" y="1149231"/>
                  <a:pt x="1856095" y="1009935"/>
                </a:cubicBezTo>
                <a:cubicBezTo>
                  <a:pt x="1789380" y="743076"/>
                  <a:pt x="1864309" y="972696"/>
                  <a:pt x="1801504" y="805218"/>
                </a:cubicBezTo>
                <a:cubicBezTo>
                  <a:pt x="1788184" y="769699"/>
                  <a:pt x="1789548" y="752319"/>
                  <a:pt x="1760561" y="723332"/>
                </a:cubicBezTo>
                <a:cubicBezTo>
                  <a:pt x="1744477" y="707248"/>
                  <a:pt x="1725259" y="694444"/>
                  <a:pt x="1705970" y="682388"/>
                </a:cubicBezTo>
                <a:cubicBezTo>
                  <a:pt x="1658394" y="652653"/>
                  <a:pt x="1649181" y="654544"/>
                  <a:pt x="1596788" y="641445"/>
                </a:cubicBezTo>
                <a:cubicBezTo>
                  <a:pt x="1583140" y="627797"/>
                  <a:pt x="1571550" y="611720"/>
                  <a:pt x="1555844" y="600502"/>
                </a:cubicBezTo>
                <a:cubicBezTo>
                  <a:pt x="1471444" y="540216"/>
                  <a:pt x="1527541" y="610700"/>
                  <a:pt x="1460310" y="532263"/>
                </a:cubicBezTo>
                <a:cubicBezTo>
                  <a:pt x="1445507" y="514993"/>
                  <a:pt x="1432588" y="496181"/>
                  <a:pt x="1419367" y="477672"/>
                </a:cubicBezTo>
                <a:cubicBezTo>
                  <a:pt x="1409833" y="464325"/>
                  <a:pt x="1402572" y="449330"/>
                  <a:pt x="1392071" y="436729"/>
                </a:cubicBezTo>
                <a:cubicBezTo>
                  <a:pt x="1362892" y="401715"/>
                  <a:pt x="1333750" y="381422"/>
                  <a:pt x="1296537" y="354842"/>
                </a:cubicBezTo>
                <a:cubicBezTo>
                  <a:pt x="1283190" y="345308"/>
                  <a:pt x="1270670" y="334008"/>
                  <a:pt x="1255594" y="327547"/>
                </a:cubicBezTo>
                <a:cubicBezTo>
                  <a:pt x="1194372" y="301310"/>
                  <a:pt x="1213177" y="326810"/>
                  <a:pt x="1160059" y="300251"/>
                </a:cubicBezTo>
                <a:cubicBezTo>
                  <a:pt x="1145388" y="292916"/>
                  <a:pt x="1132764" y="282054"/>
                  <a:pt x="1119116" y="272956"/>
                </a:cubicBezTo>
                <a:cubicBezTo>
                  <a:pt x="1100919" y="277505"/>
                  <a:pt x="1082560" y="281450"/>
                  <a:pt x="1064525" y="286603"/>
                </a:cubicBezTo>
                <a:cubicBezTo>
                  <a:pt x="1050693" y="290555"/>
                  <a:pt x="1037968" y="300251"/>
                  <a:pt x="1023582" y="300251"/>
                </a:cubicBezTo>
                <a:cubicBezTo>
                  <a:pt x="991414" y="300251"/>
                  <a:pt x="959892" y="291152"/>
                  <a:pt x="928047" y="286603"/>
                </a:cubicBezTo>
                <a:cubicBezTo>
                  <a:pt x="805397" y="237544"/>
                  <a:pt x="905418" y="291271"/>
                  <a:pt x="818865" y="204717"/>
                </a:cubicBezTo>
                <a:cubicBezTo>
                  <a:pt x="740014" y="125865"/>
                  <a:pt x="815230" y="237087"/>
                  <a:pt x="736979" y="136478"/>
                </a:cubicBezTo>
                <a:cubicBezTo>
                  <a:pt x="716839" y="110583"/>
                  <a:pt x="714556" y="61024"/>
                  <a:pt x="682388" y="54591"/>
                </a:cubicBezTo>
                <a:cubicBezTo>
                  <a:pt x="659642" y="50042"/>
                  <a:pt x="636653" y="46570"/>
                  <a:pt x="614149" y="40944"/>
                </a:cubicBezTo>
                <a:cubicBezTo>
                  <a:pt x="566027" y="28914"/>
                  <a:pt x="573319" y="20942"/>
                  <a:pt x="518614" y="13648"/>
                </a:cubicBezTo>
                <a:cubicBezTo>
                  <a:pt x="468807" y="7007"/>
                  <a:pt x="418531" y="4549"/>
                  <a:pt x="368489" y="0"/>
                </a:cubicBezTo>
                <a:lnTo>
                  <a:pt x="204716" y="54591"/>
                </a:lnTo>
                <a:close/>
              </a:path>
            </a:pathLst>
          </a:custGeom>
          <a:solidFill>
            <a:schemeClr val="accent3">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7220" y="1319920"/>
            <a:ext cx="424507" cy="424507"/>
          </a:xfrm>
          <a:prstGeom prst="rect">
            <a:avLst/>
          </a:prstGeom>
        </p:spPr>
      </p:pic>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852" y="1329728"/>
            <a:ext cx="424507" cy="424507"/>
          </a:xfrm>
          <a:prstGeom prst="rect">
            <a:avLst/>
          </a:prstGeom>
        </p:spPr>
      </p:pic>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66619" y="1090921"/>
            <a:ext cx="976485" cy="369332"/>
          </a:xfrm>
          <a:prstGeom prst="rect">
            <a:avLst/>
          </a:prstGeom>
          <a:noFill/>
        </p:spPr>
        <p:txBody>
          <a:bodyPr wrap="none" rtlCol="0">
            <a:spAutoFit/>
          </a:bodyPr>
          <a:lstStyle/>
          <a:p>
            <a:pPr algn="ctr"/>
            <a:r>
              <a:rPr lang="en-US" b="1" dirty="0">
                <a:solidFill>
                  <a:srgbClr val="FF0000"/>
                </a:solidFill>
              </a:rPr>
              <a:t>Nineveh</a:t>
            </a:r>
          </a:p>
        </p:txBody>
      </p:sp>
      <p:sp>
        <p:nvSpPr>
          <p:cNvPr id="15" name="TextBox 14"/>
          <p:cNvSpPr txBox="1"/>
          <p:nvPr/>
        </p:nvSpPr>
        <p:spPr>
          <a:xfrm>
            <a:off x="6504793" y="1384903"/>
            <a:ext cx="535724" cy="369332"/>
          </a:xfrm>
          <a:prstGeom prst="rect">
            <a:avLst/>
          </a:prstGeom>
          <a:noFill/>
        </p:spPr>
        <p:txBody>
          <a:bodyPr wrap="none" rtlCol="0">
            <a:spAutoFit/>
          </a:bodyPr>
          <a:lstStyle/>
          <a:p>
            <a:pPr algn="ctr"/>
            <a:r>
              <a:rPr lang="en-US" b="1" dirty="0">
                <a:solidFill>
                  <a:srgbClr val="FF0000"/>
                </a:solidFill>
              </a:rPr>
              <a:t>612</a:t>
            </a:r>
          </a:p>
        </p:txBody>
      </p:sp>
      <p:sp>
        <p:nvSpPr>
          <p:cNvPr id="18" name="TextBox 17"/>
          <p:cNvSpPr txBox="1"/>
          <p:nvPr/>
        </p:nvSpPr>
        <p:spPr>
          <a:xfrm>
            <a:off x="4752546" y="1106871"/>
            <a:ext cx="840038" cy="646331"/>
          </a:xfrm>
          <a:prstGeom prst="rect">
            <a:avLst/>
          </a:prstGeom>
          <a:noFill/>
        </p:spPr>
        <p:txBody>
          <a:bodyPr wrap="none" rtlCol="0">
            <a:spAutoFit/>
          </a:bodyPr>
          <a:lstStyle/>
          <a:p>
            <a:pPr algn="ctr"/>
            <a:r>
              <a:rPr lang="en-US" b="1" dirty="0">
                <a:solidFill>
                  <a:srgbClr val="FF0000"/>
                </a:solidFill>
              </a:rPr>
              <a:t>Harran</a:t>
            </a:r>
          </a:p>
          <a:p>
            <a:pPr algn="ctr"/>
            <a:r>
              <a:rPr lang="en-US" b="1" dirty="0">
                <a:solidFill>
                  <a:srgbClr val="FF0000"/>
                </a:solidFill>
              </a:rPr>
              <a:t>609</a:t>
            </a:r>
          </a:p>
        </p:txBody>
      </p:sp>
      <p:sp>
        <p:nvSpPr>
          <p:cNvPr id="19" name="TextBox 18"/>
          <p:cNvSpPr txBox="1"/>
          <p:nvPr/>
        </p:nvSpPr>
        <p:spPr>
          <a:xfrm>
            <a:off x="3679151" y="1719054"/>
            <a:ext cx="1292277" cy="646331"/>
          </a:xfrm>
          <a:prstGeom prst="rect">
            <a:avLst/>
          </a:prstGeom>
          <a:noFill/>
        </p:spPr>
        <p:txBody>
          <a:bodyPr wrap="none" rtlCol="0">
            <a:spAutoFit/>
          </a:bodyPr>
          <a:lstStyle/>
          <a:p>
            <a:pPr algn="ctr"/>
            <a:r>
              <a:rPr lang="en-US" b="1" dirty="0">
                <a:solidFill>
                  <a:srgbClr val="FF0000"/>
                </a:solidFill>
              </a:rPr>
              <a:t>Carchemish</a:t>
            </a:r>
          </a:p>
          <a:p>
            <a:pPr algn="ctr"/>
            <a:r>
              <a:rPr lang="en-US" b="1" dirty="0">
                <a:solidFill>
                  <a:srgbClr val="FF0000"/>
                </a:solidFill>
              </a:rPr>
              <a:t>605</a:t>
            </a:r>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Tree>
    <p:extLst>
      <p:ext uri="{BB962C8B-B14F-4D97-AF65-F5344CB8AC3E}">
        <p14:creationId xmlns:p14="http://schemas.microsoft.com/office/powerpoint/2010/main" val="274252841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11453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2725" y="-452438"/>
            <a:ext cx="14649450" cy="7762875"/>
          </a:xfrm>
          <a:prstGeom prst="rect">
            <a:avLst/>
          </a:prstGeom>
        </p:spPr>
      </p:pic>
      <p:sp>
        <p:nvSpPr>
          <p:cNvPr id="6" name="Freeform: Shape 5"/>
          <p:cNvSpPr/>
          <p:nvPr/>
        </p:nvSpPr>
        <p:spPr>
          <a:xfrm>
            <a:off x="2086745" y="-176375"/>
            <a:ext cx="6825474" cy="6391552"/>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418262 w 2418262"/>
              <a:gd name="connsiteY0" fmla="*/ 2379934 h 2721128"/>
              <a:gd name="connsiteX1" fmla="*/ 2418262 w 2418262"/>
              <a:gd name="connsiteY1" fmla="*/ 2379934 h 2721128"/>
              <a:gd name="connsiteX2" fmla="*/ 2336376 w 2418262"/>
              <a:gd name="connsiteY2" fmla="*/ 2202513 h 2721128"/>
              <a:gd name="connsiteX3" fmla="*/ 2309080 w 2418262"/>
              <a:gd name="connsiteY3" fmla="*/ 2147922 h 2721128"/>
              <a:gd name="connsiteX4" fmla="*/ 2268137 w 2418262"/>
              <a:gd name="connsiteY4" fmla="*/ 2120627 h 2721128"/>
              <a:gd name="connsiteX5" fmla="*/ 2227194 w 2418262"/>
              <a:gd name="connsiteY5" fmla="*/ 2066036 h 2721128"/>
              <a:gd name="connsiteX6" fmla="*/ 2186250 w 2418262"/>
              <a:gd name="connsiteY6" fmla="*/ 2038740 h 2721128"/>
              <a:gd name="connsiteX7" fmla="*/ 2090716 w 2418262"/>
              <a:gd name="connsiteY7" fmla="*/ 1956854 h 2721128"/>
              <a:gd name="connsiteX8" fmla="*/ 2063421 w 2418262"/>
              <a:gd name="connsiteY8" fmla="*/ 1915911 h 2721128"/>
              <a:gd name="connsiteX9" fmla="*/ 2022477 w 2418262"/>
              <a:gd name="connsiteY9" fmla="*/ 1874967 h 2721128"/>
              <a:gd name="connsiteX10" fmla="*/ 1967886 w 2418262"/>
              <a:gd name="connsiteY10" fmla="*/ 1793081 h 2721128"/>
              <a:gd name="connsiteX11" fmla="*/ 1940591 w 2418262"/>
              <a:gd name="connsiteY11" fmla="*/ 1752137 h 2721128"/>
              <a:gd name="connsiteX12" fmla="*/ 1899647 w 2418262"/>
              <a:gd name="connsiteY12" fmla="*/ 1711194 h 2721128"/>
              <a:gd name="connsiteX13" fmla="*/ 1817761 w 2418262"/>
              <a:gd name="connsiteY13" fmla="*/ 1670251 h 2721128"/>
              <a:gd name="connsiteX14" fmla="*/ 1776818 w 2418262"/>
              <a:gd name="connsiteY14" fmla="*/ 1642955 h 2721128"/>
              <a:gd name="connsiteX15" fmla="*/ 1694931 w 2418262"/>
              <a:gd name="connsiteY15" fmla="*/ 1561069 h 2721128"/>
              <a:gd name="connsiteX16" fmla="*/ 1599397 w 2418262"/>
              <a:gd name="connsiteY16" fmla="*/ 1465534 h 2721128"/>
              <a:gd name="connsiteX17" fmla="*/ 1517510 w 2418262"/>
              <a:gd name="connsiteY17" fmla="*/ 1383648 h 2721128"/>
              <a:gd name="connsiteX18" fmla="*/ 1449271 w 2418262"/>
              <a:gd name="connsiteY18" fmla="*/ 1315409 h 2721128"/>
              <a:gd name="connsiteX19" fmla="*/ 1421976 w 2418262"/>
              <a:gd name="connsiteY19" fmla="*/ 1274466 h 2721128"/>
              <a:gd name="connsiteX20" fmla="*/ 1381032 w 2418262"/>
              <a:gd name="connsiteY20" fmla="*/ 1247170 h 2721128"/>
              <a:gd name="connsiteX21" fmla="*/ 1353737 w 2418262"/>
              <a:gd name="connsiteY21" fmla="*/ 1192579 h 2721128"/>
              <a:gd name="connsiteX22" fmla="*/ 1230907 w 2418262"/>
              <a:gd name="connsiteY22" fmla="*/ 1124340 h 2721128"/>
              <a:gd name="connsiteX23" fmla="*/ 1149021 w 2418262"/>
              <a:gd name="connsiteY23" fmla="*/ 1069749 h 2721128"/>
              <a:gd name="connsiteX24" fmla="*/ 1053486 w 2418262"/>
              <a:gd name="connsiteY24" fmla="*/ 1042454 h 2721128"/>
              <a:gd name="connsiteX25" fmla="*/ 944304 w 2418262"/>
              <a:gd name="connsiteY25" fmla="*/ 1001511 h 2721128"/>
              <a:gd name="connsiteX26" fmla="*/ 903361 w 2418262"/>
              <a:gd name="connsiteY26" fmla="*/ 974215 h 2721128"/>
              <a:gd name="connsiteX27" fmla="*/ 848770 w 2418262"/>
              <a:gd name="connsiteY27" fmla="*/ 960567 h 2721128"/>
              <a:gd name="connsiteX28" fmla="*/ 766883 w 2418262"/>
              <a:gd name="connsiteY28" fmla="*/ 905976 h 2721128"/>
              <a:gd name="connsiteX29" fmla="*/ 671349 w 2418262"/>
              <a:gd name="connsiteY29" fmla="*/ 878681 h 2721128"/>
              <a:gd name="connsiteX30" fmla="*/ 1321 w 2418262"/>
              <a:gd name="connsiteY30" fmla="*/ 299 h 2721128"/>
              <a:gd name="connsiteX31" fmla="*/ 452985 w 2418262"/>
              <a:gd name="connsiteY31" fmla="*/ 919624 h 2721128"/>
              <a:gd name="connsiteX32" fmla="*/ 384746 w 2418262"/>
              <a:gd name="connsiteY32" fmla="*/ 1069749 h 2721128"/>
              <a:gd name="connsiteX33" fmla="*/ 439337 w 2418262"/>
              <a:gd name="connsiteY33" fmla="*/ 1506478 h 2721128"/>
              <a:gd name="connsiteX34" fmla="*/ 480280 w 2418262"/>
              <a:gd name="connsiteY34" fmla="*/ 1533773 h 2721128"/>
              <a:gd name="connsiteX35" fmla="*/ 534871 w 2418262"/>
              <a:gd name="connsiteY35" fmla="*/ 1629308 h 2721128"/>
              <a:gd name="connsiteX36" fmla="*/ 589462 w 2418262"/>
              <a:gd name="connsiteY36" fmla="*/ 1752137 h 2721128"/>
              <a:gd name="connsiteX37" fmla="*/ 630406 w 2418262"/>
              <a:gd name="connsiteY37" fmla="*/ 1793081 h 2721128"/>
              <a:gd name="connsiteX38" fmla="*/ 712292 w 2418262"/>
              <a:gd name="connsiteY38" fmla="*/ 1847672 h 2721128"/>
              <a:gd name="connsiteX39" fmla="*/ 753235 w 2418262"/>
              <a:gd name="connsiteY39" fmla="*/ 1874967 h 2721128"/>
              <a:gd name="connsiteX40" fmla="*/ 780531 w 2418262"/>
              <a:gd name="connsiteY40" fmla="*/ 1915911 h 2721128"/>
              <a:gd name="connsiteX41" fmla="*/ 821474 w 2418262"/>
              <a:gd name="connsiteY41" fmla="*/ 2011445 h 2721128"/>
              <a:gd name="connsiteX42" fmla="*/ 876065 w 2418262"/>
              <a:gd name="connsiteY42" fmla="*/ 2093331 h 2721128"/>
              <a:gd name="connsiteX43" fmla="*/ 889713 w 2418262"/>
              <a:gd name="connsiteY43" fmla="*/ 2175218 h 2721128"/>
              <a:gd name="connsiteX44" fmla="*/ 944304 w 2418262"/>
              <a:gd name="connsiteY44" fmla="*/ 2298048 h 2721128"/>
              <a:gd name="connsiteX45" fmla="*/ 957952 w 2418262"/>
              <a:gd name="connsiteY45" fmla="*/ 2338991 h 2721128"/>
              <a:gd name="connsiteX46" fmla="*/ 1039838 w 2418262"/>
              <a:gd name="connsiteY46" fmla="*/ 2407230 h 2721128"/>
              <a:gd name="connsiteX47" fmla="*/ 1108077 w 2418262"/>
              <a:gd name="connsiteY47" fmla="*/ 2461821 h 2721128"/>
              <a:gd name="connsiteX48" fmla="*/ 1217259 w 2418262"/>
              <a:gd name="connsiteY48" fmla="*/ 2489116 h 2721128"/>
              <a:gd name="connsiteX49" fmla="*/ 1285498 w 2418262"/>
              <a:gd name="connsiteY49" fmla="*/ 2557355 h 2721128"/>
              <a:gd name="connsiteX50" fmla="*/ 1326441 w 2418262"/>
              <a:gd name="connsiteY50" fmla="*/ 2598299 h 2721128"/>
              <a:gd name="connsiteX51" fmla="*/ 1367385 w 2418262"/>
              <a:gd name="connsiteY51" fmla="*/ 2611946 h 2721128"/>
              <a:gd name="connsiteX52" fmla="*/ 1421976 w 2418262"/>
              <a:gd name="connsiteY52" fmla="*/ 2639242 h 2721128"/>
              <a:gd name="connsiteX53" fmla="*/ 1640340 w 2418262"/>
              <a:gd name="connsiteY53" fmla="*/ 2652890 h 2721128"/>
              <a:gd name="connsiteX54" fmla="*/ 1681283 w 2418262"/>
              <a:gd name="connsiteY54" fmla="*/ 2666537 h 2721128"/>
              <a:gd name="connsiteX55" fmla="*/ 1804113 w 2418262"/>
              <a:gd name="connsiteY55" fmla="*/ 2611946 h 2721128"/>
              <a:gd name="connsiteX56" fmla="*/ 1886000 w 2418262"/>
              <a:gd name="connsiteY56" fmla="*/ 2625594 h 2721128"/>
              <a:gd name="connsiteX57" fmla="*/ 1913295 w 2418262"/>
              <a:gd name="connsiteY57" fmla="*/ 2666537 h 2721128"/>
              <a:gd name="connsiteX58" fmla="*/ 1967886 w 2418262"/>
              <a:gd name="connsiteY58" fmla="*/ 2680185 h 2721128"/>
              <a:gd name="connsiteX59" fmla="*/ 2049773 w 2418262"/>
              <a:gd name="connsiteY59" fmla="*/ 2721128 h 2721128"/>
              <a:gd name="connsiteX60" fmla="*/ 2145307 w 2418262"/>
              <a:gd name="connsiteY60" fmla="*/ 2707481 h 2721128"/>
              <a:gd name="connsiteX61" fmla="*/ 2158955 w 2418262"/>
              <a:gd name="connsiteY61" fmla="*/ 2666537 h 2721128"/>
              <a:gd name="connsiteX62" fmla="*/ 2186250 w 2418262"/>
              <a:gd name="connsiteY62" fmla="*/ 2625594 h 2721128"/>
              <a:gd name="connsiteX63" fmla="*/ 2199898 w 2418262"/>
              <a:gd name="connsiteY63" fmla="*/ 2584651 h 2721128"/>
              <a:gd name="connsiteX64" fmla="*/ 2268137 w 2418262"/>
              <a:gd name="connsiteY64" fmla="*/ 2502764 h 2721128"/>
              <a:gd name="connsiteX65" fmla="*/ 2309080 w 2418262"/>
              <a:gd name="connsiteY65" fmla="*/ 2420878 h 2721128"/>
              <a:gd name="connsiteX66" fmla="*/ 2404615 w 2418262"/>
              <a:gd name="connsiteY66" fmla="*/ 2393582 h 2721128"/>
              <a:gd name="connsiteX67" fmla="*/ 2418262 w 2418262"/>
              <a:gd name="connsiteY67" fmla="*/ 2379934 h 2721128"/>
              <a:gd name="connsiteX0" fmla="*/ 2465245 w 2465245"/>
              <a:gd name="connsiteY0" fmla="*/ 2379934 h 2721128"/>
              <a:gd name="connsiteX1" fmla="*/ 2465245 w 2465245"/>
              <a:gd name="connsiteY1" fmla="*/ 2379934 h 2721128"/>
              <a:gd name="connsiteX2" fmla="*/ 2383359 w 2465245"/>
              <a:gd name="connsiteY2" fmla="*/ 2202513 h 2721128"/>
              <a:gd name="connsiteX3" fmla="*/ 2356063 w 2465245"/>
              <a:gd name="connsiteY3" fmla="*/ 2147922 h 2721128"/>
              <a:gd name="connsiteX4" fmla="*/ 2315120 w 2465245"/>
              <a:gd name="connsiteY4" fmla="*/ 2120627 h 2721128"/>
              <a:gd name="connsiteX5" fmla="*/ 2274177 w 2465245"/>
              <a:gd name="connsiteY5" fmla="*/ 2066036 h 2721128"/>
              <a:gd name="connsiteX6" fmla="*/ 2233233 w 2465245"/>
              <a:gd name="connsiteY6" fmla="*/ 2038740 h 2721128"/>
              <a:gd name="connsiteX7" fmla="*/ 2137699 w 2465245"/>
              <a:gd name="connsiteY7" fmla="*/ 1956854 h 2721128"/>
              <a:gd name="connsiteX8" fmla="*/ 2110404 w 2465245"/>
              <a:gd name="connsiteY8" fmla="*/ 1915911 h 2721128"/>
              <a:gd name="connsiteX9" fmla="*/ 2069460 w 2465245"/>
              <a:gd name="connsiteY9" fmla="*/ 1874967 h 2721128"/>
              <a:gd name="connsiteX10" fmla="*/ 2014869 w 2465245"/>
              <a:gd name="connsiteY10" fmla="*/ 1793081 h 2721128"/>
              <a:gd name="connsiteX11" fmla="*/ 1987574 w 2465245"/>
              <a:gd name="connsiteY11" fmla="*/ 1752137 h 2721128"/>
              <a:gd name="connsiteX12" fmla="*/ 1946630 w 2465245"/>
              <a:gd name="connsiteY12" fmla="*/ 1711194 h 2721128"/>
              <a:gd name="connsiteX13" fmla="*/ 1864744 w 2465245"/>
              <a:gd name="connsiteY13" fmla="*/ 1670251 h 2721128"/>
              <a:gd name="connsiteX14" fmla="*/ 1823801 w 2465245"/>
              <a:gd name="connsiteY14" fmla="*/ 1642955 h 2721128"/>
              <a:gd name="connsiteX15" fmla="*/ 1741914 w 2465245"/>
              <a:gd name="connsiteY15" fmla="*/ 1561069 h 2721128"/>
              <a:gd name="connsiteX16" fmla="*/ 1646380 w 2465245"/>
              <a:gd name="connsiteY16" fmla="*/ 1465534 h 2721128"/>
              <a:gd name="connsiteX17" fmla="*/ 1564493 w 2465245"/>
              <a:gd name="connsiteY17" fmla="*/ 1383648 h 2721128"/>
              <a:gd name="connsiteX18" fmla="*/ 1496254 w 2465245"/>
              <a:gd name="connsiteY18" fmla="*/ 1315409 h 2721128"/>
              <a:gd name="connsiteX19" fmla="*/ 1468959 w 2465245"/>
              <a:gd name="connsiteY19" fmla="*/ 1274466 h 2721128"/>
              <a:gd name="connsiteX20" fmla="*/ 1428015 w 2465245"/>
              <a:gd name="connsiteY20" fmla="*/ 1247170 h 2721128"/>
              <a:gd name="connsiteX21" fmla="*/ 1400720 w 2465245"/>
              <a:gd name="connsiteY21" fmla="*/ 1192579 h 2721128"/>
              <a:gd name="connsiteX22" fmla="*/ 1277890 w 2465245"/>
              <a:gd name="connsiteY22" fmla="*/ 1124340 h 2721128"/>
              <a:gd name="connsiteX23" fmla="*/ 1196004 w 2465245"/>
              <a:gd name="connsiteY23" fmla="*/ 1069749 h 2721128"/>
              <a:gd name="connsiteX24" fmla="*/ 1100469 w 2465245"/>
              <a:gd name="connsiteY24" fmla="*/ 1042454 h 2721128"/>
              <a:gd name="connsiteX25" fmla="*/ 991287 w 2465245"/>
              <a:gd name="connsiteY25" fmla="*/ 1001511 h 2721128"/>
              <a:gd name="connsiteX26" fmla="*/ 950344 w 2465245"/>
              <a:gd name="connsiteY26" fmla="*/ 974215 h 2721128"/>
              <a:gd name="connsiteX27" fmla="*/ 895753 w 2465245"/>
              <a:gd name="connsiteY27" fmla="*/ 960567 h 2721128"/>
              <a:gd name="connsiteX28" fmla="*/ 813866 w 2465245"/>
              <a:gd name="connsiteY28" fmla="*/ 905976 h 2721128"/>
              <a:gd name="connsiteX29" fmla="*/ 718332 w 2465245"/>
              <a:gd name="connsiteY29" fmla="*/ 878681 h 2721128"/>
              <a:gd name="connsiteX30" fmla="*/ 48304 w 2465245"/>
              <a:gd name="connsiteY30" fmla="*/ 299 h 2721128"/>
              <a:gd name="connsiteX31" fmla="*/ 29752 w 2465245"/>
              <a:gd name="connsiteY31" fmla="*/ 400551 h 2721128"/>
              <a:gd name="connsiteX32" fmla="*/ 431729 w 2465245"/>
              <a:gd name="connsiteY32" fmla="*/ 1069749 h 2721128"/>
              <a:gd name="connsiteX33" fmla="*/ 486320 w 2465245"/>
              <a:gd name="connsiteY33" fmla="*/ 1506478 h 2721128"/>
              <a:gd name="connsiteX34" fmla="*/ 527263 w 2465245"/>
              <a:gd name="connsiteY34" fmla="*/ 1533773 h 2721128"/>
              <a:gd name="connsiteX35" fmla="*/ 581854 w 2465245"/>
              <a:gd name="connsiteY35" fmla="*/ 1629308 h 2721128"/>
              <a:gd name="connsiteX36" fmla="*/ 636445 w 2465245"/>
              <a:gd name="connsiteY36" fmla="*/ 1752137 h 2721128"/>
              <a:gd name="connsiteX37" fmla="*/ 677389 w 2465245"/>
              <a:gd name="connsiteY37" fmla="*/ 1793081 h 2721128"/>
              <a:gd name="connsiteX38" fmla="*/ 759275 w 2465245"/>
              <a:gd name="connsiteY38" fmla="*/ 1847672 h 2721128"/>
              <a:gd name="connsiteX39" fmla="*/ 800218 w 2465245"/>
              <a:gd name="connsiteY39" fmla="*/ 1874967 h 2721128"/>
              <a:gd name="connsiteX40" fmla="*/ 827514 w 2465245"/>
              <a:gd name="connsiteY40" fmla="*/ 1915911 h 2721128"/>
              <a:gd name="connsiteX41" fmla="*/ 868457 w 2465245"/>
              <a:gd name="connsiteY41" fmla="*/ 2011445 h 2721128"/>
              <a:gd name="connsiteX42" fmla="*/ 923048 w 2465245"/>
              <a:gd name="connsiteY42" fmla="*/ 2093331 h 2721128"/>
              <a:gd name="connsiteX43" fmla="*/ 936696 w 2465245"/>
              <a:gd name="connsiteY43" fmla="*/ 2175218 h 2721128"/>
              <a:gd name="connsiteX44" fmla="*/ 991287 w 2465245"/>
              <a:gd name="connsiteY44" fmla="*/ 2298048 h 2721128"/>
              <a:gd name="connsiteX45" fmla="*/ 1004935 w 2465245"/>
              <a:gd name="connsiteY45" fmla="*/ 2338991 h 2721128"/>
              <a:gd name="connsiteX46" fmla="*/ 1086821 w 2465245"/>
              <a:gd name="connsiteY46" fmla="*/ 2407230 h 2721128"/>
              <a:gd name="connsiteX47" fmla="*/ 1155060 w 2465245"/>
              <a:gd name="connsiteY47" fmla="*/ 2461821 h 2721128"/>
              <a:gd name="connsiteX48" fmla="*/ 1264242 w 2465245"/>
              <a:gd name="connsiteY48" fmla="*/ 2489116 h 2721128"/>
              <a:gd name="connsiteX49" fmla="*/ 1332481 w 2465245"/>
              <a:gd name="connsiteY49" fmla="*/ 2557355 h 2721128"/>
              <a:gd name="connsiteX50" fmla="*/ 1373424 w 2465245"/>
              <a:gd name="connsiteY50" fmla="*/ 2598299 h 2721128"/>
              <a:gd name="connsiteX51" fmla="*/ 1414368 w 2465245"/>
              <a:gd name="connsiteY51" fmla="*/ 2611946 h 2721128"/>
              <a:gd name="connsiteX52" fmla="*/ 1468959 w 2465245"/>
              <a:gd name="connsiteY52" fmla="*/ 2639242 h 2721128"/>
              <a:gd name="connsiteX53" fmla="*/ 1687323 w 2465245"/>
              <a:gd name="connsiteY53" fmla="*/ 2652890 h 2721128"/>
              <a:gd name="connsiteX54" fmla="*/ 1728266 w 2465245"/>
              <a:gd name="connsiteY54" fmla="*/ 2666537 h 2721128"/>
              <a:gd name="connsiteX55" fmla="*/ 1851096 w 2465245"/>
              <a:gd name="connsiteY55" fmla="*/ 2611946 h 2721128"/>
              <a:gd name="connsiteX56" fmla="*/ 1932983 w 2465245"/>
              <a:gd name="connsiteY56" fmla="*/ 2625594 h 2721128"/>
              <a:gd name="connsiteX57" fmla="*/ 1960278 w 2465245"/>
              <a:gd name="connsiteY57" fmla="*/ 2666537 h 2721128"/>
              <a:gd name="connsiteX58" fmla="*/ 2014869 w 2465245"/>
              <a:gd name="connsiteY58" fmla="*/ 2680185 h 2721128"/>
              <a:gd name="connsiteX59" fmla="*/ 2096756 w 2465245"/>
              <a:gd name="connsiteY59" fmla="*/ 2721128 h 2721128"/>
              <a:gd name="connsiteX60" fmla="*/ 2192290 w 2465245"/>
              <a:gd name="connsiteY60" fmla="*/ 2707481 h 2721128"/>
              <a:gd name="connsiteX61" fmla="*/ 2205938 w 2465245"/>
              <a:gd name="connsiteY61" fmla="*/ 2666537 h 2721128"/>
              <a:gd name="connsiteX62" fmla="*/ 2233233 w 2465245"/>
              <a:gd name="connsiteY62" fmla="*/ 2625594 h 2721128"/>
              <a:gd name="connsiteX63" fmla="*/ 2246881 w 2465245"/>
              <a:gd name="connsiteY63" fmla="*/ 2584651 h 2721128"/>
              <a:gd name="connsiteX64" fmla="*/ 2315120 w 2465245"/>
              <a:gd name="connsiteY64" fmla="*/ 2502764 h 2721128"/>
              <a:gd name="connsiteX65" fmla="*/ 2356063 w 2465245"/>
              <a:gd name="connsiteY65" fmla="*/ 2420878 h 2721128"/>
              <a:gd name="connsiteX66" fmla="*/ 2451598 w 2465245"/>
              <a:gd name="connsiteY66" fmla="*/ 2393582 h 2721128"/>
              <a:gd name="connsiteX67" fmla="*/ 2465245 w 2465245"/>
              <a:gd name="connsiteY67" fmla="*/ 2379934 h 2721128"/>
              <a:gd name="connsiteX0" fmla="*/ 2469287 w 2469287"/>
              <a:gd name="connsiteY0" fmla="*/ 2379934 h 2721128"/>
              <a:gd name="connsiteX1" fmla="*/ 2469287 w 2469287"/>
              <a:gd name="connsiteY1" fmla="*/ 2379934 h 2721128"/>
              <a:gd name="connsiteX2" fmla="*/ 2387401 w 2469287"/>
              <a:gd name="connsiteY2" fmla="*/ 2202513 h 2721128"/>
              <a:gd name="connsiteX3" fmla="*/ 2360105 w 2469287"/>
              <a:gd name="connsiteY3" fmla="*/ 2147922 h 2721128"/>
              <a:gd name="connsiteX4" fmla="*/ 2319162 w 2469287"/>
              <a:gd name="connsiteY4" fmla="*/ 2120627 h 2721128"/>
              <a:gd name="connsiteX5" fmla="*/ 2278219 w 2469287"/>
              <a:gd name="connsiteY5" fmla="*/ 2066036 h 2721128"/>
              <a:gd name="connsiteX6" fmla="*/ 2237275 w 2469287"/>
              <a:gd name="connsiteY6" fmla="*/ 2038740 h 2721128"/>
              <a:gd name="connsiteX7" fmla="*/ 2141741 w 2469287"/>
              <a:gd name="connsiteY7" fmla="*/ 1956854 h 2721128"/>
              <a:gd name="connsiteX8" fmla="*/ 2114446 w 2469287"/>
              <a:gd name="connsiteY8" fmla="*/ 1915911 h 2721128"/>
              <a:gd name="connsiteX9" fmla="*/ 2073502 w 2469287"/>
              <a:gd name="connsiteY9" fmla="*/ 1874967 h 2721128"/>
              <a:gd name="connsiteX10" fmla="*/ 2018911 w 2469287"/>
              <a:gd name="connsiteY10" fmla="*/ 1793081 h 2721128"/>
              <a:gd name="connsiteX11" fmla="*/ 1991616 w 2469287"/>
              <a:gd name="connsiteY11" fmla="*/ 1752137 h 2721128"/>
              <a:gd name="connsiteX12" fmla="*/ 1950672 w 2469287"/>
              <a:gd name="connsiteY12" fmla="*/ 1711194 h 2721128"/>
              <a:gd name="connsiteX13" fmla="*/ 1868786 w 2469287"/>
              <a:gd name="connsiteY13" fmla="*/ 1670251 h 2721128"/>
              <a:gd name="connsiteX14" fmla="*/ 1827843 w 2469287"/>
              <a:gd name="connsiteY14" fmla="*/ 1642955 h 2721128"/>
              <a:gd name="connsiteX15" fmla="*/ 1745956 w 2469287"/>
              <a:gd name="connsiteY15" fmla="*/ 1561069 h 2721128"/>
              <a:gd name="connsiteX16" fmla="*/ 1650422 w 2469287"/>
              <a:gd name="connsiteY16" fmla="*/ 1465534 h 2721128"/>
              <a:gd name="connsiteX17" fmla="*/ 1568535 w 2469287"/>
              <a:gd name="connsiteY17" fmla="*/ 1383648 h 2721128"/>
              <a:gd name="connsiteX18" fmla="*/ 1500296 w 2469287"/>
              <a:gd name="connsiteY18" fmla="*/ 1315409 h 2721128"/>
              <a:gd name="connsiteX19" fmla="*/ 1473001 w 2469287"/>
              <a:gd name="connsiteY19" fmla="*/ 1274466 h 2721128"/>
              <a:gd name="connsiteX20" fmla="*/ 1432057 w 2469287"/>
              <a:gd name="connsiteY20" fmla="*/ 1247170 h 2721128"/>
              <a:gd name="connsiteX21" fmla="*/ 1404762 w 2469287"/>
              <a:gd name="connsiteY21" fmla="*/ 1192579 h 2721128"/>
              <a:gd name="connsiteX22" fmla="*/ 1281932 w 2469287"/>
              <a:gd name="connsiteY22" fmla="*/ 1124340 h 2721128"/>
              <a:gd name="connsiteX23" fmla="*/ 1200046 w 2469287"/>
              <a:gd name="connsiteY23" fmla="*/ 1069749 h 2721128"/>
              <a:gd name="connsiteX24" fmla="*/ 1104511 w 2469287"/>
              <a:gd name="connsiteY24" fmla="*/ 1042454 h 2721128"/>
              <a:gd name="connsiteX25" fmla="*/ 995329 w 2469287"/>
              <a:gd name="connsiteY25" fmla="*/ 1001511 h 2721128"/>
              <a:gd name="connsiteX26" fmla="*/ 954386 w 2469287"/>
              <a:gd name="connsiteY26" fmla="*/ 974215 h 2721128"/>
              <a:gd name="connsiteX27" fmla="*/ 899795 w 2469287"/>
              <a:gd name="connsiteY27" fmla="*/ 960567 h 2721128"/>
              <a:gd name="connsiteX28" fmla="*/ 817908 w 2469287"/>
              <a:gd name="connsiteY28" fmla="*/ 905976 h 2721128"/>
              <a:gd name="connsiteX29" fmla="*/ 722374 w 2469287"/>
              <a:gd name="connsiteY29" fmla="*/ 878681 h 2721128"/>
              <a:gd name="connsiteX30" fmla="*/ 52346 w 2469287"/>
              <a:gd name="connsiteY30" fmla="*/ 299 h 2721128"/>
              <a:gd name="connsiteX31" fmla="*/ 33794 w 2469287"/>
              <a:gd name="connsiteY31" fmla="*/ 400551 h 2721128"/>
              <a:gd name="connsiteX32" fmla="*/ 490362 w 2469287"/>
              <a:gd name="connsiteY32" fmla="*/ 1506478 h 2721128"/>
              <a:gd name="connsiteX33" fmla="*/ 531305 w 2469287"/>
              <a:gd name="connsiteY33" fmla="*/ 1533773 h 2721128"/>
              <a:gd name="connsiteX34" fmla="*/ 585896 w 2469287"/>
              <a:gd name="connsiteY34" fmla="*/ 1629308 h 2721128"/>
              <a:gd name="connsiteX35" fmla="*/ 640487 w 2469287"/>
              <a:gd name="connsiteY35" fmla="*/ 1752137 h 2721128"/>
              <a:gd name="connsiteX36" fmla="*/ 681431 w 2469287"/>
              <a:gd name="connsiteY36" fmla="*/ 1793081 h 2721128"/>
              <a:gd name="connsiteX37" fmla="*/ 763317 w 2469287"/>
              <a:gd name="connsiteY37" fmla="*/ 1847672 h 2721128"/>
              <a:gd name="connsiteX38" fmla="*/ 804260 w 2469287"/>
              <a:gd name="connsiteY38" fmla="*/ 1874967 h 2721128"/>
              <a:gd name="connsiteX39" fmla="*/ 831556 w 2469287"/>
              <a:gd name="connsiteY39" fmla="*/ 1915911 h 2721128"/>
              <a:gd name="connsiteX40" fmla="*/ 872499 w 2469287"/>
              <a:gd name="connsiteY40" fmla="*/ 2011445 h 2721128"/>
              <a:gd name="connsiteX41" fmla="*/ 927090 w 2469287"/>
              <a:gd name="connsiteY41" fmla="*/ 2093331 h 2721128"/>
              <a:gd name="connsiteX42" fmla="*/ 940738 w 2469287"/>
              <a:gd name="connsiteY42" fmla="*/ 2175218 h 2721128"/>
              <a:gd name="connsiteX43" fmla="*/ 995329 w 2469287"/>
              <a:gd name="connsiteY43" fmla="*/ 2298048 h 2721128"/>
              <a:gd name="connsiteX44" fmla="*/ 1008977 w 2469287"/>
              <a:gd name="connsiteY44" fmla="*/ 2338991 h 2721128"/>
              <a:gd name="connsiteX45" fmla="*/ 1090863 w 2469287"/>
              <a:gd name="connsiteY45" fmla="*/ 2407230 h 2721128"/>
              <a:gd name="connsiteX46" fmla="*/ 1159102 w 2469287"/>
              <a:gd name="connsiteY46" fmla="*/ 2461821 h 2721128"/>
              <a:gd name="connsiteX47" fmla="*/ 1268284 w 2469287"/>
              <a:gd name="connsiteY47" fmla="*/ 2489116 h 2721128"/>
              <a:gd name="connsiteX48" fmla="*/ 1336523 w 2469287"/>
              <a:gd name="connsiteY48" fmla="*/ 2557355 h 2721128"/>
              <a:gd name="connsiteX49" fmla="*/ 1377466 w 2469287"/>
              <a:gd name="connsiteY49" fmla="*/ 2598299 h 2721128"/>
              <a:gd name="connsiteX50" fmla="*/ 1418410 w 2469287"/>
              <a:gd name="connsiteY50" fmla="*/ 2611946 h 2721128"/>
              <a:gd name="connsiteX51" fmla="*/ 1473001 w 2469287"/>
              <a:gd name="connsiteY51" fmla="*/ 2639242 h 2721128"/>
              <a:gd name="connsiteX52" fmla="*/ 1691365 w 2469287"/>
              <a:gd name="connsiteY52" fmla="*/ 2652890 h 2721128"/>
              <a:gd name="connsiteX53" fmla="*/ 1732308 w 2469287"/>
              <a:gd name="connsiteY53" fmla="*/ 2666537 h 2721128"/>
              <a:gd name="connsiteX54" fmla="*/ 1855138 w 2469287"/>
              <a:gd name="connsiteY54" fmla="*/ 2611946 h 2721128"/>
              <a:gd name="connsiteX55" fmla="*/ 1937025 w 2469287"/>
              <a:gd name="connsiteY55" fmla="*/ 2625594 h 2721128"/>
              <a:gd name="connsiteX56" fmla="*/ 1964320 w 2469287"/>
              <a:gd name="connsiteY56" fmla="*/ 2666537 h 2721128"/>
              <a:gd name="connsiteX57" fmla="*/ 2018911 w 2469287"/>
              <a:gd name="connsiteY57" fmla="*/ 2680185 h 2721128"/>
              <a:gd name="connsiteX58" fmla="*/ 2100798 w 2469287"/>
              <a:gd name="connsiteY58" fmla="*/ 2721128 h 2721128"/>
              <a:gd name="connsiteX59" fmla="*/ 2196332 w 2469287"/>
              <a:gd name="connsiteY59" fmla="*/ 2707481 h 2721128"/>
              <a:gd name="connsiteX60" fmla="*/ 2209980 w 2469287"/>
              <a:gd name="connsiteY60" fmla="*/ 2666537 h 2721128"/>
              <a:gd name="connsiteX61" fmla="*/ 2237275 w 2469287"/>
              <a:gd name="connsiteY61" fmla="*/ 2625594 h 2721128"/>
              <a:gd name="connsiteX62" fmla="*/ 2250923 w 2469287"/>
              <a:gd name="connsiteY62" fmla="*/ 2584651 h 2721128"/>
              <a:gd name="connsiteX63" fmla="*/ 2319162 w 2469287"/>
              <a:gd name="connsiteY63" fmla="*/ 2502764 h 2721128"/>
              <a:gd name="connsiteX64" fmla="*/ 2360105 w 2469287"/>
              <a:gd name="connsiteY64" fmla="*/ 2420878 h 2721128"/>
              <a:gd name="connsiteX65" fmla="*/ 2455640 w 2469287"/>
              <a:gd name="connsiteY65" fmla="*/ 2393582 h 2721128"/>
              <a:gd name="connsiteX66" fmla="*/ 2469287 w 2469287"/>
              <a:gd name="connsiteY66" fmla="*/ 2379934 h 2721128"/>
              <a:gd name="connsiteX0" fmla="*/ 2502793 w 2502793"/>
              <a:gd name="connsiteY0" fmla="*/ 2397161 h 2738355"/>
              <a:gd name="connsiteX1" fmla="*/ 2502793 w 2502793"/>
              <a:gd name="connsiteY1" fmla="*/ 2397161 h 2738355"/>
              <a:gd name="connsiteX2" fmla="*/ 2420907 w 2502793"/>
              <a:gd name="connsiteY2" fmla="*/ 2219740 h 2738355"/>
              <a:gd name="connsiteX3" fmla="*/ 2393611 w 2502793"/>
              <a:gd name="connsiteY3" fmla="*/ 2165149 h 2738355"/>
              <a:gd name="connsiteX4" fmla="*/ 2352668 w 2502793"/>
              <a:gd name="connsiteY4" fmla="*/ 2137854 h 2738355"/>
              <a:gd name="connsiteX5" fmla="*/ 2311725 w 2502793"/>
              <a:gd name="connsiteY5" fmla="*/ 2083263 h 2738355"/>
              <a:gd name="connsiteX6" fmla="*/ 2270781 w 2502793"/>
              <a:gd name="connsiteY6" fmla="*/ 2055967 h 2738355"/>
              <a:gd name="connsiteX7" fmla="*/ 2175247 w 2502793"/>
              <a:gd name="connsiteY7" fmla="*/ 1974081 h 2738355"/>
              <a:gd name="connsiteX8" fmla="*/ 2147952 w 2502793"/>
              <a:gd name="connsiteY8" fmla="*/ 1933138 h 2738355"/>
              <a:gd name="connsiteX9" fmla="*/ 2107008 w 2502793"/>
              <a:gd name="connsiteY9" fmla="*/ 1892194 h 2738355"/>
              <a:gd name="connsiteX10" fmla="*/ 2052417 w 2502793"/>
              <a:gd name="connsiteY10" fmla="*/ 1810308 h 2738355"/>
              <a:gd name="connsiteX11" fmla="*/ 2025122 w 2502793"/>
              <a:gd name="connsiteY11" fmla="*/ 1769364 h 2738355"/>
              <a:gd name="connsiteX12" fmla="*/ 1984178 w 2502793"/>
              <a:gd name="connsiteY12" fmla="*/ 1728421 h 2738355"/>
              <a:gd name="connsiteX13" fmla="*/ 1902292 w 2502793"/>
              <a:gd name="connsiteY13" fmla="*/ 1687478 h 2738355"/>
              <a:gd name="connsiteX14" fmla="*/ 1861349 w 2502793"/>
              <a:gd name="connsiteY14" fmla="*/ 1660182 h 2738355"/>
              <a:gd name="connsiteX15" fmla="*/ 1779462 w 2502793"/>
              <a:gd name="connsiteY15" fmla="*/ 1578296 h 2738355"/>
              <a:gd name="connsiteX16" fmla="*/ 1683928 w 2502793"/>
              <a:gd name="connsiteY16" fmla="*/ 1482761 h 2738355"/>
              <a:gd name="connsiteX17" fmla="*/ 1602041 w 2502793"/>
              <a:gd name="connsiteY17" fmla="*/ 1400875 h 2738355"/>
              <a:gd name="connsiteX18" fmla="*/ 1533802 w 2502793"/>
              <a:gd name="connsiteY18" fmla="*/ 1332636 h 2738355"/>
              <a:gd name="connsiteX19" fmla="*/ 1506507 w 2502793"/>
              <a:gd name="connsiteY19" fmla="*/ 1291693 h 2738355"/>
              <a:gd name="connsiteX20" fmla="*/ 1465563 w 2502793"/>
              <a:gd name="connsiteY20" fmla="*/ 1264397 h 2738355"/>
              <a:gd name="connsiteX21" fmla="*/ 1438268 w 2502793"/>
              <a:gd name="connsiteY21" fmla="*/ 1209806 h 2738355"/>
              <a:gd name="connsiteX22" fmla="*/ 1315438 w 2502793"/>
              <a:gd name="connsiteY22" fmla="*/ 1141567 h 2738355"/>
              <a:gd name="connsiteX23" fmla="*/ 1233552 w 2502793"/>
              <a:gd name="connsiteY23" fmla="*/ 1086976 h 2738355"/>
              <a:gd name="connsiteX24" fmla="*/ 1138017 w 2502793"/>
              <a:gd name="connsiteY24" fmla="*/ 1059681 h 2738355"/>
              <a:gd name="connsiteX25" fmla="*/ 1028835 w 2502793"/>
              <a:gd name="connsiteY25" fmla="*/ 1018738 h 2738355"/>
              <a:gd name="connsiteX26" fmla="*/ 987892 w 2502793"/>
              <a:gd name="connsiteY26" fmla="*/ 991442 h 2738355"/>
              <a:gd name="connsiteX27" fmla="*/ 933301 w 2502793"/>
              <a:gd name="connsiteY27" fmla="*/ 977794 h 2738355"/>
              <a:gd name="connsiteX28" fmla="*/ 851414 w 2502793"/>
              <a:gd name="connsiteY28" fmla="*/ 923203 h 2738355"/>
              <a:gd name="connsiteX29" fmla="*/ 85852 w 2502793"/>
              <a:gd name="connsiteY29" fmla="*/ 17526 h 2738355"/>
              <a:gd name="connsiteX30" fmla="*/ 67300 w 2502793"/>
              <a:gd name="connsiteY30" fmla="*/ 417778 h 2738355"/>
              <a:gd name="connsiteX31" fmla="*/ 523868 w 2502793"/>
              <a:gd name="connsiteY31" fmla="*/ 1523705 h 2738355"/>
              <a:gd name="connsiteX32" fmla="*/ 564811 w 2502793"/>
              <a:gd name="connsiteY32" fmla="*/ 1551000 h 2738355"/>
              <a:gd name="connsiteX33" fmla="*/ 619402 w 2502793"/>
              <a:gd name="connsiteY33" fmla="*/ 1646535 h 2738355"/>
              <a:gd name="connsiteX34" fmla="*/ 673993 w 2502793"/>
              <a:gd name="connsiteY34" fmla="*/ 1769364 h 2738355"/>
              <a:gd name="connsiteX35" fmla="*/ 714937 w 2502793"/>
              <a:gd name="connsiteY35" fmla="*/ 1810308 h 2738355"/>
              <a:gd name="connsiteX36" fmla="*/ 796823 w 2502793"/>
              <a:gd name="connsiteY36" fmla="*/ 1864899 h 2738355"/>
              <a:gd name="connsiteX37" fmla="*/ 837766 w 2502793"/>
              <a:gd name="connsiteY37" fmla="*/ 1892194 h 2738355"/>
              <a:gd name="connsiteX38" fmla="*/ 865062 w 2502793"/>
              <a:gd name="connsiteY38" fmla="*/ 1933138 h 2738355"/>
              <a:gd name="connsiteX39" fmla="*/ 906005 w 2502793"/>
              <a:gd name="connsiteY39" fmla="*/ 2028672 h 2738355"/>
              <a:gd name="connsiteX40" fmla="*/ 960596 w 2502793"/>
              <a:gd name="connsiteY40" fmla="*/ 2110558 h 2738355"/>
              <a:gd name="connsiteX41" fmla="*/ 974244 w 2502793"/>
              <a:gd name="connsiteY41" fmla="*/ 2192445 h 2738355"/>
              <a:gd name="connsiteX42" fmla="*/ 1028835 w 2502793"/>
              <a:gd name="connsiteY42" fmla="*/ 2315275 h 2738355"/>
              <a:gd name="connsiteX43" fmla="*/ 1042483 w 2502793"/>
              <a:gd name="connsiteY43" fmla="*/ 2356218 h 2738355"/>
              <a:gd name="connsiteX44" fmla="*/ 1124369 w 2502793"/>
              <a:gd name="connsiteY44" fmla="*/ 2424457 h 2738355"/>
              <a:gd name="connsiteX45" fmla="*/ 1192608 w 2502793"/>
              <a:gd name="connsiteY45" fmla="*/ 2479048 h 2738355"/>
              <a:gd name="connsiteX46" fmla="*/ 1301790 w 2502793"/>
              <a:gd name="connsiteY46" fmla="*/ 2506343 h 2738355"/>
              <a:gd name="connsiteX47" fmla="*/ 1370029 w 2502793"/>
              <a:gd name="connsiteY47" fmla="*/ 2574582 h 2738355"/>
              <a:gd name="connsiteX48" fmla="*/ 1410972 w 2502793"/>
              <a:gd name="connsiteY48" fmla="*/ 2615526 h 2738355"/>
              <a:gd name="connsiteX49" fmla="*/ 1451916 w 2502793"/>
              <a:gd name="connsiteY49" fmla="*/ 2629173 h 2738355"/>
              <a:gd name="connsiteX50" fmla="*/ 1506507 w 2502793"/>
              <a:gd name="connsiteY50" fmla="*/ 2656469 h 2738355"/>
              <a:gd name="connsiteX51" fmla="*/ 1724871 w 2502793"/>
              <a:gd name="connsiteY51" fmla="*/ 2670117 h 2738355"/>
              <a:gd name="connsiteX52" fmla="*/ 1765814 w 2502793"/>
              <a:gd name="connsiteY52" fmla="*/ 2683764 h 2738355"/>
              <a:gd name="connsiteX53" fmla="*/ 1888644 w 2502793"/>
              <a:gd name="connsiteY53" fmla="*/ 2629173 h 2738355"/>
              <a:gd name="connsiteX54" fmla="*/ 1970531 w 2502793"/>
              <a:gd name="connsiteY54" fmla="*/ 2642821 h 2738355"/>
              <a:gd name="connsiteX55" fmla="*/ 1997826 w 2502793"/>
              <a:gd name="connsiteY55" fmla="*/ 2683764 h 2738355"/>
              <a:gd name="connsiteX56" fmla="*/ 2052417 w 2502793"/>
              <a:gd name="connsiteY56" fmla="*/ 2697412 h 2738355"/>
              <a:gd name="connsiteX57" fmla="*/ 2134304 w 2502793"/>
              <a:gd name="connsiteY57" fmla="*/ 2738355 h 2738355"/>
              <a:gd name="connsiteX58" fmla="*/ 2229838 w 2502793"/>
              <a:gd name="connsiteY58" fmla="*/ 2724708 h 2738355"/>
              <a:gd name="connsiteX59" fmla="*/ 2243486 w 2502793"/>
              <a:gd name="connsiteY59" fmla="*/ 2683764 h 2738355"/>
              <a:gd name="connsiteX60" fmla="*/ 2270781 w 2502793"/>
              <a:gd name="connsiteY60" fmla="*/ 2642821 h 2738355"/>
              <a:gd name="connsiteX61" fmla="*/ 2284429 w 2502793"/>
              <a:gd name="connsiteY61" fmla="*/ 2601878 h 2738355"/>
              <a:gd name="connsiteX62" fmla="*/ 2352668 w 2502793"/>
              <a:gd name="connsiteY62" fmla="*/ 2519991 h 2738355"/>
              <a:gd name="connsiteX63" fmla="*/ 2393611 w 2502793"/>
              <a:gd name="connsiteY63" fmla="*/ 2438105 h 2738355"/>
              <a:gd name="connsiteX64" fmla="*/ 2489146 w 2502793"/>
              <a:gd name="connsiteY64" fmla="*/ 2410809 h 2738355"/>
              <a:gd name="connsiteX65" fmla="*/ 2502793 w 2502793"/>
              <a:gd name="connsiteY65" fmla="*/ 2397161 h 2738355"/>
              <a:gd name="connsiteX0" fmla="*/ 2508213 w 2508213"/>
              <a:gd name="connsiteY0" fmla="*/ 2400068 h 2741262"/>
              <a:gd name="connsiteX1" fmla="*/ 2508213 w 2508213"/>
              <a:gd name="connsiteY1" fmla="*/ 2400068 h 2741262"/>
              <a:gd name="connsiteX2" fmla="*/ 2426327 w 2508213"/>
              <a:gd name="connsiteY2" fmla="*/ 2222647 h 2741262"/>
              <a:gd name="connsiteX3" fmla="*/ 2399031 w 2508213"/>
              <a:gd name="connsiteY3" fmla="*/ 2168056 h 2741262"/>
              <a:gd name="connsiteX4" fmla="*/ 2358088 w 2508213"/>
              <a:gd name="connsiteY4" fmla="*/ 2140761 h 2741262"/>
              <a:gd name="connsiteX5" fmla="*/ 2317145 w 2508213"/>
              <a:gd name="connsiteY5" fmla="*/ 2086170 h 2741262"/>
              <a:gd name="connsiteX6" fmla="*/ 2276201 w 2508213"/>
              <a:gd name="connsiteY6" fmla="*/ 2058874 h 2741262"/>
              <a:gd name="connsiteX7" fmla="*/ 2180667 w 2508213"/>
              <a:gd name="connsiteY7" fmla="*/ 1976988 h 2741262"/>
              <a:gd name="connsiteX8" fmla="*/ 2153372 w 2508213"/>
              <a:gd name="connsiteY8" fmla="*/ 1936045 h 2741262"/>
              <a:gd name="connsiteX9" fmla="*/ 2112428 w 2508213"/>
              <a:gd name="connsiteY9" fmla="*/ 1895101 h 2741262"/>
              <a:gd name="connsiteX10" fmla="*/ 2057837 w 2508213"/>
              <a:gd name="connsiteY10" fmla="*/ 1813215 h 2741262"/>
              <a:gd name="connsiteX11" fmla="*/ 2030542 w 2508213"/>
              <a:gd name="connsiteY11" fmla="*/ 1772271 h 2741262"/>
              <a:gd name="connsiteX12" fmla="*/ 1989598 w 2508213"/>
              <a:gd name="connsiteY12" fmla="*/ 1731328 h 2741262"/>
              <a:gd name="connsiteX13" fmla="*/ 1907712 w 2508213"/>
              <a:gd name="connsiteY13" fmla="*/ 1690385 h 2741262"/>
              <a:gd name="connsiteX14" fmla="*/ 1866769 w 2508213"/>
              <a:gd name="connsiteY14" fmla="*/ 1663089 h 2741262"/>
              <a:gd name="connsiteX15" fmla="*/ 1784882 w 2508213"/>
              <a:gd name="connsiteY15" fmla="*/ 1581203 h 2741262"/>
              <a:gd name="connsiteX16" fmla="*/ 1689348 w 2508213"/>
              <a:gd name="connsiteY16" fmla="*/ 1485668 h 2741262"/>
              <a:gd name="connsiteX17" fmla="*/ 1607461 w 2508213"/>
              <a:gd name="connsiteY17" fmla="*/ 1403782 h 2741262"/>
              <a:gd name="connsiteX18" fmla="*/ 1539222 w 2508213"/>
              <a:gd name="connsiteY18" fmla="*/ 1335543 h 2741262"/>
              <a:gd name="connsiteX19" fmla="*/ 1511927 w 2508213"/>
              <a:gd name="connsiteY19" fmla="*/ 1294600 h 2741262"/>
              <a:gd name="connsiteX20" fmla="*/ 1470983 w 2508213"/>
              <a:gd name="connsiteY20" fmla="*/ 1267304 h 2741262"/>
              <a:gd name="connsiteX21" fmla="*/ 1443688 w 2508213"/>
              <a:gd name="connsiteY21" fmla="*/ 1212713 h 2741262"/>
              <a:gd name="connsiteX22" fmla="*/ 1320858 w 2508213"/>
              <a:gd name="connsiteY22" fmla="*/ 1144474 h 2741262"/>
              <a:gd name="connsiteX23" fmla="*/ 1238972 w 2508213"/>
              <a:gd name="connsiteY23" fmla="*/ 1089883 h 2741262"/>
              <a:gd name="connsiteX24" fmla="*/ 1143437 w 2508213"/>
              <a:gd name="connsiteY24" fmla="*/ 1062588 h 2741262"/>
              <a:gd name="connsiteX25" fmla="*/ 1034255 w 2508213"/>
              <a:gd name="connsiteY25" fmla="*/ 1021645 h 2741262"/>
              <a:gd name="connsiteX26" fmla="*/ 993312 w 2508213"/>
              <a:gd name="connsiteY26" fmla="*/ 994349 h 2741262"/>
              <a:gd name="connsiteX27" fmla="*/ 938721 w 2508213"/>
              <a:gd name="connsiteY27" fmla="*/ 980701 h 2741262"/>
              <a:gd name="connsiteX28" fmla="*/ 91272 w 2508213"/>
              <a:gd name="connsiteY28" fmla="*/ 20433 h 2741262"/>
              <a:gd name="connsiteX29" fmla="*/ 72720 w 2508213"/>
              <a:gd name="connsiteY29" fmla="*/ 420685 h 2741262"/>
              <a:gd name="connsiteX30" fmla="*/ 529288 w 2508213"/>
              <a:gd name="connsiteY30" fmla="*/ 1526612 h 2741262"/>
              <a:gd name="connsiteX31" fmla="*/ 570231 w 2508213"/>
              <a:gd name="connsiteY31" fmla="*/ 1553907 h 2741262"/>
              <a:gd name="connsiteX32" fmla="*/ 624822 w 2508213"/>
              <a:gd name="connsiteY32" fmla="*/ 1649442 h 2741262"/>
              <a:gd name="connsiteX33" fmla="*/ 679413 w 2508213"/>
              <a:gd name="connsiteY33" fmla="*/ 1772271 h 2741262"/>
              <a:gd name="connsiteX34" fmla="*/ 720357 w 2508213"/>
              <a:gd name="connsiteY34" fmla="*/ 1813215 h 2741262"/>
              <a:gd name="connsiteX35" fmla="*/ 802243 w 2508213"/>
              <a:gd name="connsiteY35" fmla="*/ 1867806 h 2741262"/>
              <a:gd name="connsiteX36" fmla="*/ 843186 w 2508213"/>
              <a:gd name="connsiteY36" fmla="*/ 1895101 h 2741262"/>
              <a:gd name="connsiteX37" fmla="*/ 870482 w 2508213"/>
              <a:gd name="connsiteY37" fmla="*/ 1936045 h 2741262"/>
              <a:gd name="connsiteX38" fmla="*/ 911425 w 2508213"/>
              <a:gd name="connsiteY38" fmla="*/ 2031579 h 2741262"/>
              <a:gd name="connsiteX39" fmla="*/ 966016 w 2508213"/>
              <a:gd name="connsiteY39" fmla="*/ 2113465 h 2741262"/>
              <a:gd name="connsiteX40" fmla="*/ 979664 w 2508213"/>
              <a:gd name="connsiteY40" fmla="*/ 2195352 h 2741262"/>
              <a:gd name="connsiteX41" fmla="*/ 1034255 w 2508213"/>
              <a:gd name="connsiteY41" fmla="*/ 2318182 h 2741262"/>
              <a:gd name="connsiteX42" fmla="*/ 1047903 w 2508213"/>
              <a:gd name="connsiteY42" fmla="*/ 2359125 h 2741262"/>
              <a:gd name="connsiteX43" fmla="*/ 1129789 w 2508213"/>
              <a:gd name="connsiteY43" fmla="*/ 2427364 h 2741262"/>
              <a:gd name="connsiteX44" fmla="*/ 1198028 w 2508213"/>
              <a:gd name="connsiteY44" fmla="*/ 2481955 h 2741262"/>
              <a:gd name="connsiteX45" fmla="*/ 1307210 w 2508213"/>
              <a:gd name="connsiteY45" fmla="*/ 2509250 h 2741262"/>
              <a:gd name="connsiteX46" fmla="*/ 1375449 w 2508213"/>
              <a:gd name="connsiteY46" fmla="*/ 2577489 h 2741262"/>
              <a:gd name="connsiteX47" fmla="*/ 1416392 w 2508213"/>
              <a:gd name="connsiteY47" fmla="*/ 2618433 h 2741262"/>
              <a:gd name="connsiteX48" fmla="*/ 1457336 w 2508213"/>
              <a:gd name="connsiteY48" fmla="*/ 2632080 h 2741262"/>
              <a:gd name="connsiteX49" fmla="*/ 1511927 w 2508213"/>
              <a:gd name="connsiteY49" fmla="*/ 2659376 h 2741262"/>
              <a:gd name="connsiteX50" fmla="*/ 1730291 w 2508213"/>
              <a:gd name="connsiteY50" fmla="*/ 2673024 h 2741262"/>
              <a:gd name="connsiteX51" fmla="*/ 1771234 w 2508213"/>
              <a:gd name="connsiteY51" fmla="*/ 2686671 h 2741262"/>
              <a:gd name="connsiteX52" fmla="*/ 1894064 w 2508213"/>
              <a:gd name="connsiteY52" fmla="*/ 2632080 h 2741262"/>
              <a:gd name="connsiteX53" fmla="*/ 1975951 w 2508213"/>
              <a:gd name="connsiteY53" fmla="*/ 2645728 h 2741262"/>
              <a:gd name="connsiteX54" fmla="*/ 2003246 w 2508213"/>
              <a:gd name="connsiteY54" fmla="*/ 2686671 h 2741262"/>
              <a:gd name="connsiteX55" fmla="*/ 2057837 w 2508213"/>
              <a:gd name="connsiteY55" fmla="*/ 2700319 h 2741262"/>
              <a:gd name="connsiteX56" fmla="*/ 2139724 w 2508213"/>
              <a:gd name="connsiteY56" fmla="*/ 2741262 h 2741262"/>
              <a:gd name="connsiteX57" fmla="*/ 2235258 w 2508213"/>
              <a:gd name="connsiteY57" fmla="*/ 2727615 h 2741262"/>
              <a:gd name="connsiteX58" fmla="*/ 2248906 w 2508213"/>
              <a:gd name="connsiteY58" fmla="*/ 2686671 h 2741262"/>
              <a:gd name="connsiteX59" fmla="*/ 2276201 w 2508213"/>
              <a:gd name="connsiteY59" fmla="*/ 2645728 h 2741262"/>
              <a:gd name="connsiteX60" fmla="*/ 2289849 w 2508213"/>
              <a:gd name="connsiteY60" fmla="*/ 2604785 h 2741262"/>
              <a:gd name="connsiteX61" fmla="*/ 2358088 w 2508213"/>
              <a:gd name="connsiteY61" fmla="*/ 2522898 h 2741262"/>
              <a:gd name="connsiteX62" fmla="*/ 2399031 w 2508213"/>
              <a:gd name="connsiteY62" fmla="*/ 2441012 h 2741262"/>
              <a:gd name="connsiteX63" fmla="*/ 2494566 w 2508213"/>
              <a:gd name="connsiteY63" fmla="*/ 2413716 h 2741262"/>
              <a:gd name="connsiteX64" fmla="*/ 2508213 w 2508213"/>
              <a:gd name="connsiteY64" fmla="*/ 2400068 h 2741262"/>
              <a:gd name="connsiteX0" fmla="*/ 2511886 w 2511886"/>
              <a:gd name="connsiteY0" fmla="*/ 2400810 h 2742004"/>
              <a:gd name="connsiteX1" fmla="*/ 2511886 w 2511886"/>
              <a:gd name="connsiteY1" fmla="*/ 2400810 h 2742004"/>
              <a:gd name="connsiteX2" fmla="*/ 2430000 w 2511886"/>
              <a:gd name="connsiteY2" fmla="*/ 2223389 h 2742004"/>
              <a:gd name="connsiteX3" fmla="*/ 2402704 w 2511886"/>
              <a:gd name="connsiteY3" fmla="*/ 2168798 h 2742004"/>
              <a:gd name="connsiteX4" fmla="*/ 2361761 w 2511886"/>
              <a:gd name="connsiteY4" fmla="*/ 2141503 h 2742004"/>
              <a:gd name="connsiteX5" fmla="*/ 2320818 w 2511886"/>
              <a:gd name="connsiteY5" fmla="*/ 2086912 h 2742004"/>
              <a:gd name="connsiteX6" fmla="*/ 2279874 w 2511886"/>
              <a:gd name="connsiteY6" fmla="*/ 2059616 h 2742004"/>
              <a:gd name="connsiteX7" fmla="*/ 2184340 w 2511886"/>
              <a:gd name="connsiteY7" fmla="*/ 1977730 h 2742004"/>
              <a:gd name="connsiteX8" fmla="*/ 2157045 w 2511886"/>
              <a:gd name="connsiteY8" fmla="*/ 1936787 h 2742004"/>
              <a:gd name="connsiteX9" fmla="*/ 2116101 w 2511886"/>
              <a:gd name="connsiteY9" fmla="*/ 1895843 h 2742004"/>
              <a:gd name="connsiteX10" fmla="*/ 2061510 w 2511886"/>
              <a:gd name="connsiteY10" fmla="*/ 1813957 h 2742004"/>
              <a:gd name="connsiteX11" fmla="*/ 2034215 w 2511886"/>
              <a:gd name="connsiteY11" fmla="*/ 1773013 h 2742004"/>
              <a:gd name="connsiteX12" fmla="*/ 1993271 w 2511886"/>
              <a:gd name="connsiteY12" fmla="*/ 1732070 h 2742004"/>
              <a:gd name="connsiteX13" fmla="*/ 1911385 w 2511886"/>
              <a:gd name="connsiteY13" fmla="*/ 1691127 h 2742004"/>
              <a:gd name="connsiteX14" fmla="*/ 1870442 w 2511886"/>
              <a:gd name="connsiteY14" fmla="*/ 1663831 h 2742004"/>
              <a:gd name="connsiteX15" fmla="*/ 1788555 w 2511886"/>
              <a:gd name="connsiteY15" fmla="*/ 1581945 h 2742004"/>
              <a:gd name="connsiteX16" fmla="*/ 1693021 w 2511886"/>
              <a:gd name="connsiteY16" fmla="*/ 1486410 h 2742004"/>
              <a:gd name="connsiteX17" fmla="*/ 1611134 w 2511886"/>
              <a:gd name="connsiteY17" fmla="*/ 1404524 h 2742004"/>
              <a:gd name="connsiteX18" fmla="*/ 1542895 w 2511886"/>
              <a:gd name="connsiteY18" fmla="*/ 1336285 h 2742004"/>
              <a:gd name="connsiteX19" fmla="*/ 1515600 w 2511886"/>
              <a:gd name="connsiteY19" fmla="*/ 1295342 h 2742004"/>
              <a:gd name="connsiteX20" fmla="*/ 1474656 w 2511886"/>
              <a:gd name="connsiteY20" fmla="*/ 1268046 h 2742004"/>
              <a:gd name="connsiteX21" fmla="*/ 1447361 w 2511886"/>
              <a:gd name="connsiteY21" fmla="*/ 1213455 h 2742004"/>
              <a:gd name="connsiteX22" fmla="*/ 1324531 w 2511886"/>
              <a:gd name="connsiteY22" fmla="*/ 1145216 h 2742004"/>
              <a:gd name="connsiteX23" fmla="*/ 1242645 w 2511886"/>
              <a:gd name="connsiteY23" fmla="*/ 1090625 h 2742004"/>
              <a:gd name="connsiteX24" fmla="*/ 1147110 w 2511886"/>
              <a:gd name="connsiteY24" fmla="*/ 1063330 h 2742004"/>
              <a:gd name="connsiteX25" fmla="*/ 1037928 w 2511886"/>
              <a:gd name="connsiteY25" fmla="*/ 1022387 h 2742004"/>
              <a:gd name="connsiteX26" fmla="*/ 996985 w 2511886"/>
              <a:gd name="connsiteY26" fmla="*/ 995091 h 2742004"/>
              <a:gd name="connsiteX27" fmla="*/ 94945 w 2511886"/>
              <a:gd name="connsiteY27" fmla="*/ 21175 h 2742004"/>
              <a:gd name="connsiteX28" fmla="*/ 76393 w 2511886"/>
              <a:gd name="connsiteY28" fmla="*/ 421427 h 2742004"/>
              <a:gd name="connsiteX29" fmla="*/ 532961 w 2511886"/>
              <a:gd name="connsiteY29" fmla="*/ 1527354 h 2742004"/>
              <a:gd name="connsiteX30" fmla="*/ 573904 w 2511886"/>
              <a:gd name="connsiteY30" fmla="*/ 1554649 h 2742004"/>
              <a:gd name="connsiteX31" fmla="*/ 628495 w 2511886"/>
              <a:gd name="connsiteY31" fmla="*/ 1650184 h 2742004"/>
              <a:gd name="connsiteX32" fmla="*/ 683086 w 2511886"/>
              <a:gd name="connsiteY32" fmla="*/ 1773013 h 2742004"/>
              <a:gd name="connsiteX33" fmla="*/ 724030 w 2511886"/>
              <a:gd name="connsiteY33" fmla="*/ 1813957 h 2742004"/>
              <a:gd name="connsiteX34" fmla="*/ 805916 w 2511886"/>
              <a:gd name="connsiteY34" fmla="*/ 1868548 h 2742004"/>
              <a:gd name="connsiteX35" fmla="*/ 846859 w 2511886"/>
              <a:gd name="connsiteY35" fmla="*/ 1895843 h 2742004"/>
              <a:gd name="connsiteX36" fmla="*/ 874155 w 2511886"/>
              <a:gd name="connsiteY36" fmla="*/ 1936787 h 2742004"/>
              <a:gd name="connsiteX37" fmla="*/ 915098 w 2511886"/>
              <a:gd name="connsiteY37" fmla="*/ 2032321 h 2742004"/>
              <a:gd name="connsiteX38" fmla="*/ 969689 w 2511886"/>
              <a:gd name="connsiteY38" fmla="*/ 2114207 h 2742004"/>
              <a:gd name="connsiteX39" fmla="*/ 983337 w 2511886"/>
              <a:gd name="connsiteY39" fmla="*/ 2196094 h 2742004"/>
              <a:gd name="connsiteX40" fmla="*/ 1037928 w 2511886"/>
              <a:gd name="connsiteY40" fmla="*/ 2318924 h 2742004"/>
              <a:gd name="connsiteX41" fmla="*/ 1051576 w 2511886"/>
              <a:gd name="connsiteY41" fmla="*/ 2359867 h 2742004"/>
              <a:gd name="connsiteX42" fmla="*/ 1133462 w 2511886"/>
              <a:gd name="connsiteY42" fmla="*/ 2428106 h 2742004"/>
              <a:gd name="connsiteX43" fmla="*/ 1201701 w 2511886"/>
              <a:gd name="connsiteY43" fmla="*/ 2482697 h 2742004"/>
              <a:gd name="connsiteX44" fmla="*/ 1310883 w 2511886"/>
              <a:gd name="connsiteY44" fmla="*/ 2509992 h 2742004"/>
              <a:gd name="connsiteX45" fmla="*/ 1379122 w 2511886"/>
              <a:gd name="connsiteY45" fmla="*/ 2578231 h 2742004"/>
              <a:gd name="connsiteX46" fmla="*/ 1420065 w 2511886"/>
              <a:gd name="connsiteY46" fmla="*/ 2619175 h 2742004"/>
              <a:gd name="connsiteX47" fmla="*/ 1461009 w 2511886"/>
              <a:gd name="connsiteY47" fmla="*/ 2632822 h 2742004"/>
              <a:gd name="connsiteX48" fmla="*/ 1515600 w 2511886"/>
              <a:gd name="connsiteY48" fmla="*/ 2660118 h 2742004"/>
              <a:gd name="connsiteX49" fmla="*/ 1733964 w 2511886"/>
              <a:gd name="connsiteY49" fmla="*/ 2673766 h 2742004"/>
              <a:gd name="connsiteX50" fmla="*/ 1774907 w 2511886"/>
              <a:gd name="connsiteY50" fmla="*/ 2687413 h 2742004"/>
              <a:gd name="connsiteX51" fmla="*/ 1897737 w 2511886"/>
              <a:gd name="connsiteY51" fmla="*/ 2632822 h 2742004"/>
              <a:gd name="connsiteX52" fmla="*/ 1979624 w 2511886"/>
              <a:gd name="connsiteY52" fmla="*/ 2646470 h 2742004"/>
              <a:gd name="connsiteX53" fmla="*/ 2006919 w 2511886"/>
              <a:gd name="connsiteY53" fmla="*/ 2687413 h 2742004"/>
              <a:gd name="connsiteX54" fmla="*/ 2061510 w 2511886"/>
              <a:gd name="connsiteY54" fmla="*/ 2701061 h 2742004"/>
              <a:gd name="connsiteX55" fmla="*/ 2143397 w 2511886"/>
              <a:gd name="connsiteY55" fmla="*/ 2742004 h 2742004"/>
              <a:gd name="connsiteX56" fmla="*/ 2238931 w 2511886"/>
              <a:gd name="connsiteY56" fmla="*/ 2728357 h 2742004"/>
              <a:gd name="connsiteX57" fmla="*/ 2252579 w 2511886"/>
              <a:gd name="connsiteY57" fmla="*/ 2687413 h 2742004"/>
              <a:gd name="connsiteX58" fmla="*/ 2279874 w 2511886"/>
              <a:gd name="connsiteY58" fmla="*/ 2646470 h 2742004"/>
              <a:gd name="connsiteX59" fmla="*/ 2293522 w 2511886"/>
              <a:gd name="connsiteY59" fmla="*/ 2605527 h 2742004"/>
              <a:gd name="connsiteX60" fmla="*/ 2361761 w 2511886"/>
              <a:gd name="connsiteY60" fmla="*/ 2523640 h 2742004"/>
              <a:gd name="connsiteX61" fmla="*/ 2402704 w 2511886"/>
              <a:gd name="connsiteY61" fmla="*/ 2441754 h 2742004"/>
              <a:gd name="connsiteX62" fmla="*/ 2498239 w 2511886"/>
              <a:gd name="connsiteY62" fmla="*/ 2414458 h 2742004"/>
              <a:gd name="connsiteX63" fmla="*/ 2511886 w 2511886"/>
              <a:gd name="connsiteY63" fmla="*/ 2400810 h 2742004"/>
              <a:gd name="connsiteX0" fmla="*/ 2514667 w 2514667"/>
              <a:gd name="connsiteY0" fmla="*/ 2402311 h 2743505"/>
              <a:gd name="connsiteX1" fmla="*/ 2514667 w 2514667"/>
              <a:gd name="connsiteY1" fmla="*/ 2402311 h 2743505"/>
              <a:gd name="connsiteX2" fmla="*/ 2432781 w 2514667"/>
              <a:gd name="connsiteY2" fmla="*/ 2224890 h 2743505"/>
              <a:gd name="connsiteX3" fmla="*/ 2405485 w 2514667"/>
              <a:gd name="connsiteY3" fmla="*/ 2170299 h 2743505"/>
              <a:gd name="connsiteX4" fmla="*/ 2364542 w 2514667"/>
              <a:gd name="connsiteY4" fmla="*/ 2143004 h 2743505"/>
              <a:gd name="connsiteX5" fmla="*/ 2323599 w 2514667"/>
              <a:gd name="connsiteY5" fmla="*/ 2088413 h 2743505"/>
              <a:gd name="connsiteX6" fmla="*/ 2282655 w 2514667"/>
              <a:gd name="connsiteY6" fmla="*/ 2061117 h 2743505"/>
              <a:gd name="connsiteX7" fmla="*/ 2187121 w 2514667"/>
              <a:gd name="connsiteY7" fmla="*/ 1979231 h 2743505"/>
              <a:gd name="connsiteX8" fmla="*/ 2159826 w 2514667"/>
              <a:gd name="connsiteY8" fmla="*/ 1938288 h 2743505"/>
              <a:gd name="connsiteX9" fmla="*/ 2118882 w 2514667"/>
              <a:gd name="connsiteY9" fmla="*/ 1897344 h 2743505"/>
              <a:gd name="connsiteX10" fmla="*/ 2064291 w 2514667"/>
              <a:gd name="connsiteY10" fmla="*/ 1815458 h 2743505"/>
              <a:gd name="connsiteX11" fmla="*/ 2036996 w 2514667"/>
              <a:gd name="connsiteY11" fmla="*/ 1774514 h 2743505"/>
              <a:gd name="connsiteX12" fmla="*/ 1996052 w 2514667"/>
              <a:gd name="connsiteY12" fmla="*/ 1733571 h 2743505"/>
              <a:gd name="connsiteX13" fmla="*/ 1914166 w 2514667"/>
              <a:gd name="connsiteY13" fmla="*/ 1692628 h 2743505"/>
              <a:gd name="connsiteX14" fmla="*/ 1873223 w 2514667"/>
              <a:gd name="connsiteY14" fmla="*/ 1665332 h 2743505"/>
              <a:gd name="connsiteX15" fmla="*/ 1791336 w 2514667"/>
              <a:gd name="connsiteY15" fmla="*/ 1583446 h 2743505"/>
              <a:gd name="connsiteX16" fmla="*/ 1695802 w 2514667"/>
              <a:gd name="connsiteY16" fmla="*/ 1487911 h 2743505"/>
              <a:gd name="connsiteX17" fmla="*/ 1613915 w 2514667"/>
              <a:gd name="connsiteY17" fmla="*/ 1406025 h 2743505"/>
              <a:gd name="connsiteX18" fmla="*/ 1545676 w 2514667"/>
              <a:gd name="connsiteY18" fmla="*/ 1337786 h 2743505"/>
              <a:gd name="connsiteX19" fmla="*/ 1518381 w 2514667"/>
              <a:gd name="connsiteY19" fmla="*/ 1296843 h 2743505"/>
              <a:gd name="connsiteX20" fmla="*/ 1477437 w 2514667"/>
              <a:gd name="connsiteY20" fmla="*/ 1269547 h 2743505"/>
              <a:gd name="connsiteX21" fmla="*/ 1450142 w 2514667"/>
              <a:gd name="connsiteY21" fmla="*/ 1214956 h 2743505"/>
              <a:gd name="connsiteX22" fmla="*/ 1327312 w 2514667"/>
              <a:gd name="connsiteY22" fmla="*/ 1146717 h 2743505"/>
              <a:gd name="connsiteX23" fmla="*/ 1245426 w 2514667"/>
              <a:gd name="connsiteY23" fmla="*/ 1092126 h 2743505"/>
              <a:gd name="connsiteX24" fmla="*/ 1149891 w 2514667"/>
              <a:gd name="connsiteY24" fmla="*/ 1064831 h 2743505"/>
              <a:gd name="connsiteX25" fmla="*/ 1040709 w 2514667"/>
              <a:gd name="connsiteY25" fmla="*/ 1023888 h 2743505"/>
              <a:gd name="connsiteX26" fmla="*/ 97726 w 2514667"/>
              <a:gd name="connsiteY26" fmla="*/ 22676 h 2743505"/>
              <a:gd name="connsiteX27" fmla="*/ 79174 w 2514667"/>
              <a:gd name="connsiteY27" fmla="*/ 422928 h 2743505"/>
              <a:gd name="connsiteX28" fmla="*/ 535742 w 2514667"/>
              <a:gd name="connsiteY28" fmla="*/ 1528855 h 2743505"/>
              <a:gd name="connsiteX29" fmla="*/ 576685 w 2514667"/>
              <a:gd name="connsiteY29" fmla="*/ 1556150 h 2743505"/>
              <a:gd name="connsiteX30" fmla="*/ 631276 w 2514667"/>
              <a:gd name="connsiteY30" fmla="*/ 1651685 h 2743505"/>
              <a:gd name="connsiteX31" fmla="*/ 685867 w 2514667"/>
              <a:gd name="connsiteY31" fmla="*/ 1774514 h 2743505"/>
              <a:gd name="connsiteX32" fmla="*/ 726811 w 2514667"/>
              <a:gd name="connsiteY32" fmla="*/ 1815458 h 2743505"/>
              <a:gd name="connsiteX33" fmla="*/ 808697 w 2514667"/>
              <a:gd name="connsiteY33" fmla="*/ 1870049 h 2743505"/>
              <a:gd name="connsiteX34" fmla="*/ 849640 w 2514667"/>
              <a:gd name="connsiteY34" fmla="*/ 1897344 h 2743505"/>
              <a:gd name="connsiteX35" fmla="*/ 876936 w 2514667"/>
              <a:gd name="connsiteY35" fmla="*/ 1938288 h 2743505"/>
              <a:gd name="connsiteX36" fmla="*/ 917879 w 2514667"/>
              <a:gd name="connsiteY36" fmla="*/ 2033822 h 2743505"/>
              <a:gd name="connsiteX37" fmla="*/ 972470 w 2514667"/>
              <a:gd name="connsiteY37" fmla="*/ 2115708 h 2743505"/>
              <a:gd name="connsiteX38" fmla="*/ 986118 w 2514667"/>
              <a:gd name="connsiteY38" fmla="*/ 2197595 h 2743505"/>
              <a:gd name="connsiteX39" fmla="*/ 1040709 w 2514667"/>
              <a:gd name="connsiteY39" fmla="*/ 2320425 h 2743505"/>
              <a:gd name="connsiteX40" fmla="*/ 1054357 w 2514667"/>
              <a:gd name="connsiteY40" fmla="*/ 2361368 h 2743505"/>
              <a:gd name="connsiteX41" fmla="*/ 1136243 w 2514667"/>
              <a:gd name="connsiteY41" fmla="*/ 2429607 h 2743505"/>
              <a:gd name="connsiteX42" fmla="*/ 1204482 w 2514667"/>
              <a:gd name="connsiteY42" fmla="*/ 2484198 h 2743505"/>
              <a:gd name="connsiteX43" fmla="*/ 1313664 w 2514667"/>
              <a:gd name="connsiteY43" fmla="*/ 2511493 h 2743505"/>
              <a:gd name="connsiteX44" fmla="*/ 1381903 w 2514667"/>
              <a:gd name="connsiteY44" fmla="*/ 2579732 h 2743505"/>
              <a:gd name="connsiteX45" fmla="*/ 1422846 w 2514667"/>
              <a:gd name="connsiteY45" fmla="*/ 2620676 h 2743505"/>
              <a:gd name="connsiteX46" fmla="*/ 1463790 w 2514667"/>
              <a:gd name="connsiteY46" fmla="*/ 2634323 h 2743505"/>
              <a:gd name="connsiteX47" fmla="*/ 1518381 w 2514667"/>
              <a:gd name="connsiteY47" fmla="*/ 2661619 h 2743505"/>
              <a:gd name="connsiteX48" fmla="*/ 1736745 w 2514667"/>
              <a:gd name="connsiteY48" fmla="*/ 2675267 h 2743505"/>
              <a:gd name="connsiteX49" fmla="*/ 1777688 w 2514667"/>
              <a:gd name="connsiteY49" fmla="*/ 2688914 h 2743505"/>
              <a:gd name="connsiteX50" fmla="*/ 1900518 w 2514667"/>
              <a:gd name="connsiteY50" fmla="*/ 2634323 h 2743505"/>
              <a:gd name="connsiteX51" fmla="*/ 1982405 w 2514667"/>
              <a:gd name="connsiteY51" fmla="*/ 2647971 h 2743505"/>
              <a:gd name="connsiteX52" fmla="*/ 2009700 w 2514667"/>
              <a:gd name="connsiteY52" fmla="*/ 2688914 h 2743505"/>
              <a:gd name="connsiteX53" fmla="*/ 2064291 w 2514667"/>
              <a:gd name="connsiteY53" fmla="*/ 2702562 h 2743505"/>
              <a:gd name="connsiteX54" fmla="*/ 2146178 w 2514667"/>
              <a:gd name="connsiteY54" fmla="*/ 2743505 h 2743505"/>
              <a:gd name="connsiteX55" fmla="*/ 2241712 w 2514667"/>
              <a:gd name="connsiteY55" fmla="*/ 2729858 h 2743505"/>
              <a:gd name="connsiteX56" fmla="*/ 2255360 w 2514667"/>
              <a:gd name="connsiteY56" fmla="*/ 2688914 h 2743505"/>
              <a:gd name="connsiteX57" fmla="*/ 2282655 w 2514667"/>
              <a:gd name="connsiteY57" fmla="*/ 2647971 h 2743505"/>
              <a:gd name="connsiteX58" fmla="*/ 2296303 w 2514667"/>
              <a:gd name="connsiteY58" fmla="*/ 2607028 h 2743505"/>
              <a:gd name="connsiteX59" fmla="*/ 2364542 w 2514667"/>
              <a:gd name="connsiteY59" fmla="*/ 2525141 h 2743505"/>
              <a:gd name="connsiteX60" fmla="*/ 2405485 w 2514667"/>
              <a:gd name="connsiteY60" fmla="*/ 2443255 h 2743505"/>
              <a:gd name="connsiteX61" fmla="*/ 2501020 w 2514667"/>
              <a:gd name="connsiteY61" fmla="*/ 2415959 h 2743505"/>
              <a:gd name="connsiteX62" fmla="*/ 2514667 w 2514667"/>
              <a:gd name="connsiteY62" fmla="*/ 2402311 h 2743505"/>
              <a:gd name="connsiteX0" fmla="*/ 2522175 w 2522175"/>
              <a:gd name="connsiteY0" fmla="*/ 2404603 h 2745797"/>
              <a:gd name="connsiteX1" fmla="*/ 2522175 w 2522175"/>
              <a:gd name="connsiteY1" fmla="*/ 2404603 h 2745797"/>
              <a:gd name="connsiteX2" fmla="*/ 2440289 w 2522175"/>
              <a:gd name="connsiteY2" fmla="*/ 2227182 h 2745797"/>
              <a:gd name="connsiteX3" fmla="*/ 2412993 w 2522175"/>
              <a:gd name="connsiteY3" fmla="*/ 2172591 h 2745797"/>
              <a:gd name="connsiteX4" fmla="*/ 2372050 w 2522175"/>
              <a:gd name="connsiteY4" fmla="*/ 2145296 h 2745797"/>
              <a:gd name="connsiteX5" fmla="*/ 2331107 w 2522175"/>
              <a:gd name="connsiteY5" fmla="*/ 2090705 h 2745797"/>
              <a:gd name="connsiteX6" fmla="*/ 2290163 w 2522175"/>
              <a:gd name="connsiteY6" fmla="*/ 2063409 h 2745797"/>
              <a:gd name="connsiteX7" fmla="*/ 2194629 w 2522175"/>
              <a:gd name="connsiteY7" fmla="*/ 1981523 h 2745797"/>
              <a:gd name="connsiteX8" fmla="*/ 2167334 w 2522175"/>
              <a:gd name="connsiteY8" fmla="*/ 1940580 h 2745797"/>
              <a:gd name="connsiteX9" fmla="*/ 2126390 w 2522175"/>
              <a:gd name="connsiteY9" fmla="*/ 1899636 h 2745797"/>
              <a:gd name="connsiteX10" fmla="*/ 2071799 w 2522175"/>
              <a:gd name="connsiteY10" fmla="*/ 1817750 h 2745797"/>
              <a:gd name="connsiteX11" fmla="*/ 2044504 w 2522175"/>
              <a:gd name="connsiteY11" fmla="*/ 1776806 h 2745797"/>
              <a:gd name="connsiteX12" fmla="*/ 2003560 w 2522175"/>
              <a:gd name="connsiteY12" fmla="*/ 1735863 h 2745797"/>
              <a:gd name="connsiteX13" fmla="*/ 1921674 w 2522175"/>
              <a:gd name="connsiteY13" fmla="*/ 1694920 h 2745797"/>
              <a:gd name="connsiteX14" fmla="*/ 1880731 w 2522175"/>
              <a:gd name="connsiteY14" fmla="*/ 1667624 h 2745797"/>
              <a:gd name="connsiteX15" fmla="*/ 1798844 w 2522175"/>
              <a:gd name="connsiteY15" fmla="*/ 1585738 h 2745797"/>
              <a:gd name="connsiteX16" fmla="*/ 1703310 w 2522175"/>
              <a:gd name="connsiteY16" fmla="*/ 1490203 h 2745797"/>
              <a:gd name="connsiteX17" fmla="*/ 1621423 w 2522175"/>
              <a:gd name="connsiteY17" fmla="*/ 1408317 h 2745797"/>
              <a:gd name="connsiteX18" fmla="*/ 1553184 w 2522175"/>
              <a:gd name="connsiteY18" fmla="*/ 1340078 h 2745797"/>
              <a:gd name="connsiteX19" fmla="*/ 1525889 w 2522175"/>
              <a:gd name="connsiteY19" fmla="*/ 1299135 h 2745797"/>
              <a:gd name="connsiteX20" fmla="*/ 1484945 w 2522175"/>
              <a:gd name="connsiteY20" fmla="*/ 1271839 h 2745797"/>
              <a:gd name="connsiteX21" fmla="*/ 1457650 w 2522175"/>
              <a:gd name="connsiteY21" fmla="*/ 1217248 h 2745797"/>
              <a:gd name="connsiteX22" fmla="*/ 1334820 w 2522175"/>
              <a:gd name="connsiteY22" fmla="*/ 1149009 h 2745797"/>
              <a:gd name="connsiteX23" fmla="*/ 1252934 w 2522175"/>
              <a:gd name="connsiteY23" fmla="*/ 1094418 h 2745797"/>
              <a:gd name="connsiteX24" fmla="*/ 1157399 w 2522175"/>
              <a:gd name="connsiteY24" fmla="*/ 1067123 h 2745797"/>
              <a:gd name="connsiteX25" fmla="*/ 105234 w 2522175"/>
              <a:gd name="connsiteY25" fmla="*/ 24968 h 2745797"/>
              <a:gd name="connsiteX26" fmla="*/ 86682 w 2522175"/>
              <a:gd name="connsiteY26" fmla="*/ 425220 h 2745797"/>
              <a:gd name="connsiteX27" fmla="*/ 543250 w 2522175"/>
              <a:gd name="connsiteY27" fmla="*/ 1531147 h 2745797"/>
              <a:gd name="connsiteX28" fmla="*/ 584193 w 2522175"/>
              <a:gd name="connsiteY28" fmla="*/ 1558442 h 2745797"/>
              <a:gd name="connsiteX29" fmla="*/ 638784 w 2522175"/>
              <a:gd name="connsiteY29" fmla="*/ 1653977 h 2745797"/>
              <a:gd name="connsiteX30" fmla="*/ 693375 w 2522175"/>
              <a:gd name="connsiteY30" fmla="*/ 1776806 h 2745797"/>
              <a:gd name="connsiteX31" fmla="*/ 734319 w 2522175"/>
              <a:gd name="connsiteY31" fmla="*/ 1817750 h 2745797"/>
              <a:gd name="connsiteX32" fmla="*/ 816205 w 2522175"/>
              <a:gd name="connsiteY32" fmla="*/ 1872341 h 2745797"/>
              <a:gd name="connsiteX33" fmla="*/ 857148 w 2522175"/>
              <a:gd name="connsiteY33" fmla="*/ 1899636 h 2745797"/>
              <a:gd name="connsiteX34" fmla="*/ 884444 w 2522175"/>
              <a:gd name="connsiteY34" fmla="*/ 1940580 h 2745797"/>
              <a:gd name="connsiteX35" fmla="*/ 925387 w 2522175"/>
              <a:gd name="connsiteY35" fmla="*/ 2036114 h 2745797"/>
              <a:gd name="connsiteX36" fmla="*/ 979978 w 2522175"/>
              <a:gd name="connsiteY36" fmla="*/ 2118000 h 2745797"/>
              <a:gd name="connsiteX37" fmla="*/ 993626 w 2522175"/>
              <a:gd name="connsiteY37" fmla="*/ 2199887 h 2745797"/>
              <a:gd name="connsiteX38" fmla="*/ 1048217 w 2522175"/>
              <a:gd name="connsiteY38" fmla="*/ 2322717 h 2745797"/>
              <a:gd name="connsiteX39" fmla="*/ 1061865 w 2522175"/>
              <a:gd name="connsiteY39" fmla="*/ 2363660 h 2745797"/>
              <a:gd name="connsiteX40" fmla="*/ 1143751 w 2522175"/>
              <a:gd name="connsiteY40" fmla="*/ 2431899 h 2745797"/>
              <a:gd name="connsiteX41" fmla="*/ 1211990 w 2522175"/>
              <a:gd name="connsiteY41" fmla="*/ 2486490 h 2745797"/>
              <a:gd name="connsiteX42" fmla="*/ 1321172 w 2522175"/>
              <a:gd name="connsiteY42" fmla="*/ 2513785 h 2745797"/>
              <a:gd name="connsiteX43" fmla="*/ 1389411 w 2522175"/>
              <a:gd name="connsiteY43" fmla="*/ 2582024 h 2745797"/>
              <a:gd name="connsiteX44" fmla="*/ 1430354 w 2522175"/>
              <a:gd name="connsiteY44" fmla="*/ 2622968 h 2745797"/>
              <a:gd name="connsiteX45" fmla="*/ 1471298 w 2522175"/>
              <a:gd name="connsiteY45" fmla="*/ 2636615 h 2745797"/>
              <a:gd name="connsiteX46" fmla="*/ 1525889 w 2522175"/>
              <a:gd name="connsiteY46" fmla="*/ 2663911 h 2745797"/>
              <a:gd name="connsiteX47" fmla="*/ 1744253 w 2522175"/>
              <a:gd name="connsiteY47" fmla="*/ 2677559 h 2745797"/>
              <a:gd name="connsiteX48" fmla="*/ 1785196 w 2522175"/>
              <a:gd name="connsiteY48" fmla="*/ 2691206 h 2745797"/>
              <a:gd name="connsiteX49" fmla="*/ 1908026 w 2522175"/>
              <a:gd name="connsiteY49" fmla="*/ 2636615 h 2745797"/>
              <a:gd name="connsiteX50" fmla="*/ 1989913 w 2522175"/>
              <a:gd name="connsiteY50" fmla="*/ 2650263 h 2745797"/>
              <a:gd name="connsiteX51" fmla="*/ 2017208 w 2522175"/>
              <a:gd name="connsiteY51" fmla="*/ 2691206 h 2745797"/>
              <a:gd name="connsiteX52" fmla="*/ 2071799 w 2522175"/>
              <a:gd name="connsiteY52" fmla="*/ 2704854 h 2745797"/>
              <a:gd name="connsiteX53" fmla="*/ 2153686 w 2522175"/>
              <a:gd name="connsiteY53" fmla="*/ 2745797 h 2745797"/>
              <a:gd name="connsiteX54" fmla="*/ 2249220 w 2522175"/>
              <a:gd name="connsiteY54" fmla="*/ 2732150 h 2745797"/>
              <a:gd name="connsiteX55" fmla="*/ 2262868 w 2522175"/>
              <a:gd name="connsiteY55" fmla="*/ 2691206 h 2745797"/>
              <a:gd name="connsiteX56" fmla="*/ 2290163 w 2522175"/>
              <a:gd name="connsiteY56" fmla="*/ 2650263 h 2745797"/>
              <a:gd name="connsiteX57" fmla="*/ 2303811 w 2522175"/>
              <a:gd name="connsiteY57" fmla="*/ 2609320 h 2745797"/>
              <a:gd name="connsiteX58" fmla="*/ 2372050 w 2522175"/>
              <a:gd name="connsiteY58" fmla="*/ 2527433 h 2745797"/>
              <a:gd name="connsiteX59" fmla="*/ 2412993 w 2522175"/>
              <a:gd name="connsiteY59" fmla="*/ 2445547 h 2745797"/>
              <a:gd name="connsiteX60" fmla="*/ 2508528 w 2522175"/>
              <a:gd name="connsiteY60" fmla="*/ 2418251 h 2745797"/>
              <a:gd name="connsiteX61" fmla="*/ 2522175 w 2522175"/>
              <a:gd name="connsiteY61" fmla="*/ 2404603 h 2745797"/>
              <a:gd name="connsiteX0" fmla="*/ 2528833 w 2528833"/>
              <a:gd name="connsiteY0" fmla="*/ 2406155 h 2747349"/>
              <a:gd name="connsiteX1" fmla="*/ 2528833 w 2528833"/>
              <a:gd name="connsiteY1" fmla="*/ 2406155 h 2747349"/>
              <a:gd name="connsiteX2" fmla="*/ 2446947 w 2528833"/>
              <a:gd name="connsiteY2" fmla="*/ 2228734 h 2747349"/>
              <a:gd name="connsiteX3" fmla="*/ 2419651 w 2528833"/>
              <a:gd name="connsiteY3" fmla="*/ 2174143 h 2747349"/>
              <a:gd name="connsiteX4" fmla="*/ 2378708 w 2528833"/>
              <a:gd name="connsiteY4" fmla="*/ 2146848 h 2747349"/>
              <a:gd name="connsiteX5" fmla="*/ 2337765 w 2528833"/>
              <a:gd name="connsiteY5" fmla="*/ 2092257 h 2747349"/>
              <a:gd name="connsiteX6" fmla="*/ 2296821 w 2528833"/>
              <a:gd name="connsiteY6" fmla="*/ 2064961 h 2747349"/>
              <a:gd name="connsiteX7" fmla="*/ 2201287 w 2528833"/>
              <a:gd name="connsiteY7" fmla="*/ 1983075 h 2747349"/>
              <a:gd name="connsiteX8" fmla="*/ 2173992 w 2528833"/>
              <a:gd name="connsiteY8" fmla="*/ 1942132 h 2747349"/>
              <a:gd name="connsiteX9" fmla="*/ 2133048 w 2528833"/>
              <a:gd name="connsiteY9" fmla="*/ 1901188 h 2747349"/>
              <a:gd name="connsiteX10" fmla="*/ 2078457 w 2528833"/>
              <a:gd name="connsiteY10" fmla="*/ 1819302 h 2747349"/>
              <a:gd name="connsiteX11" fmla="*/ 2051162 w 2528833"/>
              <a:gd name="connsiteY11" fmla="*/ 1778358 h 2747349"/>
              <a:gd name="connsiteX12" fmla="*/ 2010218 w 2528833"/>
              <a:gd name="connsiteY12" fmla="*/ 1737415 h 2747349"/>
              <a:gd name="connsiteX13" fmla="*/ 1928332 w 2528833"/>
              <a:gd name="connsiteY13" fmla="*/ 1696472 h 2747349"/>
              <a:gd name="connsiteX14" fmla="*/ 1887389 w 2528833"/>
              <a:gd name="connsiteY14" fmla="*/ 1669176 h 2747349"/>
              <a:gd name="connsiteX15" fmla="*/ 1805502 w 2528833"/>
              <a:gd name="connsiteY15" fmla="*/ 1587290 h 2747349"/>
              <a:gd name="connsiteX16" fmla="*/ 1709968 w 2528833"/>
              <a:gd name="connsiteY16" fmla="*/ 1491755 h 2747349"/>
              <a:gd name="connsiteX17" fmla="*/ 1628081 w 2528833"/>
              <a:gd name="connsiteY17" fmla="*/ 1409869 h 2747349"/>
              <a:gd name="connsiteX18" fmla="*/ 1559842 w 2528833"/>
              <a:gd name="connsiteY18" fmla="*/ 1341630 h 2747349"/>
              <a:gd name="connsiteX19" fmla="*/ 1532547 w 2528833"/>
              <a:gd name="connsiteY19" fmla="*/ 1300687 h 2747349"/>
              <a:gd name="connsiteX20" fmla="*/ 1491603 w 2528833"/>
              <a:gd name="connsiteY20" fmla="*/ 1273391 h 2747349"/>
              <a:gd name="connsiteX21" fmla="*/ 1464308 w 2528833"/>
              <a:gd name="connsiteY21" fmla="*/ 1218800 h 2747349"/>
              <a:gd name="connsiteX22" fmla="*/ 1341478 w 2528833"/>
              <a:gd name="connsiteY22" fmla="*/ 1150561 h 2747349"/>
              <a:gd name="connsiteX23" fmla="*/ 1259592 w 2528833"/>
              <a:gd name="connsiteY23" fmla="*/ 1095970 h 2747349"/>
              <a:gd name="connsiteX24" fmla="*/ 111892 w 2528833"/>
              <a:gd name="connsiteY24" fmla="*/ 26520 h 2747349"/>
              <a:gd name="connsiteX25" fmla="*/ 93340 w 2528833"/>
              <a:gd name="connsiteY25" fmla="*/ 426772 h 2747349"/>
              <a:gd name="connsiteX26" fmla="*/ 549908 w 2528833"/>
              <a:gd name="connsiteY26" fmla="*/ 1532699 h 2747349"/>
              <a:gd name="connsiteX27" fmla="*/ 590851 w 2528833"/>
              <a:gd name="connsiteY27" fmla="*/ 1559994 h 2747349"/>
              <a:gd name="connsiteX28" fmla="*/ 645442 w 2528833"/>
              <a:gd name="connsiteY28" fmla="*/ 1655529 h 2747349"/>
              <a:gd name="connsiteX29" fmla="*/ 700033 w 2528833"/>
              <a:gd name="connsiteY29" fmla="*/ 1778358 h 2747349"/>
              <a:gd name="connsiteX30" fmla="*/ 740977 w 2528833"/>
              <a:gd name="connsiteY30" fmla="*/ 1819302 h 2747349"/>
              <a:gd name="connsiteX31" fmla="*/ 822863 w 2528833"/>
              <a:gd name="connsiteY31" fmla="*/ 1873893 h 2747349"/>
              <a:gd name="connsiteX32" fmla="*/ 863806 w 2528833"/>
              <a:gd name="connsiteY32" fmla="*/ 1901188 h 2747349"/>
              <a:gd name="connsiteX33" fmla="*/ 891102 w 2528833"/>
              <a:gd name="connsiteY33" fmla="*/ 1942132 h 2747349"/>
              <a:gd name="connsiteX34" fmla="*/ 932045 w 2528833"/>
              <a:gd name="connsiteY34" fmla="*/ 2037666 h 2747349"/>
              <a:gd name="connsiteX35" fmla="*/ 986636 w 2528833"/>
              <a:gd name="connsiteY35" fmla="*/ 2119552 h 2747349"/>
              <a:gd name="connsiteX36" fmla="*/ 1000284 w 2528833"/>
              <a:gd name="connsiteY36" fmla="*/ 2201439 h 2747349"/>
              <a:gd name="connsiteX37" fmla="*/ 1054875 w 2528833"/>
              <a:gd name="connsiteY37" fmla="*/ 2324269 h 2747349"/>
              <a:gd name="connsiteX38" fmla="*/ 1068523 w 2528833"/>
              <a:gd name="connsiteY38" fmla="*/ 2365212 h 2747349"/>
              <a:gd name="connsiteX39" fmla="*/ 1150409 w 2528833"/>
              <a:gd name="connsiteY39" fmla="*/ 2433451 h 2747349"/>
              <a:gd name="connsiteX40" fmla="*/ 1218648 w 2528833"/>
              <a:gd name="connsiteY40" fmla="*/ 2488042 h 2747349"/>
              <a:gd name="connsiteX41" fmla="*/ 1327830 w 2528833"/>
              <a:gd name="connsiteY41" fmla="*/ 2515337 h 2747349"/>
              <a:gd name="connsiteX42" fmla="*/ 1396069 w 2528833"/>
              <a:gd name="connsiteY42" fmla="*/ 2583576 h 2747349"/>
              <a:gd name="connsiteX43" fmla="*/ 1437012 w 2528833"/>
              <a:gd name="connsiteY43" fmla="*/ 2624520 h 2747349"/>
              <a:gd name="connsiteX44" fmla="*/ 1477956 w 2528833"/>
              <a:gd name="connsiteY44" fmla="*/ 2638167 h 2747349"/>
              <a:gd name="connsiteX45" fmla="*/ 1532547 w 2528833"/>
              <a:gd name="connsiteY45" fmla="*/ 2665463 h 2747349"/>
              <a:gd name="connsiteX46" fmla="*/ 1750911 w 2528833"/>
              <a:gd name="connsiteY46" fmla="*/ 2679111 h 2747349"/>
              <a:gd name="connsiteX47" fmla="*/ 1791854 w 2528833"/>
              <a:gd name="connsiteY47" fmla="*/ 2692758 h 2747349"/>
              <a:gd name="connsiteX48" fmla="*/ 1914684 w 2528833"/>
              <a:gd name="connsiteY48" fmla="*/ 2638167 h 2747349"/>
              <a:gd name="connsiteX49" fmla="*/ 1996571 w 2528833"/>
              <a:gd name="connsiteY49" fmla="*/ 2651815 h 2747349"/>
              <a:gd name="connsiteX50" fmla="*/ 2023866 w 2528833"/>
              <a:gd name="connsiteY50" fmla="*/ 2692758 h 2747349"/>
              <a:gd name="connsiteX51" fmla="*/ 2078457 w 2528833"/>
              <a:gd name="connsiteY51" fmla="*/ 2706406 h 2747349"/>
              <a:gd name="connsiteX52" fmla="*/ 2160344 w 2528833"/>
              <a:gd name="connsiteY52" fmla="*/ 2747349 h 2747349"/>
              <a:gd name="connsiteX53" fmla="*/ 2255878 w 2528833"/>
              <a:gd name="connsiteY53" fmla="*/ 2733702 h 2747349"/>
              <a:gd name="connsiteX54" fmla="*/ 2269526 w 2528833"/>
              <a:gd name="connsiteY54" fmla="*/ 2692758 h 2747349"/>
              <a:gd name="connsiteX55" fmla="*/ 2296821 w 2528833"/>
              <a:gd name="connsiteY55" fmla="*/ 2651815 h 2747349"/>
              <a:gd name="connsiteX56" fmla="*/ 2310469 w 2528833"/>
              <a:gd name="connsiteY56" fmla="*/ 2610872 h 2747349"/>
              <a:gd name="connsiteX57" fmla="*/ 2378708 w 2528833"/>
              <a:gd name="connsiteY57" fmla="*/ 2528985 h 2747349"/>
              <a:gd name="connsiteX58" fmla="*/ 2419651 w 2528833"/>
              <a:gd name="connsiteY58" fmla="*/ 2447099 h 2747349"/>
              <a:gd name="connsiteX59" fmla="*/ 2515186 w 2528833"/>
              <a:gd name="connsiteY59" fmla="*/ 2419803 h 2747349"/>
              <a:gd name="connsiteX60" fmla="*/ 2528833 w 2528833"/>
              <a:gd name="connsiteY60" fmla="*/ 2406155 h 2747349"/>
              <a:gd name="connsiteX0" fmla="*/ 2534591 w 2534591"/>
              <a:gd name="connsiteY0" fmla="*/ 2409313 h 2750507"/>
              <a:gd name="connsiteX1" fmla="*/ 2534591 w 2534591"/>
              <a:gd name="connsiteY1" fmla="*/ 2409313 h 2750507"/>
              <a:gd name="connsiteX2" fmla="*/ 2452705 w 2534591"/>
              <a:gd name="connsiteY2" fmla="*/ 2231892 h 2750507"/>
              <a:gd name="connsiteX3" fmla="*/ 2425409 w 2534591"/>
              <a:gd name="connsiteY3" fmla="*/ 2177301 h 2750507"/>
              <a:gd name="connsiteX4" fmla="*/ 2384466 w 2534591"/>
              <a:gd name="connsiteY4" fmla="*/ 2150006 h 2750507"/>
              <a:gd name="connsiteX5" fmla="*/ 2343523 w 2534591"/>
              <a:gd name="connsiteY5" fmla="*/ 2095415 h 2750507"/>
              <a:gd name="connsiteX6" fmla="*/ 2302579 w 2534591"/>
              <a:gd name="connsiteY6" fmla="*/ 2068119 h 2750507"/>
              <a:gd name="connsiteX7" fmla="*/ 2207045 w 2534591"/>
              <a:gd name="connsiteY7" fmla="*/ 1986233 h 2750507"/>
              <a:gd name="connsiteX8" fmla="*/ 2179750 w 2534591"/>
              <a:gd name="connsiteY8" fmla="*/ 1945290 h 2750507"/>
              <a:gd name="connsiteX9" fmla="*/ 2138806 w 2534591"/>
              <a:gd name="connsiteY9" fmla="*/ 1904346 h 2750507"/>
              <a:gd name="connsiteX10" fmla="*/ 2084215 w 2534591"/>
              <a:gd name="connsiteY10" fmla="*/ 1822460 h 2750507"/>
              <a:gd name="connsiteX11" fmla="*/ 2056920 w 2534591"/>
              <a:gd name="connsiteY11" fmla="*/ 1781516 h 2750507"/>
              <a:gd name="connsiteX12" fmla="*/ 2015976 w 2534591"/>
              <a:gd name="connsiteY12" fmla="*/ 1740573 h 2750507"/>
              <a:gd name="connsiteX13" fmla="*/ 1934090 w 2534591"/>
              <a:gd name="connsiteY13" fmla="*/ 1699630 h 2750507"/>
              <a:gd name="connsiteX14" fmla="*/ 1893147 w 2534591"/>
              <a:gd name="connsiteY14" fmla="*/ 1672334 h 2750507"/>
              <a:gd name="connsiteX15" fmla="*/ 1811260 w 2534591"/>
              <a:gd name="connsiteY15" fmla="*/ 1590448 h 2750507"/>
              <a:gd name="connsiteX16" fmla="*/ 1715726 w 2534591"/>
              <a:gd name="connsiteY16" fmla="*/ 1494913 h 2750507"/>
              <a:gd name="connsiteX17" fmla="*/ 1633839 w 2534591"/>
              <a:gd name="connsiteY17" fmla="*/ 1413027 h 2750507"/>
              <a:gd name="connsiteX18" fmla="*/ 1565600 w 2534591"/>
              <a:gd name="connsiteY18" fmla="*/ 1344788 h 2750507"/>
              <a:gd name="connsiteX19" fmla="*/ 1538305 w 2534591"/>
              <a:gd name="connsiteY19" fmla="*/ 1303845 h 2750507"/>
              <a:gd name="connsiteX20" fmla="*/ 1497361 w 2534591"/>
              <a:gd name="connsiteY20" fmla="*/ 1276549 h 2750507"/>
              <a:gd name="connsiteX21" fmla="*/ 1470066 w 2534591"/>
              <a:gd name="connsiteY21" fmla="*/ 1221958 h 2750507"/>
              <a:gd name="connsiteX22" fmla="*/ 1347236 w 2534591"/>
              <a:gd name="connsiteY22" fmla="*/ 1153719 h 2750507"/>
              <a:gd name="connsiteX23" fmla="*/ 117650 w 2534591"/>
              <a:gd name="connsiteY23" fmla="*/ 29678 h 2750507"/>
              <a:gd name="connsiteX24" fmla="*/ 99098 w 2534591"/>
              <a:gd name="connsiteY24" fmla="*/ 429930 h 2750507"/>
              <a:gd name="connsiteX25" fmla="*/ 555666 w 2534591"/>
              <a:gd name="connsiteY25" fmla="*/ 1535857 h 2750507"/>
              <a:gd name="connsiteX26" fmla="*/ 596609 w 2534591"/>
              <a:gd name="connsiteY26" fmla="*/ 1563152 h 2750507"/>
              <a:gd name="connsiteX27" fmla="*/ 651200 w 2534591"/>
              <a:gd name="connsiteY27" fmla="*/ 1658687 h 2750507"/>
              <a:gd name="connsiteX28" fmla="*/ 705791 w 2534591"/>
              <a:gd name="connsiteY28" fmla="*/ 1781516 h 2750507"/>
              <a:gd name="connsiteX29" fmla="*/ 746735 w 2534591"/>
              <a:gd name="connsiteY29" fmla="*/ 1822460 h 2750507"/>
              <a:gd name="connsiteX30" fmla="*/ 828621 w 2534591"/>
              <a:gd name="connsiteY30" fmla="*/ 1877051 h 2750507"/>
              <a:gd name="connsiteX31" fmla="*/ 869564 w 2534591"/>
              <a:gd name="connsiteY31" fmla="*/ 1904346 h 2750507"/>
              <a:gd name="connsiteX32" fmla="*/ 896860 w 2534591"/>
              <a:gd name="connsiteY32" fmla="*/ 1945290 h 2750507"/>
              <a:gd name="connsiteX33" fmla="*/ 937803 w 2534591"/>
              <a:gd name="connsiteY33" fmla="*/ 2040824 h 2750507"/>
              <a:gd name="connsiteX34" fmla="*/ 992394 w 2534591"/>
              <a:gd name="connsiteY34" fmla="*/ 2122710 h 2750507"/>
              <a:gd name="connsiteX35" fmla="*/ 1006042 w 2534591"/>
              <a:gd name="connsiteY35" fmla="*/ 2204597 h 2750507"/>
              <a:gd name="connsiteX36" fmla="*/ 1060633 w 2534591"/>
              <a:gd name="connsiteY36" fmla="*/ 2327427 h 2750507"/>
              <a:gd name="connsiteX37" fmla="*/ 1074281 w 2534591"/>
              <a:gd name="connsiteY37" fmla="*/ 2368370 h 2750507"/>
              <a:gd name="connsiteX38" fmla="*/ 1156167 w 2534591"/>
              <a:gd name="connsiteY38" fmla="*/ 2436609 h 2750507"/>
              <a:gd name="connsiteX39" fmla="*/ 1224406 w 2534591"/>
              <a:gd name="connsiteY39" fmla="*/ 2491200 h 2750507"/>
              <a:gd name="connsiteX40" fmla="*/ 1333588 w 2534591"/>
              <a:gd name="connsiteY40" fmla="*/ 2518495 h 2750507"/>
              <a:gd name="connsiteX41" fmla="*/ 1401827 w 2534591"/>
              <a:gd name="connsiteY41" fmla="*/ 2586734 h 2750507"/>
              <a:gd name="connsiteX42" fmla="*/ 1442770 w 2534591"/>
              <a:gd name="connsiteY42" fmla="*/ 2627678 h 2750507"/>
              <a:gd name="connsiteX43" fmla="*/ 1483714 w 2534591"/>
              <a:gd name="connsiteY43" fmla="*/ 2641325 h 2750507"/>
              <a:gd name="connsiteX44" fmla="*/ 1538305 w 2534591"/>
              <a:gd name="connsiteY44" fmla="*/ 2668621 h 2750507"/>
              <a:gd name="connsiteX45" fmla="*/ 1756669 w 2534591"/>
              <a:gd name="connsiteY45" fmla="*/ 2682269 h 2750507"/>
              <a:gd name="connsiteX46" fmla="*/ 1797612 w 2534591"/>
              <a:gd name="connsiteY46" fmla="*/ 2695916 h 2750507"/>
              <a:gd name="connsiteX47" fmla="*/ 1920442 w 2534591"/>
              <a:gd name="connsiteY47" fmla="*/ 2641325 h 2750507"/>
              <a:gd name="connsiteX48" fmla="*/ 2002329 w 2534591"/>
              <a:gd name="connsiteY48" fmla="*/ 2654973 h 2750507"/>
              <a:gd name="connsiteX49" fmla="*/ 2029624 w 2534591"/>
              <a:gd name="connsiteY49" fmla="*/ 2695916 h 2750507"/>
              <a:gd name="connsiteX50" fmla="*/ 2084215 w 2534591"/>
              <a:gd name="connsiteY50" fmla="*/ 2709564 h 2750507"/>
              <a:gd name="connsiteX51" fmla="*/ 2166102 w 2534591"/>
              <a:gd name="connsiteY51" fmla="*/ 2750507 h 2750507"/>
              <a:gd name="connsiteX52" fmla="*/ 2261636 w 2534591"/>
              <a:gd name="connsiteY52" fmla="*/ 2736860 h 2750507"/>
              <a:gd name="connsiteX53" fmla="*/ 2275284 w 2534591"/>
              <a:gd name="connsiteY53" fmla="*/ 2695916 h 2750507"/>
              <a:gd name="connsiteX54" fmla="*/ 2302579 w 2534591"/>
              <a:gd name="connsiteY54" fmla="*/ 2654973 h 2750507"/>
              <a:gd name="connsiteX55" fmla="*/ 2316227 w 2534591"/>
              <a:gd name="connsiteY55" fmla="*/ 2614030 h 2750507"/>
              <a:gd name="connsiteX56" fmla="*/ 2384466 w 2534591"/>
              <a:gd name="connsiteY56" fmla="*/ 2532143 h 2750507"/>
              <a:gd name="connsiteX57" fmla="*/ 2425409 w 2534591"/>
              <a:gd name="connsiteY57" fmla="*/ 2450257 h 2750507"/>
              <a:gd name="connsiteX58" fmla="*/ 2520944 w 2534591"/>
              <a:gd name="connsiteY58" fmla="*/ 2422961 h 2750507"/>
              <a:gd name="connsiteX59" fmla="*/ 2534591 w 2534591"/>
              <a:gd name="connsiteY59" fmla="*/ 2409313 h 2750507"/>
              <a:gd name="connsiteX0" fmla="*/ 2543297 w 2543297"/>
              <a:gd name="connsiteY0" fmla="*/ 2413350 h 2754544"/>
              <a:gd name="connsiteX1" fmla="*/ 2543297 w 2543297"/>
              <a:gd name="connsiteY1" fmla="*/ 2413350 h 2754544"/>
              <a:gd name="connsiteX2" fmla="*/ 2461411 w 2543297"/>
              <a:gd name="connsiteY2" fmla="*/ 2235929 h 2754544"/>
              <a:gd name="connsiteX3" fmla="*/ 2434115 w 2543297"/>
              <a:gd name="connsiteY3" fmla="*/ 2181338 h 2754544"/>
              <a:gd name="connsiteX4" fmla="*/ 2393172 w 2543297"/>
              <a:gd name="connsiteY4" fmla="*/ 2154043 h 2754544"/>
              <a:gd name="connsiteX5" fmla="*/ 2352229 w 2543297"/>
              <a:gd name="connsiteY5" fmla="*/ 2099452 h 2754544"/>
              <a:gd name="connsiteX6" fmla="*/ 2311285 w 2543297"/>
              <a:gd name="connsiteY6" fmla="*/ 2072156 h 2754544"/>
              <a:gd name="connsiteX7" fmla="*/ 2215751 w 2543297"/>
              <a:gd name="connsiteY7" fmla="*/ 1990270 h 2754544"/>
              <a:gd name="connsiteX8" fmla="*/ 2188456 w 2543297"/>
              <a:gd name="connsiteY8" fmla="*/ 1949327 h 2754544"/>
              <a:gd name="connsiteX9" fmla="*/ 2147512 w 2543297"/>
              <a:gd name="connsiteY9" fmla="*/ 1908383 h 2754544"/>
              <a:gd name="connsiteX10" fmla="*/ 2092921 w 2543297"/>
              <a:gd name="connsiteY10" fmla="*/ 1826497 h 2754544"/>
              <a:gd name="connsiteX11" fmla="*/ 2065626 w 2543297"/>
              <a:gd name="connsiteY11" fmla="*/ 1785553 h 2754544"/>
              <a:gd name="connsiteX12" fmla="*/ 2024682 w 2543297"/>
              <a:gd name="connsiteY12" fmla="*/ 1744610 h 2754544"/>
              <a:gd name="connsiteX13" fmla="*/ 1942796 w 2543297"/>
              <a:gd name="connsiteY13" fmla="*/ 1703667 h 2754544"/>
              <a:gd name="connsiteX14" fmla="*/ 1901853 w 2543297"/>
              <a:gd name="connsiteY14" fmla="*/ 1676371 h 2754544"/>
              <a:gd name="connsiteX15" fmla="*/ 1819966 w 2543297"/>
              <a:gd name="connsiteY15" fmla="*/ 1594485 h 2754544"/>
              <a:gd name="connsiteX16" fmla="*/ 1724432 w 2543297"/>
              <a:gd name="connsiteY16" fmla="*/ 1498950 h 2754544"/>
              <a:gd name="connsiteX17" fmla="*/ 1642545 w 2543297"/>
              <a:gd name="connsiteY17" fmla="*/ 1417064 h 2754544"/>
              <a:gd name="connsiteX18" fmla="*/ 1574306 w 2543297"/>
              <a:gd name="connsiteY18" fmla="*/ 1348825 h 2754544"/>
              <a:gd name="connsiteX19" fmla="*/ 1547011 w 2543297"/>
              <a:gd name="connsiteY19" fmla="*/ 1307882 h 2754544"/>
              <a:gd name="connsiteX20" fmla="*/ 1506067 w 2543297"/>
              <a:gd name="connsiteY20" fmla="*/ 1280586 h 2754544"/>
              <a:gd name="connsiteX21" fmla="*/ 1478772 w 2543297"/>
              <a:gd name="connsiteY21" fmla="*/ 1225995 h 2754544"/>
              <a:gd name="connsiteX22" fmla="*/ 126356 w 2543297"/>
              <a:gd name="connsiteY22" fmla="*/ 33715 h 2754544"/>
              <a:gd name="connsiteX23" fmla="*/ 107804 w 2543297"/>
              <a:gd name="connsiteY23" fmla="*/ 433967 h 2754544"/>
              <a:gd name="connsiteX24" fmla="*/ 564372 w 2543297"/>
              <a:gd name="connsiteY24" fmla="*/ 1539894 h 2754544"/>
              <a:gd name="connsiteX25" fmla="*/ 605315 w 2543297"/>
              <a:gd name="connsiteY25" fmla="*/ 1567189 h 2754544"/>
              <a:gd name="connsiteX26" fmla="*/ 659906 w 2543297"/>
              <a:gd name="connsiteY26" fmla="*/ 1662724 h 2754544"/>
              <a:gd name="connsiteX27" fmla="*/ 714497 w 2543297"/>
              <a:gd name="connsiteY27" fmla="*/ 1785553 h 2754544"/>
              <a:gd name="connsiteX28" fmla="*/ 755441 w 2543297"/>
              <a:gd name="connsiteY28" fmla="*/ 1826497 h 2754544"/>
              <a:gd name="connsiteX29" fmla="*/ 837327 w 2543297"/>
              <a:gd name="connsiteY29" fmla="*/ 1881088 h 2754544"/>
              <a:gd name="connsiteX30" fmla="*/ 878270 w 2543297"/>
              <a:gd name="connsiteY30" fmla="*/ 1908383 h 2754544"/>
              <a:gd name="connsiteX31" fmla="*/ 905566 w 2543297"/>
              <a:gd name="connsiteY31" fmla="*/ 1949327 h 2754544"/>
              <a:gd name="connsiteX32" fmla="*/ 946509 w 2543297"/>
              <a:gd name="connsiteY32" fmla="*/ 2044861 h 2754544"/>
              <a:gd name="connsiteX33" fmla="*/ 1001100 w 2543297"/>
              <a:gd name="connsiteY33" fmla="*/ 2126747 h 2754544"/>
              <a:gd name="connsiteX34" fmla="*/ 1014748 w 2543297"/>
              <a:gd name="connsiteY34" fmla="*/ 2208634 h 2754544"/>
              <a:gd name="connsiteX35" fmla="*/ 1069339 w 2543297"/>
              <a:gd name="connsiteY35" fmla="*/ 2331464 h 2754544"/>
              <a:gd name="connsiteX36" fmla="*/ 1082987 w 2543297"/>
              <a:gd name="connsiteY36" fmla="*/ 2372407 h 2754544"/>
              <a:gd name="connsiteX37" fmla="*/ 1164873 w 2543297"/>
              <a:gd name="connsiteY37" fmla="*/ 2440646 h 2754544"/>
              <a:gd name="connsiteX38" fmla="*/ 1233112 w 2543297"/>
              <a:gd name="connsiteY38" fmla="*/ 2495237 h 2754544"/>
              <a:gd name="connsiteX39" fmla="*/ 1342294 w 2543297"/>
              <a:gd name="connsiteY39" fmla="*/ 2522532 h 2754544"/>
              <a:gd name="connsiteX40" fmla="*/ 1410533 w 2543297"/>
              <a:gd name="connsiteY40" fmla="*/ 2590771 h 2754544"/>
              <a:gd name="connsiteX41" fmla="*/ 1451476 w 2543297"/>
              <a:gd name="connsiteY41" fmla="*/ 2631715 h 2754544"/>
              <a:gd name="connsiteX42" fmla="*/ 1492420 w 2543297"/>
              <a:gd name="connsiteY42" fmla="*/ 2645362 h 2754544"/>
              <a:gd name="connsiteX43" fmla="*/ 1547011 w 2543297"/>
              <a:gd name="connsiteY43" fmla="*/ 2672658 h 2754544"/>
              <a:gd name="connsiteX44" fmla="*/ 1765375 w 2543297"/>
              <a:gd name="connsiteY44" fmla="*/ 2686306 h 2754544"/>
              <a:gd name="connsiteX45" fmla="*/ 1806318 w 2543297"/>
              <a:gd name="connsiteY45" fmla="*/ 2699953 h 2754544"/>
              <a:gd name="connsiteX46" fmla="*/ 1929148 w 2543297"/>
              <a:gd name="connsiteY46" fmla="*/ 2645362 h 2754544"/>
              <a:gd name="connsiteX47" fmla="*/ 2011035 w 2543297"/>
              <a:gd name="connsiteY47" fmla="*/ 2659010 h 2754544"/>
              <a:gd name="connsiteX48" fmla="*/ 2038330 w 2543297"/>
              <a:gd name="connsiteY48" fmla="*/ 2699953 h 2754544"/>
              <a:gd name="connsiteX49" fmla="*/ 2092921 w 2543297"/>
              <a:gd name="connsiteY49" fmla="*/ 2713601 h 2754544"/>
              <a:gd name="connsiteX50" fmla="*/ 2174808 w 2543297"/>
              <a:gd name="connsiteY50" fmla="*/ 2754544 h 2754544"/>
              <a:gd name="connsiteX51" fmla="*/ 2270342 w 2543297"/>
              <a:gd name="connsiteY51" fmla="*/ 2740897 h 2754544"/>
              <a:gd name="connsiteX52" fmla="*/ 2283990 w 2543297"/>
              <a:gd name="connsiteY52" fmla="*/ 2699953 h 2754544"/>
              <a:gd name="connsiteX53" fmla="*/ 2311285 w 2543297"/>
              <a:gd name="connsiteY53" fmla="*/ 2659010 h 2754544"/>
              <a:gd name="connsiteX54" fmla="*/ 2324933 w 2543297"/>
              <a:gd name="connsiteY54" fmla="*/ 2618067 h 2754544"/>
              <a:gd name="connsiteX55" fmla="*/ 2393172 w 2543297"/>
              <a:gd name="connsiteY55" fmla="*/ 2536180 h 2754544"/>
              <a:gd name="connsiteX56" fmla="*/ 2434115 w 2543297"/>
              <a:gd name="connsiteY56" fmla="*/ 2454294 h 2754544"/>
              <a:gd name="connsiteX57" fmla="*/ 2529650 w 2543297"/>
              <a:gd name="connsiteY57" fmla="*/ 2426998 h 2754544"/>
              <a:gd name="connsiteX58" fmla="*/ 2543297 w 2543297"/>
              <a:gd name="connsiteY58" fmla="*/ 2413350 h 2754544"/>
              <a:gd name="connsiteX0" fmla="*/ 2492803 w 2492803"/>
              <a:gd name="connsiteY0" fmla="*/ 3127184 h 3468378"/>
              <a:gd name="connsiteX1" fmla="*/ 2492803 w 2492803"/>
              <a:gd name="connsiteY1" fmla="*/ 3127184 h 3468378"/>
              <a:gd name="connsiteX2" fmla="*/ 2410917 w 2492803"/>
              <a:gd name="connsiteY2" fmla="*/ 2949763 h 3468378"/>
              <a:gd name="connsiteX3" fmla="*/ 2383621 w 2492803"/>
              <a:gd name="connsiteY3" fmla="*/ 2895172 h 3468378"/>
              <a:gd name="connsiteX4" fmla="*/ 2342678 w 2492803"/>
              <a:gd name="connsiteY4" fmla="*/ 2867877 h 3468378"/>
              <a:gd name="connsiteX5" fmla="*/ 2301735 w 2492803"/>
              <a:gd name="connsiteY5" fmla="*/ 2813286 h 3468378"/>
              <a:gd name="connsiteX6" fmla="*/ 2260791 w 2492803"/>
              <a:gd name="connsiteY6" fmla="*/ 2785990 h 3468378"/>
              <a:gd name="connsiteX7" fmla="*/ 2165257 w 2492803"/>
              <a:gd name="connsiteY7" fmla="*/ 2704104 h 3468378"/>
              <a:gd name="connsiteX8" fmla="*/ 2137962 w 2492803"/>
              <a:gd name="connsiteY8" fmla="*/ 2663161 h 3468378"/>
              <a:gd name="connsiteX9" fmla="*/ 2097018 w 2492803"/>
              <a:gd name="connsiteY9" fmla="*/ 2622217 h 3468378"/>
              <a:gd name="connsiteX10" fmla="*/ 2042427 w 2492803"/>
              <a:gd name="connsiteY10" fmla="*/ 2540331 h 3468378"/>
              <a:gd name="connsiteX11" fmla="*/ 2015132 w 2492803"/>
              <a:gd name="connsiteY11" fmla="*/ 2499387 h 3468378"/>
              <a:gd name="connsiteX12" fmla="*/ 1974188 w 2492803"/>
              <a:gd name="connsiteY12" fmla="*/ 2458444 h 3468378"/>
              <a:gd name="connsiteX13" fmla="*/ 1892302 w 2492803"/>
              <a:gd name="connsiteY13" fmla="*/ 2417501 h 3468378"/>
              <a:gd name="connsiteX14" fmla="*/ 1851359 w 2492803"/>
              <a:gd name="connsiteY14" fmla="*/ 2390205 h 3468378"/>
              <a:gd name="connsiteX15" fmla="*/ 1769472 w 2492803"/>
              <a:gd name="connsiteY15" fmla="*/ 2308319 h 3468378"/>
              <a:gd name="connsiteX16" fmla="*/ 1673938 w 2492803"/>
              <a:gd name="connsiteY16" fmla="*/ 2212784 h 3468378"/>
              <a:gd name="connsiteX17" fmla="*/ 1592051 w 2492803"/>
              <a:gd name="connsiteY17" fmla="*/ 2130898 h 3468378"/>
              <a:gd name="connsiteX18" fmla="*/ 1523812 w 2492803"/>
              <a:gd name="connsiteY18" fmla="*/ 2062659 h 3468378"/>
              <a:gd name="connsiteX19" fmla="*/ 1496517 w 2492803"/>
              <a:gd name="connsiteY19" fmla="*/ 2021716 h 3468378"/>
              <a:gd name="connsiteX20" fmla="*/ 1455573 w 2492803"/>
              <a:gd name="connsiteY20" fmla="*/ 1994420 h 3468378"/>
              <a:gd name="connsiteX21" fmla="*/ 1428278 w 2492803"/>
              <a:gd name="connsiteY21" fmla="*/ 1939829 h 3468378"/>
              <a:gd name="connsiteX22" fmla="*/ 84504 w 2492803"/>
              <a:gd name="connsiteY22" fmla="*/ 28001 h 3468378"/>
              <a:gd name="connsiteX23" fmla="*/ 75862 w 2492803"/>
              <a:gd name="connsiteY23" fmla="*/ 747549 h 3468378"/>
              <a:gd name="connsiteX24" fmla="*/ 57310 w 2492803"/>
              <a:gd name="connsiteY24" fmla="*/ 1147801 h 3468378"/>
              <a:gd name="connsiteX25" fmla="*/ 513878 w 2492803"/>
              <a:gd name="connsiteY25" fmla="*/ 2253728 h 3468378"/>
              <a:gd name="connsiteX26" fmla="*/ 554821 w 2492803"/>
              <a:gd name="connsiteY26" fmla="*/ 2281023 h 3468378"/>
              <a:gd name="connsiteX27" fmla="*/ 609412 w 2492803"/>
              <a:gd name="connsiteY27" fmla="*/ 2376558 h 3468378"/>
              <a:gd name="connsiteX28" fmla="*/ 664003 w 2492803"/>
              <a:gd name="connsiteY28" fmla="*/ 2499387 h 3468378"/>
              <a:gd name="connsiteX29" fmla="*/ 704947 w 2492803"/>
              <a:gd name="connsiteY29" fmla="*/ 2540331 h 3468378"/>
              <a:gd name="connsiteX30" fmla="*/ 786833 w 2492803"/>
              <a:gd name="connsiteY30" fmla="*/ 2594922 h 3468378"/>
              <a:gd name="connsiteX31" fmla="*/ 827776 w 2492803"/>
              <a:gd name="connsiteY31" fmla="*/ 2622217 h 3468378"/>
              <a:gd name="connsiteX32" fmla="*/ 855072 w 2492803"/>
              <a:gd name="connsiteY32" fmla="*/ 2663161 h 3468378"/>
              <a:gd name="connsiteX33" fmla="*/ 896015 w 2492803"/>
              <a:gd name="connsiteY33" fmla="*/ 2758695 h 3468378"/>
              <a:gd name="connsiteX34" fmla="*/ 950606 w 2492803"/>
              <a:gd name="connsiteY34" fmla="*/ 2840581 h 3468378"/>
              <a:gd name="connsiteX35" fmla="*/ 964254 w 2492803"/>
              <a:gd name="connsiteY35" fmla="*/ 2922468 h 3468378"/>
              <a:gd name="connsiteX36" fmla="*/ 1018845 w 2492803"/>
              <a:gd name="connsiteY36" fmla="*/ 3045298 h 3468378"/>
              <a:gd name="connsiteX37" fmla="*/ 1032493 w 2492803"/>
              <a:gd name="connsiteY37" fmla="*/ 3086241 h 3468378"/>
              <a:gd name="connsiteX38" fmla="*/ 1114379 w 2492803"/>
              <a:gd name="connsiteY38" fmla="*/ 3154480 h 3468378"/>
              <a:gd name="connsiteX39" fmla="*/ 1182618 w 2492803"/>
              <a:gd name="connsiteY39" fmla="*/ 3209071 h 3468378"/>
              <a:gd name="connsiteX40" fmla="*/ 1291800 w 2492803"/>
              <a:gd name="connsiteY40" fmla="*/ 3236366 h 3468378"/>
              <a:gd name="connsiteX41" fmla="*/ 1360039 w 2492803"/>
              <a:gd name="connsiteY41" fmla="*/ 3304605 h 3468378"/>
              <a:gd name="connsiteX42" fmla="*/ 1400982 w 2492803"/>
              <a:gd name="connsiteY42" fmla="*/ 3345549 h 3468378"/>
              <a:gd name="connsiteX43" fmla="*/ 1441926 w 2492803"/>
              <a:gd name="connsiteY43" fmla="*/ 3359196 h 3468378"/>
              <a:gd name="connsiteX44" fmla="*/ 1496517 w 2492803"/>
              <a:gd name="connsiteY44" fmla="*/ 3386492 h 3468378"/>
              <a:gd name="connsiteX45" fmla="*/ 1714881 w 2492803"/>
              <a:gd name="connsiteY45" fmla="*/ 3400140 h 3468378"/>
              <a:gd name="connsiteX46" fmla="*/ 1755824 w 2492803"/>
              <a:gd name="connsiteY46" fmla="*/ 3413787 h 3468378"/>
              <a:gd name="connsiteX47" fmla="*/ 1878654 w 2492803"/>
              <a:gd name="connsiteY47" fmla="*/ 3359196 h 3468378"/>
              <a:gd name="connsiteX48" fmla="*/ 1960541 w 2492803"/>
              <a:gd name="connsiteY48" fmla="*/ 3372844 h 3468378"/>
              <a:gd name="connsiteX49" fmla="*/ 1987836 w 2492803"/>
              <a:gd name="connsiteY49" fmla="*/ 3413787 h 3468378"/>
              <a:gd name="connsiteX50" fmla="*/ 2042427 w 2492803"/>
              <a:gd name="connsiteY50" fmla="*/ 3427435 h 3468378"/>
              <a:gd name="connsiteX51" fmla="*/ 2124314 w 2492803"/>
              <a:gd name="connsiteY51" fmla="*/ 3468378 h 3468378"/>
              <a:gd name="connsiteX52" fmla="*/ 2219848 w 2492803"/>
              <a:gd name="connsiteY52" fmla="*/ 3454731 h 3468378"/>
              <a:gd name="connsiteX53" fmla="*/ 2233496 w 2492803"/>
              <a:gd name="connsiteY53" fmla="*/ 3413787 h 3468378"/>
              <a:gd name="connsiteX54" fmla="*/ 2260791 w 2492803"/>
              <a:gd name="connsiteY54" fmla="*/ 3372844 h 3468378"/>
              <a:gd name="connsiteX55" fmla="*/ 2274439 w 2492803"/>
              <a:gd name="connsiteY55" fmla="*/ 3331901 h 3468378"/>
              <a:gd name="connsiteX56" fmla="*/ 2342678 w 2492803"/>
              <a:gd name="connsiteY56" fmla="*/ 3250014 h 3468378"/>
              <a:gd name="connsiteX57" fmla="*/ 2383621 w 2492803"/>
              <a:gd name="connsiteY57" fmla="*/ 3168128 h 3468378"/>
              <a:gd name="connsiteX58" fmla="*/ 2479156 w 2492803"/>
              <a:gd name="connsiteY58" fmla="*/ 3140832 h 3468378"/>
              <a:gd name="connsiteX59" fmla="*/ 2492803 w 2492803"/>
              <a:gd name="connsiteY59" fmla="*/ 3127184 h 3468378"/>
              <a:gd name="connsiteX0" fmla="*/ 2537480 w 2537480"/>
              <a:gd name="connsiteY0" fmla="*/ 3112542 h 3453736"/>
              <a:gd name="connsiteX1" fmla="*/ 2537480 w 2537480"/>
              <a:gd name="connsiteY1" fmla="*/ 3112542 h 3453736"/>
              <a:gd name="connsiteX2" fmla="*/ 2455594 w 2537480"/>
              <a:gd name="connsiteY2" fmla="*/ 2935121 h 3453736"/>
              <a:gd name="connsiteX3" fmla="*/ 2428298 w 2537480"/>
              <a:gd name="connsiteY3" fmla="*/ 2880530 h 3453736"/>
              <a:gd name="connsiteX4" fmla="*/ 2387355 w 2537480"/>
              <a:gd name="connsiteY4" fmla="*/ 2853235 h 3453736"/>
              <a:gd name="connsiteX5" fmla="*/ 2346412 w 2537480"/>
              <a:gd name="connsiteY5" fmla="*/ 2798644 h 3453736"/>
              <a:gd name="connsiteX6" fmla="*/ 2305468 w 2537480"/>
              <a:gd name="connsiteY6" fmla="*/ 2771348 h 3453736"/>
              <a:gd name="connsiteX7" fmla="*/ 2209934 w 2537480"/>
              <a:gd name="connsiteY7" fmla="*/ 2689462 h 3453736"/>
              <a:gd name="connsiteX8" fmla="*/ 2182639 w 2537480"/>
              <a:gd name="connsiteY8" fmla="*/ 2648519 h 3453736"/>
              <a:gd name="connsiteX9" fmla="*/ 2141695 w 2537480"/>
              <a:gd name="connsiteY9" fmla="*/ 2607575 h 3453736"/>
              <a:gd name="connsiteX10" fmla="*/ 2087104 w 2537480"/>
              <a:gd name="connsiteY10" fmla="*/ 2525689 h 3453736"/>
              <a:gd name="connsiteX11" fmla="*/ 2059809 w 2537480"/>
              <a:gd name="connsiteY11" fmla="*/ 2484745 h 3453736"/>
              <a:gd name="connsiteX12" fmla="*/ 2018865 w 2537480"/>
              <a:gd name="connsiteY12" fmla="*/ 2443802 h 3453736"/>
              <a:gd name="connsiteX13" fmla="*/ 1936979 w 2537480"/>
              <a:gd name="connsiteY13" fmla="*/ 2402859 h 3453736"/>
              <a:gd name="connsiteX14" fmla="*/ 1896036 w 2537480"/>
              <a:gd name="connsiteY14" fmla="*/ 2375563 h 3453736"/>
              <a:gd name="connsiteX15" fmla="*/ 1814149 w 2537480"/>
              <a:gd name="connsiteY15" fmla="*/ 2293677 h 3453736"/>
              <a:gd name="connsiteX16" fmla="*/ 1718615 w 2537480"/>
              <a:gd name="connsiteY16" fmla="*/ 2198142 h 3453736"/>
              <a:gd name="connsiteX17" fmla="*/ 1636728 w 2537480"/>
              <a:gd name="connsiteY17" fmla="*/ 2116256 h 3453736"/>
              <a:gd name="connsiteX18" fmla="*/ 1568489 w 2537480"/>
              <a:gd name="connsiteY18" fmla="*/ 2048017 h 3453736"/>
              <a:gd name="connsiteX19" fmla="*/ 1541194 w 2537480"/>
              <a:gd name="connsiteY19" fmla="*/ 2007074 h 3453736"/>
              <a:gd name="connsiteX20" fmla="*/ 1500250 w 2537480"/>
              <a:gd name="connsiteY20" fmla="*/ 1979778 h 3453736"/>
              <a:gd name="connsiteX21" fmla="*/ 1472955 w 2537480"/>
              <a:gd name="connsiteY21" fmla="*/ 1925187 h 3453736"/>
              <a:gd name="connsiteX22" fmla="*/ 129181 w 2537480"/>
              <a:gd name="connsiteY22" fmla="*/ 13359 h 3453736"/>
              <a:gd name="connsiteX23" fmla="*/ 101987 w 2537480"/>
              <a:gd name="connsiteY23" fmla="*/ 1133159 h 3453736"/>
              <a:gd name="connsiteX24" fmla="*/ 558555 w 2537480"/>
              <a:gd name="connsiteY24" fmla="*/ 2239086 h 3453736"/>
              <a:gd name="connsiteX25" fmla="*/ 599498 w 2537480"/>
              <a:gd name="connsiteY25" fmla="*/ 2266381 h 3453736"/>
              <a:gd name="connsiteX26" fmla="*/ 654089 w 2537480"/>
              <a:gd name="connsiteY26" fmla="*/ 2361916 h 3453736"/>
              <a:gd name="connsiteX27" fmla="*/ 708680 w 2537480"/>
              <a:gd name="connsiteY27" fmla="*/ 2484745 h 3453736"/>
              <a:gd name="connsiteX28" fmla="*/ 749624 w 2537480"/>
              <a:gd name="connsiteY28" fmla="*/ 2525689 h 3453736"/>
              <a:gd name="connsiteX29" fmla="*/ 831510 w 2537480"/>
              <a:gd name="connsiteY29" fmla="*/ 2580280 h 3453736"/>
              <a:gd name="connsiteX30" fmla="*/ 872453 w 2537480"/>
              <a:gd name="connsiteY30" fmla="*/ 2607575 h 3453736"/>
              <a:gd name="connsiteX31" fmla="*/ 899749 w 2537480"/>
              <a:gd name="connsiteY31" fmla="*/ 2648519 h 3453736"/>
              <a:gd name="connsiteX32" fmla="*/ 940692 w 2537480"/>
              <a:gd name="connsiteY32" fmla="*/ 2744053 h 3453736"/>
              <a:gd name="connsiteX33" fmla="*/ 995283 w 2537480"/>
              <a:gd name="connsiteY33" fmla="*/ 2825939 h 3453736"/>
              <a:gd name="connsiteX34" fmla="*/ 1008931 w 2537480"/>
              <a:gd name="connsiteY34" fmla="*/ 2907826 h 3453736"/>
              <a:gd name="connsiteX35" fmla="*/ 1063522 w 2537480"/>
              <a:gd name="connsiteY35" fmla="*/ 3030656 h 3453736"/>
              <a:gd name="connsiteX36" fmla="*/ 1077170 w 2537480"/>
              <a:gd name="connsiteY36" fmla="*/ 3071599 h 3453736"/>
              <a:gd name="connsiteX37" fmla="*/ 1159056 w 2537480"/>
              <a:gd name="connsiteY37" fmla="*/ 3139838 h 3453736"/>
              <a:gd name="connsiteX38" fmla="*/ 1227295 w 2537480"/>
              <a:gd name="connsiteY38" fmla="*/ 3194429 h 3453736"/>
              <a:gd name="connsiteX39" fmla="*/ 1336477 w 2537480"/>
              <a:gd name="connsiteY39" fmla="*/ 3221724 h 3453736"/>
              <a:gd name="connsiteX40" fmla="*/ 1404716 w 2537480"/>
              <a:gd name="connsiteY40" fmla="*/ 3289963 h 3453736"/>
              <a:gd name="connsiteX41" fmla="*/ 1445659 w 2537480"/>
              <a:gd name="connsiteY41" fmla="*/ 3330907 h 3453736"/>
              <a:gd name="connsiteX42" fmla="*/ 1486603 w 2537480"/>
              <a:gd name="connsiteY42" fmla="*/ 3344554 h 3453736"/>
              <a:gd name="connsiteX43" fmla="*/ 1541194 w 2537480"/>
              <a:gd name="connsiteY43" fmla="*/ 3371850 h 3453736"/>
              <a:gd name="connsiteX44" fmla="*/ 1759558 w 2537480"/>
              <a:gd name="connsiteY44" fmla="*/ 3385498 h 3453736"/>
              <a:gd name="connsiteX45" fmla="*/ 1800501 w 2537480"/>
              <a:gd name="connsiteY45" fmla="*/ 3399145 h 3453736"/>
              <a:gd name="connsiteX46" fmla="*/ 1923331 w 2537480"/>
              <a:gd name="connsiteY46" fmla="*/ 3344554 h 3453736"/>
              <a:gd name="connsiteX47" fmla="*/ 2005218 w 2537480"/>
              <a:gd name="connsiteY47" fmla="*/ 3358202 h 3453736"/>
              <a:gd name="connsiteX48" fmla="*/ 2032513 w 2537480"/>
              <a:gd name="connsiteY48" fmla="*/ 3399145 h 3453736"/>
              <a:gd name="connsiteX49" fmla="*/ 2087104 w 2537480"/>
              <a:gd name="connsiteY49" fmla="*/ 3412793 h 3453736"/>
              <a:gd name="connsiteX50" fmla="*/ 2168991 w 2537480"/>
              <a:gd name="connsiteY50" fmla="*/ 3453736 h 3453736"/>
              <a:gd name="connsiteX51" fmla="*/ 2264525 w 2537480"/>
              <a:gd name="connsiteY51" fmla="*/ 3440089 h 3453736"/>
              <a:gd name="connsiteX52" fmla="*/ 2278173 w 2537480"/>
              <a:gd name="connsiteY52" fmla="*/ 3399145 h 3453736"/>
              <a:gd name="connsiteX53" fmla="*/ 2305468 w 2537480"/>
              <a:gd name="connsiteY53" fmla="*/ 3358202 h 3453736"/>
              <a:gd name="connsiteX54" fmla="*/ 2319116 w 2537480"/>
              <a:gd name="connsiteY54" fmla="*/ 3317259 h 3453736"/>
              <a:gd name="connsiteX55" fmla="*/ 2387355 w 2537480"/>
              <a:gd name="connsiteY55" fmla="*/ 3235372 h 3453736"/>
              <a:gd name="connsiteX56" fmla="*/ 2428298 w 2537480"/>
              <a:gd name="connsiteY56" fmla="*/ 3153486 h 3453736"/>
              <a:gd name="connsiteX57" fmla="*/ 2523833 w 2537480"/>
              <a:gd name="connsiteY57" fmla="*/ 3126190 h 3453736"/>
              <a:gd name="connsiteX58" fmla="*/ 2537480 w 2537480"/>
              <a:gd name="connsiteY58" fmla="*/ 3112542 h 3453736"/>
              <a:gd name="connsiteX0" fmla="*/ 2568325 w 2568325"/>
              <a:gd name="connsiteY0" fmla="*/ 3107583 h 3448777"/>
              <a:gd name="connsiteX1" fmla="*/ 2568325 w 2568325"/>
              <a:gd name="connsiteY1" fmla="*/ 3107583 h 3448777"/>
              <a:gd name="connsiteX2" fmla="*/ 2486439 w 2568325"/>
              <a:gd name="connsiteY2" fmla="*/ 2930162 h 3448777"/>
              <a:gd name="connsiteX3" fmla="*/ 2459143 w 2568325"/>
              <a:gd name="connsiteY3" fmla="*/ 2875571 h 3448777"/>
              <a:gd name="connsiteX4" fmla="*/ 2418200 w 2568325"/>
              <a:gd name="connsiteY4" fmla="*/ 2848276 h 3448777"/>
              <a:gd name="connsiteX5" fmla="*/ 2377257 w 2568325"/>
              <a:gd name="connsiteY5" fmla="*/ 2793685 h 3448777"/>
              <a:gd name="connsiteX6" fmla="*/ 2336313 w 2568325"/>
              <a:gd name="connsiteY6" fmla="*/ 2766389 h 3448777"/>
              <a:gd name="connsiteX7" fmla="*/ 2240779 w 2568325"/>
              <a:gd name="connsiteY7" fmla="*/ 2684503 h 3448777"/>
              <a:gd name="connsiteX8" fmla="*/ 2213484 w 2568325"/>
              <a:gd name="connsiteY8" fmla="*/ 2643560 h 3448777"/>
              <a:gd name="connsiteX9" fmla="*/ 2172540 w 2568325"/>
              <a:gd name="connsiteY9" fmla="*/ 2602616 h 3448777"/>
              <a:gd name="connsiteX10" fmla="*/ 2117949 w 2568325"/>
              <a:gd name="connsiteY10" fmla="*/ 2520730 h 3448777"/>
              <a:gd name="connsiteX11" fmla="*/ 2090654 w 2568325"/>
              <a:gd name="connsiteY11" fmla="*/ 2479786 h 3448777"/>
              <a:gd name="connsiteX12" fmla="*/ 2049710 w 2568325"/>
              <a:gd name="connsiteY12" fmla="*/ 2438843 h 3448777"/>
              <a:gd name="connsiteX13" fmla="*/ 1967824 w 2568325"/>
              <a:gd name="connsiteY13" fmla="*/ 2397900 h 3448777"/>
              <a:gd name="connsiteX14" fmla="*/ 1926881 w 2568325"/>
              <a:gd name="connsiteY14" fmla="*/ 2370604 h 3448777"/>
              <a:gd name="connsiteX15" fmla="*/ 1844994 w 2568325"/>
              <a:gd name="connsiteY15" fmla="*/ 2288718 h 3448777"/>
              <a:gd name="connsiteX16" fmla="*/ 1749460 w 2568325"/>
              <a:gd name="connsiteY16" fmla="*/ 2193183 h 3448777"/>
              <a:gd name="connsiteX17" fmla="*/ 1667573 w 2568325"/>
              <a:gd name="connsiteY17" fmla="*/ 2111297 h 3448777"/>
              <a:gd name="connsiteX18" fmla="*/ 1599334 w 2568325"/>
              <a:gd name="connsiteY18" fmla="*/ 2043058 h 3448777"/>
              <a:gd name="connsiteX19" fmla="*/ 1572039 w 2568325"/>
              <a:gd name="connsiteY19" fmla="*/ 2002115 h 3448777"/>
              <a:gd name="connsiteX20" fmla="*/ 1531095 w 2568325"/>
              <a:gd name="connsiteY20" fmla="*/ 1974819 h 3448777"/>
              <a:gd name="connsiteX21" fmla="*/ 1503800 w 2568325"/>
              <a:gd name="connsiteY21" fmla="*/ 1920228 h 3448777"/>
              <a:gd name="connsiteX22" fmla="*/ 160026 w 2568325"/>
              <a:gd name="connsiteY22" fmla="*/ 8400 h 3448777"/>
              <a:gd name="connsiteX23" fmla="*/ 65659 w 2568325"/>
              <a:gd name="connsiteY23" fmla="*/ 1709562 h 3448777"/>
              <a:gd name="connsiteX24" fmla="*/ 589400 w 2568325"/>
              <a:gd name="connsiteY24" fmla="*/ 2234127 h 3448777"/>
              <a:gd name="connsiteX25" fmla="*/ 630343 w 2568325"/>
              <a:gd name="connsiteY25" fmla="*/ 2261422 h 3448777"/>
              <a:gd name="connsiteX26" fmla="*/ 684934 w 2568325"/>
              <a:gd name="connsiteY26" fmla="*/ 2356957 h 3448777"/>
              <a:gd name="connsiteX27" fmla="*/ 739525 w 2568325"/>
              <a:gd name="connsiteY27" fmla="*/ 2479786 h 3448777"/>
              <a:gd name="connsiteX28" fmla="*/ 780469 w 2568325"/>
              <a:gd name="connsiteY28" fmla="*/ 2520730 h 3448777"/>
              <a:gd name="connsiteX29" fmla="*/ 862355 w 2568325"/>
              <a:gd name="connsiteY29" fmla="*/ 2575321 h 3448777"/>
              <a:gd name="connsiteX30" fmla="*/ 903298 w 2568325"/>
              <a:gd name="connsiteY30" fmla="*/ 2602616 h 3448777"/>
              <a:gd name="connsiteX31" fmla="*/ 930594 w 2568325"/>
              <a:gd name="connsiteY31" fmla="*/ 2643560 h 3448777"/>
              <a:gd name="connsiteX32" fmla="*/ 971537 w 2568325"/>
              <a:gd name="connsiteY32" fmla="*/ 2739094 h 3448777"/>
              <a:gd name="connsiteX33" fmla="*/ 1026128 w 2568325"/>
              <a:gd name="connsiteY33" fmla="*/ 2820980 h 3448777"/>
              <a:gd name="connsiteX34" fmla="*/ 1039776 w 2568325"/>
              <a:gd name="connsiteY34" fmla="*/ 2902867 h 3448777"/>
              <a:gd name="connsiteX35" fmla="*/ 1094367 w 2568325"/>
              <a:gd name="connsiteY35" fmla="*/ 3025697 h 3448777"/>
              <a:gd name="connsiteX36" fmla="*/ 1108015 w 2568325"/>
              <a:gd name="connsiteY36" fmla="*/ 3066640 h 3448777"/>
              <a:gd name="connsiteX37" fmla="*/ 1189901 w 2568325"/>
              <a:gd name="connsiteY37" fmla="*/ 3134879 h 3448777"/>
              <a:gd name="connsiteX38" fmla="*/ 1258140 w 2568325"/>
              <a:gd name="connsiteY38" fmla="*/ 3189470 h 3448777"/>
              <a:gd name="connsiteX39" fmla="*/ 1367322 w 2568325"/>
              <a:gd name="connsiteY39" fmla="*/ 3216765 h 3448777"/>
              <a:gd name="connsiteX40" fmla="*/ 1435561 w 2568325"/>
              <a:gd name="connsiteY40" fmla="*/ 3285004 h 3448777"/>
              <a:gd name="connsiteX41" fmla="*/ 1476504 w 2568325"/>
              <a:gd name="connsiteY41" fmla="*/ 3325948 h 3448777"/>
              <a:gd name="connsiteX42" fmla="*/ 1517448 w 2568325"/>
              <a:gd name="connsiteY42" fmla="*/ 3339595 h 3448777"/>
              <a:gd name="connsiteX43" fmla="*/ 1572039 w 2568325"/>
              <a:gd name="connsiteY43" fmla="*/ 3366891 h 3448777"/>
              <a:gd name="connsiteX44" fmla="*/ 1790403 w 2568325"/>
              <a:gd name="connsiteY44" fmla="*/ 3380539 h 3448777"/>
              <a:gd name="connsiteX45" fmla="*/ 1831346 w 2568325"/>
              <a:gd name="connsiteY45" fmla="*/ 3394186 h 3448777"/>
              <a:gd name="connsiteX46" fmla="*/ 1954176 w 2568325"/>
              <a:gd name="connsiteY46" fmla="*/ 3339595 h 3448777"/>
              <a:gd name="connsiteX47" fmla="*/ 2036063 w 2568325"/>
              <a:gd name="connsiteY47" fmla="*/ 3353243 h 3448777"/>
              <a:gd name="connsiteX48" fmla="*/ 2063358 w 2568325"/>
              <a:gd name="connsiteY48" fmla="*/ 3394186 h 3448777"/>
              <a:gd name="connsiteX49" fmla="*/ 2117949 w 2568325"/>
              <a:gd name="connsiteY49" fmla="*/ 3407834 h 3448777"/>
              <a:gd name="connsiteX50" fmla="*/ 2199836 w 2568325"/>
              <a:gd name="connsiteY50" fmla="*/ 3448777 h 3448777"/>
              <a:gd name="connsiteX51" fmla="*/ 2295370 w 2568325"/>
              <a:gd name="connsiteY51" fmla="*/ 3435130 h 3448777"/>
              <a:gd name="connsiteX52" fmla="*/ 2309018 w 2568325"/>
              <a:gd name="connsiteY52" fmla="*/ 3394186 h 3448777"/>
              <a:gd name="connsiteX53" fmla="*/ 2336313 w 2568325"/>
              <a:gd name="connsiteY53" fmla="*/ 3353243 h 3448777"/>
              <a:gd name="connsiteX54" fmla="*/ 2349961 w 2568325"/>
              <a:gd name="connsiteY54" fmla="*/ 3312300 h 3448777"/>
              <a:gd name="connsiteX55" fmla="*/ 2418200 w 2568325"/>
              <a:gd name="connsiteY55" fmla="*/ 3230413 h 3448777"/>
              <a:gd name="connsiteX56" fmla="*/ 2459143 w 2568325"/>
              <a:gd name="connsiteY56" fmla="*/ 3148527 h 3448777"/>
              <a:gd name="connsiteX57" fmla="*/ 2554678 w 2568325"/>
              <a:gd name="connsiteY57" fmla="*/ 3121231 h 3448777"/>
              <a:gd name="connsiteX58" fmla="*/ 2568325 w 2568325"/>
              <a:gd name="connsiteY58" fmla="*/ 3107583 h 3448777"/>
              <a:gd name="connsiteX0" fmla="*/ 3222193 w 3222193"/>
              <a:gd name="connsiteY0" fmla="*/ 3126147 h 3467341"/>
              <a:gd name="connsiteX1" fmla="*/ 3222193 w 3222193"/>
              <a:gd name="connsiteY1" fmla="*/ 3126147 h 3467341"/>
              <a:gd name="connsiteX2" fmla="*/ 3140307 w 3222193"/>
              <a:gd name="connsiteY2" fmla="*/ 2948726 h 3467341"/>
              <a:gd name="connsiteX3" fmla="*/ 3113011 w 3222193"/>
              <a:gd name="connsiteY3" fmla="*/ 2894135 h 3467341"/>
              <a:gd name="connsiteX4" fmla="*/ 3072068 w 3222193"/>
              <a:gd name="connsiteY4" fmla="*/ 2866840 h 3467341"/>
              <a:gd name="connsiteX5" fmla="*/ 3031125 w 3222193"/>
              <a:gd name="connsiteY5" fmla="*/ 2812249 h 3467341"/>
              <a:gd name="connsiteX6" fmla="*/ 2990181 w 3222193"/>
              <a:gd name="connsiteY6" fmla="*/ 2784953 h 3467341"/>
              <a:gd name="connsiteX7" fmla="*/ 2894647 w 3222193"/>
              <a:gd name="connsiteY7" fmla="*/ 2703067 h 3467341"/>
              <a:gd name="connsiteX8" fmla="*/ 2867352 w 3222193"/>
              <a:gd name="connsiteY8" fmla="*/ 2662124 h 3467341"/>
              <a:gd name="connsiteX9" fmla="*/ 2826408 w 3222193"/>
              <a:gd name="connsiteY9" fmla="*/ 2621180 h 3467341"/>
              <a:gd name="connsiteX10" fmla="*/ 2771817 w 3222193"/>
              <a:gd name="connsiteY10" fmla="*/ 2539294 h 3467341"/>
              <a:gd name="connsiteX11" fmla="*/ 2744522 w 3222193"/>
              <a:gd name="connsiteY11" fmla="*/ 2498350 h 3467341"/>
              <a:gd name="connsiteX12" fmla="*/ 2703578 w 3222193"/>
              <a:gd name="connsiteY12" fmla="*/ 2457407 h 3467341"/>
              <a:gd name="connsiteX13" fmla="*/ 2621692 w 3222193"/>
              <a:gd name="connsiteY13" fmla="*/ 2416464 h 3467341"/>
              <a:gd name="connsiteX14" fmla="*/ 2580749 w 3222193"/>
              <a:gd name="connsiteY14" fmla="*/ 2389168 h 3467341"/>
              <a:gd name="connsiteX15" fmla="*/ 2498862 w 3222193"/>
              <a:gd name="connsiteY15" fmla="*/ 2307282 h 3467341"/>
              <a:gd name="connsiteX16" fmla="*/ 2403328 w 3222193"/>
              <a:gd name="connsiteY16" fmla="*/ 2211747 h 3467341"/>
              <a:gd name="connsiteX17" fmla="*/ 2321441 w 3222193"/>
              <a:gd name="connsiteY17" fmla="*/ 2129861 h 3467341"/>
              <a:gd name="connsiteX18" fmla="*/ 2253202 w 3222193"/>
              <a:gd name="connsiteY18" fmla="*/ 2061622 h 3467341"/>
              <a:gd name="connsiteX19" fmla="*/ 2225907 w 3222193"/>
              <a:gd name="connsiteY19" fmla="*/ 2020679 h 3467341"/>
              <a:gd name="connsiteX20" fmla="*/ 2184963 w 3222193"/>
              <a:gd name="connsiteY20" fmla="*/ 1993383 h 3467341"/>
              <a:gd name="connsiteX21" fmla="*/ 2157668 w 3222193"/>
              <a:gd name="connsiteY21" fmla="*/ 1938792 h 3467341"/>
              <a:gd name="connsiteX22" fmla="*/ 813894 w 3222193"/>
              <a:gd name="connsiteY22" fmla="*/ 26964 h 3467341"/>
              <a:gd name="connsiteX23" fmla="*/ 344 w 3222193"/>
              <a:gd name="connsiteY23" fmla="*/ 982058 h 3467341"/>
              <a:gd name="connsiteX24" fmla="*/ 719527 w 3222193"/>
              <a:gd name="connsiteY24" fmla="*/ 1728126 h 3467341"/>
              <a:gd name="connsiteX25" fmla="*/ 1243268 w 3222193"/>
              <a:gd name="connsiteY25" fmla="*/ 2252691 h 3467341"/>
              <a:gd name="connsiteX26" fmla="*/ 1284211 w 3222193"/>
              <a:gd name="connsiteY26" fmla="*/ 2279986 h 3467341"/>
              <a:gd name="connsiteX27" fmla="*/ 1338802 w 3222193"/>
              <a:gd name="connsiteY27" fmla="*/ 2375521 h 3467341"/>
              <a:gd name="connsiteX28" fmla="*/ 1393393 w 3222193"/>
              <a:gd name="connsiteY28" fmla="*/ 2498350 h 3467341"/>
              <a:gd name="connsiteX29" fmla="*/ 1434337 w 3222193"/>
              <a:gd name="connsiteY29" fmla="*/ 2539294 h 3467341"/>
              <a:gd name="connsiteX30" fmla="*/ 1516223 w 3222193"/>
              <a:gd name="connsiteY30" fmla="*/ 2593885 h 3467341"/>
              <a:gd name="connsiteX31" fmla="*/ 1557166 w 3222193"/>
              <a:gd name="connsiteY31" fmla="*/ 2621180 h 3467341"/>
              <a:gd name="connsiteX32" fmla="*/ 1584462 w 3222193"/>
              <a:gd name="connsiteY32" fmla="*/ 2662124 h 3467341"/>
              <a:gd name="connsiteX33" fmla="*/ 1625405 w 3222193"/>
              <a:gd name="connsiteY33" fmla="*/ 2757658 h 3467341"/>
              <a:gd name="connsiteX34" fmla="*/ 1679996 w 3222193"/>
              <a:gd name="connsiteY34" fmla="*/ 2839544 h 3467341"/>
              <a:gd name="connsiteX35" fmla="*/ 1693644 w 3222193"/>
              <a:gd name="connsiteY35" fmla="*/ 2921431 h 3467341"/>
              <a:gd name="connsiteX36" fmla="*/ 1748235 w 3222193"/>
              <a:gd name="connsiteY36" fmla="*/ 3044261 h 3467341"/>
              <a:gd name="connsiteX37" fmla="*/ 1761883 w 3222193"/>
              <a:gd name="connsiteY37" fmla="*/ 3085204 h 3467341"/>
              <a:gd name="connsiteX38" fmla="*/ 1843769 w 3222193"/>
              <a:gd name="connsiteY38" fmla="*/ 3153443 h 3467341"/>
              <a:gd name="connsiteX39" fmla="*/ 1912008 w 3222193"/>
              <a:gd name="connsiteY39" fmla="*/ 3208034 h 3467341"/>
              <a:gd name="connsiteX40" fmla="*/ 2021190 w 3222193"/>
              <a:gd name="connsiteY40" fmla="*/ 3235329 h 3467341"/>
              <a:gd name="connsiteX41" fmla="*/ 2089429 w 3222193"/>
              <a:gd name="connsiteY41" fmla="*/ 3303568 h 3467341"/>
              <a:gd name="connsiteX42" fmla="*/ 2130372 w 3222193"/>
              <a:gd name="connsiteY42" fmla="*/ 3344512 h 3467341"/>
              <a:gd name="connsiteX43" fmla="*/ 2171316 w 3222193"/>
              <a:gd name="connsiteY43" fmla="*/ 3358159 h 3467341"/>
              <a:gd name="connsiteX44" fmla="*/ 2225907 w 3222193"/>
              <a:gd name="connsiteY44" fmla="*/ 3385455 h 3467341"/>
              <a:gd name="connsiteX45" fmla="*/ 2444271 w 3222193"/>
              <a:gd name="connsiteY45" fmla="*/ 3399103 h 3467341"/>
              <a:gd name="connsiteX46" fmla="*/ 2485214 w 3222193"/>
              <a:gd name="connsiteY46" fmla="*/ 3412750 h 3467341"/>
              <a:gd name="connsiteX47" fmla="*/ 2608044 w 3222193"/>
              <a:gd name="connsiteY47" fmla="*/ 3358159 h 3467341"/>
              <a:gd name="connsiteX48" fmla="*/ 2689931 w 3222193"/>
              <a:gd name="connsiteY48" fmla="*/ 3371807 h 3467341"/>
              <a:gd name="connsiteX49" fmla="*/ 2717226 w 3222193"/>
              <a:gd name="connsiteY49" fmla="*/ 3412750 h 3467341"/>
              <a:gd name="connsiteX50" fmla="*/ 2771817 w 3222193"/>
              <a:gd name="connsiteY50" fmla="*/ 3426398 h 3467341"/>
              <a:gd name="connsiteX51" fmla="*/ 2853704 w 3222193"/>
              <a:gd name="connsiteY51" fmla="*/ 3467341 h 3467341"/>
              <a:gd name="connsiteX52" fmla="*/ 2949238 w 3222193"/>
              <a:gd name="connsiteY52" fmla="*/ 3453694 h 3467341"/>
              <a:gd name="connsiteX53" fmla="*/ 2962886 w 3222193"/>
              <a:gd name="connsiteY53" fmla="*/ 3412750 h 3467341"/>
              <a:gd name="connsiteX54" fmla="*/ 2990181 w 3222193"/>
              <a:gd name="connsiteY54" fmla="*/ 3371807 h 3467341"/>
              <a:gd name="connsiteX55" fmla="*/ 3003829 w 3222193"/>
              <a:gd name="connsiteY55" fmla="*/ 3330864 h 3467341"/>
              <a:gd name="connsiteX56" fmla="*/ 3072068 w 3222193"/>
              <a:gd name="connsiteY56" fmla="*/ 3248977 h 3467341"/>
              <a:gd name="connsiteX57" fmla="*/ 3113011 w 3222193"/>
              <a:gd name="connsiteY57" fmla="*/ 3167091 h 3467341"/>
              <a:gd name="connsiteX58" fmla="*/ 3208546 w 3222193"/>
              <a:gd name="connsiteY58" fmla="*/ 3139795 h 3467341"/>
              <a:gd name="connsiteX59" fmla="*/ 3222193 w 3222193"/>
              <a:gd name="connsiteY59" fmla="*/ 3126147 h 3467341"/>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157668 w 3222193"/>
              <a:gd name="connsiteY21" fmla="*/ 1917391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184963 w 3222193"/>
              <a:gd name="connsiteY20" fmla="*/ 1971982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37210 w 3222193"/>
              <a:gd name="connsiteY20" fmla="*/ 1854325 h 3445940"/>
              <a:gd name="connsiteX21" fmla="*/ 2262161 w 3222193"/>
              <a:gd name="connsiteY21" fmla="*/ 1612868 h 3445940"/>
              <a:gd name="connsiteX22" fmla="*/ 1694616 w 3222193"/>
              <a:gd name="connsiteY22" fmla="*/ 794555 h 3445940"/>
              <a:gd name="connsiteX23" fmla="*/ 813894 w 3222193"/>
              <a:gd name="connsiteY23" fmla="*/ 5563 h 3445940"/>
              <a:gd name="connsiteX24" fmla="*/ 344 w 3222193"/>
              <a:gd name="connsiteY24" fmla="*/ 960657 h 3445940"/>
              <a:gd name="connsiteX25" fmla="*/ 719527 w 3222193"/>
              <a:gd name="connsiteY25" fmla="*/ 1706725 h 3445940"/>
              <a:gd name="connsiteX26" fmla="*/ 1243268 w 3222193"/>
              <a:gd name="connsiteY26" fmla="*/ 2231290 h 3445940"/>
              <a:gd name="connsiteX27" fmla="*/ 1284211 w 3222193"/>
              <a:gd name="connsiteY27" fmla="*/ 2258585 h 3445940"/>
              <a:gd name="connsiteX28" fmla="*/ 1338802 w 3222193"/>
              <a:gd name="connsiteY28" fmla="*/ 2354120 h 3445940"/>
              <a:gd name="connsiteX29" fmla="*/ 1393393 w 3222193"/>
              <a:gd name="connsiteY29" fmla="*/ 2476949 h 3445940"/>
              <a:gd name="connsiteX30" fmla="*/ 1434337 w 3222193"/>
              <a:gd name="connsiteY30" fmla="*/ 2517893 h 3445940"/>
              <a:gd name="connsiteX31" fmla="*/ 1516223 w 3222193"/>
              <a:gd name="connsiteY31" fmla="*/ 2572484 h 3445940"/>
              <a:gd name="connsiteX32" fmla="*/ 1557166 w 3222193"/>
              <a:gd name="connsiteY32" fmla="*/ 2599779 h 3445940"/>
              <a:gd name="connsiteX33" fmla="*/ 1584462 w 3222193"/>
              <a:gd name="connsiteY33" fmla="*/ 2640723 h 3445940"/>
              <a:gd name="connsiteX34" fmla="*/ 1625405 w 3222193"/>
              <a:gd name="connsiteY34" fmla="*/ 2736257 h 3445940"/>
              <a:gd name="connsiteX35" fmla="*/ 1679996 w 3222193"/>
              <a:gd name="connsiteY35" fmla="*/ 2818143 h 3445940"/>
              <a:gd name="connsiteX36" fmla="*/ 1693644 w 3222193"/>
              <a:gd name="connsiteY36" fmla="*/ 2900030 h 3445940"/>
              <a:gd name="connsiteX37" fmla="*/ 1748235 w 3222193"/>
              <a:gd name="connsiteY37" fmla="*/ 3022860 h 3445940"/>
              <a:gd name="connsiteX38" fmla="*/ 1761883 w 3222193"/>
              <a:gd name="connsiteY38" fmla="*/ 3063803 h 3445940"/>
              <a:gd name="connsiteX39" fmla="*/ 1843769 w 3222193"/>
              <a:gd name="connsiteY39" fmla="*/ 3132042 h 3445940"/>
              <a:gd name="connsiteX40" fmla="*/ 1912008 w 3222193"/>
              <a:gd name="connsiteY40" fmla="*/ 3186633 h 3445940"/>
              <a:gd name="connsiteX41" fmla="*/ 2021190 w 3222193"/>
              <a:gd name="connsiteY41" fmla="*/ 3213928 h 3445940"/>
              <a:gd name="connsiteX42" fmla="*/ 2089429 w 3222193"/>
              <a:gd name="connsiteY42" fmla="*/ 3282167 h 3445940"/>
              <a:gd name="connsiteX43" fmla="*/ 2130372 w 3222193"/>
              <a:gd name="connsiteY43" fmla="*/ 3323111 h 3445940"/>
              <a:gd name="connsiteX44" fmla="*/ 2171316 w 3222193"/>
              <a:gd name="connsiteY44" fmla="*/ 3336758 h 3445940"/>
              <a:gd name="connsiteX45" fmla="*/ 2225907 w 3222193"/>
              <a:gd name="connsiteY45" fmla="*/ 3364054 h 3445940"/>
              <a:gd name="connsiteX46" fmla="*/ 2444271 w 3222193"/>
              <a:gd name="connsiteY46" fmla="*/ 3377702 h 3445940"/>
              <a:gd name="connsiteX47" fmla="*/ 2485214 w 3222193"/>
              <a:gd name="connsiteY47" fmla="*/ 3391349 h 3445940"/>
              <a:gd name="connsiteX48" fmla="*/ 2608044 w 3222193"/>
              <a:gd name="connsiteY48" fmla="*/ 3336758 h 3445940"/>
              <a:gd name="connsiteX49" fmla="*/ 2689931 w 3222193"/>
              <a:gd name="connsiteY49" fmla="*/ 3350406 h 3445940"/>
              <a:gd name="connsiteX50" fmla="*/ 2717226 w 3222193"/>
              <a:gd name="connsiteY50" fmla="*/ 3391349 h 3445940"/>
              <a:gd name="connsiteX51" fmla="*/ 2771817 w 3222193"/>
              <a:gd name="connsiteY51" fmla="*/ 3404997 h 3445940"/>
              <a:gd name="connsiteX52" fmla="*/ 2853704 w 3222193"/>
              <a:gd name="connsiteY52" fmla="*/ 3445940 h 3445940"/>
              <a:gd name="connsiteX53" fmla="*/ 2949238 w 3222193"/>
              <a:gd name="connsiteY53" fmla="*/ 3432293 h 3445940"/>
              <a:gd name="connsiteX54" fmla="*/ 2962886 w 3222193"/>
              <a:gd name="connsiteY54" fmla="*/ 3391349 h 3445940"/>
              <a:gd name="connsiteX55" fmla="*/ 2990181 w 3222193"/>
              <a:gd name="connsiteY55" fmla="*/ 3350406 h 3445940"/>
              <a:gd name="connsiteX56" fmla="*/ 3003829 w 3222193"/>
              <a:gd name="connsiteY56" fmla="*/ 3309463 h 3445940"/>
              <a:gd name="connsiteX57" fmla="*/ 3072068 w 3222193"/>
              <a:gd name="connsiteY57" fmla="*/ 3227576 h 3445940"/>
              <a:gd name="connsiteX58" fmla="*/ 3113011 w 3222193"/>
              <a:gd name="connsiteY58" fmla="*/ 3145690 h 3445940"/>
              <a:gd name="connsiteX59" fmla="*/ 3208546 w 3222193"/>
              <a:gd name="connsiteY59" fmla="*/ 3118394 h 3445940"/>
              <a:gd name="connsiteX60" fmla="*/ 3222193 w 3222193"/>
              <a:gd name="connsiteY60"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25907 w 3222193"/>
              <a:gd name="connsiteY19" fmla="*/ 1999278 h 3445940"/>
              <a:gd name="connsiteX20" fmla="*/ 2262161 w 3222193"/>
              <a:gd name="connsiteY20" fmla="*/ 1612868 h 3445940"/>
              <a:gd name="connsiteX21" fmla="*/ 1694616 w 3222193"/>
              <a:gd name="connsiteY21" fmla="*/ 794555 h 3445940"/>
              <a:gd name="connsiteX22" fmla="*/ 813894 w 3222193"/>
              <a:gd name="connsiteY22" fmla="*/ 5563 h 3445940"/>
              <a:gd name="connsiteX23" fmla="*/ 344 w 3222193"/>
              <a:gd name="connsiteY23" fmla="*/ 960657 h 3445940"/>
              <a:gd name="connsiteX24" fmla="*/ 719527 w 3222193"/>
              <a:gd name="connsiteY24" fmla="*/ 1706725 h 3445940"/>
              <a:gd name="connsiteX25" fmla="*/ 1243268 w 3222193"/>
              <a:gd name="connsiteY25" fmla="*/ 2231290 h 3445940"/>
              <a:gd name="connsiteX26" fmla="*/ 1284211 w 3222193"/>
              <a:gd name="connsiteY26" fmla="*/ 2258585 h 3445940"/>
              <a:gd name="connsiteX27" fmla="*/ 1338802 w 3222193"/>
              <a:gd name="connsiteY27" fmla="*/ 2354120 h 3445940"/>
              <a:gd name="connsiteX28" fmla="*/ 1393393 w 3222193"/>
              <a:gd name="connsiteY28" fmla="*/ 2476949 h 3445940"/>
              <a:gd name="connsiteX29" fmla="*/ 1434337 w 3222193"/>
              <a:gd name="connsiteY29" fmla="*/ 2517893 h 3445940"/>
              <a:gd name="connsiteX30" fmla="*/ 1516223 w 3222193"/>
              <a:gd name="connsiteY30" fmla="*/ 2572484 h 3445940"/>
              <a:gd name="connsiteX31" fmla="*/ 1557166 w 3222193"/>
              <a:gd name="connsiteY31" fmla="*/ 2599779 h 3445940"/>
              <a:gd name="connsiteX32" fmla="*/ 1584462 w 3222193"/>
              <a:gd name="connsiteY32" fmla="*/ 2640723 h 3445940"/>
              <a:gd name="connsiteX33" fmla="*/ 1625405 w 3222193"/>
              <a:gd name="connsiteY33" fmla="*/ 2736257 h 3445940"/>
              <a:gd name="connsiteX34" fmla="*/ 1679996 w 3222193"/>
              <a:gd name="connsiteY34" fmla="*/ 2818143 h 3445940"/>
              <a:gd name="connsiteX35" fmla="*/ 1693644 w 3222193"/>
              <a:gd name="connsiteY35" fmla="*/ 2900030 h 3445940"/>
              <a:gd name="connsiteX36" fmla="*/ 1748235 w 3222193"/>
              <a:gd name="connsiteY36" fmla="*/ 3022860 h 3445940"/>
              <a:gd name="connsiteX37" fmla="*/ 1761883 w 3222193"/>
              <a:gd name="connsiteY37" fmla="*/ 3063803 h 3445940"/>
              <a:gd name="connsiteX38" fmla="*/ 1843769 w 3222193"/>
              <a:gd name="connsiteY38" fmla="*/ 3132042 h 3445940"/>
              <a:gd name="connsiteX39" fmla="*/ 1912008 w 3222193"/>
              <a:gd name="connsiteY39" fmla="*/ 3186633 h 3445940"/>
              <a:gd name="connsiteX40" fmla="*/ 2021190 w 3222193"/>
              <a:gd name="connsiteY40" fmla="*/ 3213928 h 3445940"/>
              <a:gd name="connsiteX41" fmla="*/ 2089429 w 3222193"/>
              <a:gd name="connsiteY41" fmla="*/ 3282167 h 3445940"/>
              <a:gd name="connsiteX42" fmla="*/ 2130372 w 3222193"/>
              <a:gd name="connsiteY42" fmla="*/ 3323111 h 3445940"/>
              <a:gd name="connsiteX43" fmla="*/ 2171316 w 3222193"/>
              <a:gd name="connsiteY43" fmla="*/ 3336758 h 3445940"/>
              <a:gd name="connsiteX44" fmla="*/ 2225907 w 3222193"/>
              <a:gd name="connsiteY44" fmla="*/ 3364054 h 3445940"/>
              <a:gd name="connsiteX45" fmla="*/ 2444271 w 3222193"/>
              <a:gd name="connsiteY45" fmla="*/ 3377702 h 3445940"/>
              <a:gd name="connsiteX46" fmla="*/ 2485214 w 3222193"/>
              <a:gd name="connsiteY46" fmla="*/ 3391349 h 3445940"/>
              <a:gd name="connsiteX47" fmla="*/ 2608044 w 3222193"/>
              <a:gd name="connsiteY47" fmla="*/ 3336758 h 3445940"/>
              <a:gd name="connsiteX48" fmla="*/ 2689931 w 3222193"/>
              <a:gd name="connsiteY48" fmla="*/ 3350406 h 3445940"/>
              <a:gd name="connsiteX49" fmla="*/ 2717226 w 3222193"/>
              <a:gd name="connsiteY49" fmla="*/ 3391349 h 3445940"/>
              <a:gd name="connsiteX50" fmla="*/ 2771817 w 3222193"/>
              <a:gd name="connsiteY50" fmla="*/ 3404997 h 3445940"/>
              <a:gd name="connsiteX51" fmla="*/ 2853704 w 3222193"/>
              <a:gd name="connsiteY51" fmla="*/ 3445940 h 3445940"/>
              <a:gd name="connsiteX52" fmla="*/ 2949238 w 3222193"/>
              <a:gd name="connsiteY52" fmla="*/ 3432293 h 3445940"/>
              <a:gd name="connsiteX53" fmla="*/ 2962886 w 3222193"/>
              <a:gd name="connsiteY53" fmla="*/ 3391349 h 3445940"/>
              <a:gd name="connsiteX54" fmla="*/ 2990181 w 3222193"/>
              <a:gd name="connsiteY54" fmla="*/ 3350406 h 3445940"/>
              <a:gd name="connsiteX55" fmla="*/ 3003829 w 3222193"/>
              <a:gd name="connsiteY55" fmla="*/ 3309463 h 3445940"/>
              <a:gd name="connsiteX56" fmla="*/ 3072068 w 3222193"/>
              <a:gd name="connsiteY56" fmla="*/ 3227576 h 3445940"/>
              <a:gd name="connsiteX57" fmla="*/ 3113011 w 3222193"/>
              <a:gd name="connsiteY57" fmla="*/ 3145690 h 3445940"/>
              <a:gd name="connsiteX58" fmla="*/ 3208546 w 3222193"/>
              <a:gd name="connsiteY58" fmla="*/ 3118394 h 3445940"/>
              <a:gd name="connsiteX59" fmla="*/ 3222193 w 3222193"/>
              <a:gd name="connsiteY59"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53202 w 3222193"/>
              <a:gd name="connsiteY18" fmla="*/ 2040221 h 3445940"/>
              <a:gd name="connsiteX19" fmla="*/ 2262161 w 3222193"/>
              <a:gd name="connsiteY19" fmla="*/ 1612868 h 3445940"/>
              <a:gd name="connsiteX20" fmla="*/ 1694616 w 3222193"/>
              <a:gd name="connsiteY20" fmla="*/ 794555 h 3445940"/>
              <a:gd name="connsiteX21" fmla="*/ 813894 w 3222193"/>
              <a:gd name="connsiteY21" fmla="*/ 5563 h 3445940"/>
              <a:gd name="connsiteX22" fmla="*/ 344 w 3222193"/>
              <a:gd name="connsiteY22" fmla="*/ 960657 h 3445940"/>
              <a:gd name="connsiteX23" fmla="*/ 719527 w 3222193"/>
              <a:gd name="connsiteY23" fmla="*/ 1706725 h 3445940"/>
              <a:gd name="connsiteX24" fmla="*/ 1243268 w 3222193"/>
              <a:gd name="connsiteY24" fmla="*/ 2231290 h 3445940"/>
              <a:gd name="connsiteX25" fmla="*/ 1284211 w 3222193"/>
              <a:gd name="connsiteY25" fmla="*/ 2258585 h 3445940"/>
              <a:gd name="connsiteX26" fmla="*/ 1338802 w 3222193"/>
              <a:gd name="connsiteY26" fmla="*/ 2354120 h 3445940"/>
              <a:gd name="connsiteX27" fmla="*/ 1393393 w 3222193"/>
              <a:gd name="connsiteY27" fmla="*/ 2476949 h 3445940"/>
              <a:gd name="connsiteX28" fmla="*/ 1434337 w 3222193"/>
              <a:gd name="connsiteY28" fmla="*/ 2517893 h 3445940"/>
              <a:gd name="connsiteX29" fmla="*/ 1516223 w 3222193"/>
              <a:gd name="connsiteY29" fmla="*/ 2572484 h 3445940"/>
              <a:gd name="connsiteX30" fmla="*/ 1557166 w 3222193"/>
              <a:gd name="connsiteY30" fmla="*/ 2599779 h 3445940"/>
              <a:gd name="connsiteX31" fmla="*/ 1584462 w 3222193"/>
              <a:gd name="connsiteY31" fmla="*/ 2640723 h 3445940"/>
              <a:gd name="connsiteX32" fmla="*/ 1625405 w 3222193"/>
              <a:gd name="connsiteY32" fmla="*/ 2736257 h 3445940"/>
              <a:gd name="connsiteX33" fmla="*/ 1679996 w 3222193"/>
              <a:gd name="connsiteY33" fmla="*/ 2818143 h 3445940"/>
              <a:gd name="connsiteX34" fmla="*/ 1693644 w 3222193"/>
              <a:gd name="connsiteY34" fmla="*/ 2900030 h 3445940"/>
              <a:gd name="connsiteX35" fmla="*/ 1748235 w 3222193"/>
              <a:gd name="connsiteY35" fmla="*/ 3022860 h 3445940"/>
              <a:gd name="connsiteX36" fmla="*/ 1761883 w 3222193"/>
              <a:gd name="connsiteY36" fmla="*/ 3063803 h 3445940"/>
              <a:gd name="connsiteX37" fmla="*/ 1843769 w 3222193"/>
              <a:gd name="connsiteY37" fmla="*/ 3132042 h 3445940"/>
              <a:gd name="connsiteX38" fmla="*/ 1912008 w 3222193"/>
              <a:gd name="connsiteY38" fmla="*/ 3186633 h 3445940"/>
              <a:gd name="connsiteX39" fmla="*/ 2021190 w 3222193"/>
              <a:gd name="connsiteY39" fmla="*/ 3213928 h 3445940"/>
              <a:gd name="connsiteX40" fmla="*/ 2089429 w 3222193"/>
              <a:gd name="connsiteY40" fmla="*/ 3282167 h 3445940"/>
              <a:gd name="connsiteX41" fmla="*/ 2130372 w 3222193"/>
              <a:gd name="connsiteY41" fmla="*/ 3323111 h 3445940"/>
              <a:gd name="connsiteX42" fmla="*/ 2171316 w 3222193"/>
              <a:gd name="connsiteY42" fmla="*/ 3336758 h 3445940"/>
              <a:gd name="connsiteX43" fmla="*/ 2225907 w 3222193"/>
              <a:gd name="connsiteY43" fmla="*/ 3364054 h 3445940"/>
              <a:gd name="connsiteX44" fmla="*/ 2444271 w 3222193"/>
              <a:gd name="connsiteY44" fmla="*/ 3377702 h 3445940"/>
              <a:gd name="connsiteX45" fmla="*/ 2485214 w 3222193"/>
              <a:gd name="connsiteY45" fmla="*/ 3391349 h 3445940"/>
              <a:gd name="connsiteX46" fmla="*/ 2608044 w 3222193"/>
              <a:gd name="connsiteY46" fmla="*/ 3336758 h 3445940"/>
              <a:gd name="connsiteX47" fmla="*/ 2689931 w 3222193"/>
              <a:gd name="connsiteY47" fmla="*/ 3350406 h 3445940"/>
              <a:gd name="connsiteX48" fmla="*/ 2717226 w 3222193"/>
              <a:gd name="connsiteY48" fmla="*/ 3391349 h 3445940"/>
              <a:gd name="connsiteX49" fmla="*/ 2771817 w 3222193"/>
              <a:gd name="connsiteY49" fmla="*/ 3404997 h 3445940"/>
              <a:gd name="connsiteX50" fmla="*/ 2853704 w 3222193"/>
              <a:gd name="connsiteY50" fmla="*/ 3445940 h 3445940"/>
              <a:gd name="connsiteX51" fmla="*/ 2949238 w 3222193"/>
              <a:gd name="connsiteY51" fmla="*/ 3432293 h 3445940"/>
              <a:gd name="connsiteX52" fmla="*/ 2962886 w 3222193"/>
              <a:gd name="connsiteY52" fmla="*/ 3391349 h 3445940"/>
              <a:gd name="connsiteX53" fmla="*/ 2990181 w 3222193"/>
              <a:gd name="connsiteY53" fmla="*/ 3350406 h 3445940"/>
              <a:gd name="connsiteX54" fmla="*/ 3003829 w 3222193"/>
              <a:gd name="connsiteY54" fmla="*/ 3309463 h 3445940"/>
              <a:gd name="connsiteX55" fmla="*/ 3072068 w 3222193"/>
              <a:gd name="connsiteY55" fmla="*/ 3227576 h 3445940"/>
              <a:gd name="connsiteX56" fmla="*/ 3113011 w 3222193"/>
              <a:gd name="connsiteY56" fmla="*/ 3145690 h 3445940"/>
              <a:gd name="connsiteX57" fmla="*/ 3208546 w 3222193"/>
              <a:gd name="connsiteY57" fmla="*/ 3118394 h 3445940"/>
              <a:gd name="connsiteX58" fmla="*/ 3222193 w 3222193"/>
              <a:gd name="connsiteY58"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321441 w 3222193"/>
              <a:gd name="connsiteY17" fmla="*/ 2108460 h 3445940"/>
              <a:gd name="connsiteX18" fmla="*/ 2262161 w 3222193"/>
              <a:gd name="connsiteY18" fmla="*/ 1612868 h 3445940"/>
              <a:gd name="connsiteX19" fmla="*/ 1694616 w 3222193"/>
              <a:gd name="connsiteY19" fmla="*/ 794555 h 3445940"/>
              <a:gd name="connsiteX20" fmla="*/ 813894 w 3222193"/>
              <a:gd name="connsiteY20" fmla="*/ 5563 h 3445940"/>
              <a:gd name="connsiteX21" fmla="*/ 344 w 3222193"/>
              <a:gd name="connsiteY21" fmla="*/ 960657 h 3445940"/>
              <a:gd name="connsiteX22" fmla="*/ 719527 w 3222193"/>
              <a:gd name="connsiteY22" fmla="*/ 1706725 h 3445940"/>
              <a:gd name="connsiteX23" fmla="*/ 1243268 w 3222193"/>
              <a:gd name="connsiteY23" fmla="*/ 2231290 h 3445940"/>
              <a:gd name="connsiteX24" fmla="*/ 1284211 w 3222193"/>
              <a:gd name="connsiteY24" fmla="*/ 2258585 h 3445940"/>
              <a:gd name="connsiteX25" fmla="*/ 1338802 w 3222193"/>
              <a:gd name="connsiteY25" fmla="*/ 2354120 h 3445940"/>
              <a:gd name="connsiteX26" fmla="*/ 1393393 w 3222193"/>
              <a:gd name="connsiteY26" fmla="*/ 2476949 h 3445940"/>
              <a:gd name="connsiteX27" fmla="*/ 1434337 w 3222193"/>
              <a:gd name="connsiteY27" fmla="*/ 2517893 h 3445940"/>
              <a:gd name="connsiteX28" fmla="*/ 1516223 w 3222193"/>
              <a:gd name="connsiteY28" fmla="*/ 2572484 h 3445940"/>
              <a:gd name="connsiteX29" fmla="*/ 1557166 w 3222193"/>
              <a:gd name="connsiteY29" fmla="*/ 2599779 h 3445940"/>
              <a:gd name="connsiteX30" fmla="*/ 1584462 w 3222193"/>
              <a:gd name="connsiteY30" fmla="*/ 2640723 h 3445940"/>
              <a:gd name="connsiteX31" fmla="*/ 1625405 w 3222193"/>
              <a:gd name="connsiteY31" fmla="*/ 2736257 h 3445940"/>
              <a:gd name="connsiteX32" fmla="*/ 1679996 w 3222193"/>
              <a:gd name="connsiteY32" fmla="*/ 2818143 h 3445940"/>
              <a:gd name="connsiteX33" fmla="*/ 1693644 w 3222193"/>
              <a:gd name="connsiteY33" fmla="*/ 2900030 h 3445940"/>
              <a:gd name="connsiteX34" fmla="*/ 1748235 w 3222193"/>
              <a:gd name="connsiteY34" fmla="*/ 3022860 h 3445940"/>
              <a:gd name="connsiteX35" fmla="*/ 1761883 w 3222193"/>
              <a:gd name="connsiteY35" fmla="*/ 3063803 h 3445940"/>
              <a:gd name="connsiteX36" fmla="*/ 1843769 w 3222193"/>
              <a:gd name="connsiteY36" fmla="*/ 3132042 h 3445940"/>
              <a:gd name="connsiteX37" fmla="*/ 1912008 w 3222193"/>
              <a:gd name="connsiteY37" fmla="*/ 3186633 h 3445940"/>
              <a:gd name="connsiteX38" fmla="*/ 2021190 w 3222193"/>
              <a:gd name="connsiteY38" fmla="*/ 3213928 h 3445940"/>
              <a:gd name="connsiteX39" fmla="*/ 2089429 w 3222193"/>
              <a:gd name="connsiteY39" fmla="*/ 3282167 h 3445940"/>
              <a:gd name="connsiteX40" fmla="*/ 2130372 w 3222193"/>
              <a:gd name="connsiteY40" fmla="*/ 3323111 h 3445940"/>
              <a:gd name="connsiteX41" fmla="*/ 2171316 w 3222193"/>
              <a:gd name="connsiteY41" fmla="*/ 3336758 h 3445940"/>
              <a:gd name="connsiteX42" fmla="*/ 2225907 w 3222193"/>
              <a:gd name="connsiteY42" fmla="*/ 3364054 h 3445940"/>
              <a:gd name="connsiteX43" fmla="*/ 2444271 w 3222193"/>
              <a:gd name="connsiteY43" fmla="*/ 3377702 h 3445940"/>
              <a:gd name="connsiteX44" fmla="*/ 2485214 w 3222193"/>
              <a:gd name="connsiteY44" fmla="*/ 3391349 h 3445940"/>
              <a:gd name="connsiteX45" fmla="*/ 2608044 w 3222193"/>
              <a:gd name="connsiteY45" fmla="*/ 3336758 h 3445940"/>
              <a:gd name="connsiteX46" fmla="*/ 2689931 w 3222193"/>
              <a:gd name="connsiteY46" fmla="*/ 3350406 h 3445940"/>
              <a:gd name="connsiteX47" fmla="*/ 2717226 w 3222193"/>
              <a:gd name="connsiteY47" fmla="*/ 3391349 h 3445940"/>
              <a:gd name="connsiteX48" fmla="*/ 2771817 w 3222193"/>
              <a:gd name="connsiteY48" fmla="*/ 3404997 h 3445940"/>
              <a:gd name="connsiteX49" fmla="*/ 2853704 w 3222193"/>
              <a:gd name="connsiteY49" fmla="*/ 3445940 h 3445940"/>
              <a:gd name="connsiteX50" fmla="*/ 2949238 w 3222193"/>
              <a:gd name="connsiteY50" fmla="*/ 3432293 h 3445940"/>
              <a:gd name="connsiteX51" fmla="*/ 2962886 w 3222193"/>
              <a:gd name="connsiteY51" fmla="*/ 3391349 h 3445940"/>
              <a:gd name="connsiteX52" fmla="*/ 2990181 w 3222193"/>
              <a:gd name="connsiteY52" fmla="*/ 3350406 h 3445940"/>
              <a:gd name="connsiteX53" fmla="*/ 3003829 w 3222193"/>
              <a:gd name="connsiteY53" fmla="*/ 3309463 h 3445940"/>
              <a:gd name="connsiteX54" fmla="*/ 3072068 w 3222193"/>
              <a:gd name="connsiteY54" fmla="*/ 3227576 h 3445940"/>
              <a:gd name="connsiteX55" fmla="*/ 3113011 w 3222193"/>
              <a:gd name="connsiteY55" fmla="*/ 3145690 h 3445940"/>
              <a:gd name="connsiteX56" fmla="*/ 3208546 w 3222193"/>
              <a:gd name="connsiteY56" fmla="*/ 3118394 h 3445940"/>
              <a:gd name="connsiteX57" fmla="*/ 3222193 w 3222193"/>
              <a:gd name="connsiteY57"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403328 w 3222193"/>
              <a:gd name="connsiteY16" fmla="*/ 2190346 h 3445940"/>
              <a:gd name="connsiteX17" fmla="*/ 2262161 w 3222193"/>
              <a:gd name="connsiteY17" fmla="*/ 1612868 h 3445940"/>
              <a:gd name="connsiteX18" fmla="*/ 1694616 w 3222193"/>
              <a:gd name="connsiteY18" fmla="*/ 794555 h 3445940"/>
              <a:gd name="connsiteX19" fmla="*/ 813894 w 3222193"/>
              <a:gd name="connsiteY19" fmla="*/ 5563 h 3445940"/>
              <a:gd name="connsiteX20" fmla="*/ 344 w 3222193"/>
              <a:gd name="connsiteY20" fmla="*/ 960657 h 3445940"/>
              <a:gd name="connsiteX21" fmla="*/ 719527 w 3222193"/>
              <a:gd name="connsiteY21" fmla="*/ 1706725 h 3445940"/>
              <a:gd name="connsiteX22" fmla="*/ 1243268 w 3222193"/>
              <a:gd name="connsiteY22" fmla="*/ 2231290 h 3445940"/>
              <a:gd name="connsiteX23" fmla="*/ 1284211 w 3222193"/>
              <a:gd name="connsiteY23" fmla="*/ 2258585 h 3445940"/>
              <a:gd name="connsiteX24" fmla="*/ 1338802 w 3222193"/>
              <a:gd name="connsiteY24" fmla="*/ 2354120 h 3445940"/>
              <a:gd name="connsiteX25" fmla="*/ 1393393 w 3222193"/>
              <a:gd name="connsiteY25" fmla="*/ 2476949 h 3445940"/>
              <a:gd name="connsiteX26" fmla="*/ 1434337 w 3222193"/>
              <a:gd name="connsiteY26" fmla="*/ 2517893 h 3445940"/>
              <a:gd name="connsiteX27" fmla="*/ 1516223 w 3222193"/>
              <a:gd name="connsiteY27" fmla="*/ 2572484 h 3445940"/>
              <a:gd name="connsiteX28" fmla="*/ 1557166 w 3222193"/>
              <a:gd name="connsiteY28" fmla="*/ 2599779 h 3445940"/>
              <a:gd name="connsiteX29" fmla="*/ 1584462 w 3222193"/>
              <a:gd name="connsiteY29" fmla="*/ 2640723 h 3445940"/>
              <a:gd name="connsiteX30" fmla="*/ 1625405 w 3222193"/>
              <a:gd name="connsiteY30" fmla="*/ 2736257 h 3445940"/>
              <a:gd name="connsiteX31" fmla="*/ 1679996 w 3222193"/>
              <a:gd name="connsiteY31" fmla="*/ 2818143 h 3445940"/>
              <a:gd name="connsiteX32" fmla="*/ 1693644 w 3222193"/>
              <a:gd name="connsiteY32" fmla="*/ 2900030 h 3445940"/>
              <a:gd name="connsiteX33" fmla="*/ 1748235 w 3222193"/>
              <a:gd name="connsiteY33" fmla="*/ 3022860 h 3445940"/>
              <a:gd name="connsiteX34" fmla="*/ 1761883 w 3222193"/>
              <a:gd name="connsiteY34" fmla="*/ 3063803 h 3445940"/>
              <a:gd name="connsiteX35" fmla="*/ 1843769 w 3222193"/>
              <a:gd name="connsiteY35" fmla="*/ 3132042 h 3445940"/>
              <a:gd name="connsiteX36" fmla="*/ 1912008 w 3222193"/>
              <a:gd name="connsiteY36" fmla="*/ 3186633 h 3445940"/>
              <a:gd name="connsiteX37" fmla="*/ 2021190 w 3222193"/>
              <a:gd name="connsiteY37" fmla="*/ 3213928 h 3445940"/>
              <a:gd name="connsiteX38" fmla="*/ 2089429 w 3222193"/>
              <a:gd name="connsiteY38" fmla="*/ 3282167 h 3445940"/>
              <a:gd name="connsiteX39" fmla="*/ 2130372 w 3222193"/>
              <a:gd name="connsiteY39" fmla="*/ 3323111 h 3445940"/>
              <a:gd name="connsiteX40" fmla="*/ 2171316 w 3222193"/>
              <a:gd name="connsiteY40" fmla="*/ 3336758 h 3445940"/>
              <a:gd name="connsiteX41" fmla="*/ 2225907 w 3222193"/>
              <a:gd name="connsiteY41" fmla="*/ 3364054 h 3445940"/>
              <a:gd name="connsiteX42" fmla="*/ 2444271 w 3222193"/>
              <a:gd name="connsiteY42" fmla="*/ 3377702 h 3445940"/>
              <a:gd name="connsiteX43" fmla="*/ 2485214 w 3222193"/>
              <a:gd name="connsiteY43" fmla="*/ 3391349 h 3445940"/>
              <a:gd name="connsiteX44" fmla="*/ 2608044 w 3222193"/>
              <a:gd name="connsiteY44" fmla="*/ 3336758 h 3445940"/>
              <a:gd name="connsiteX45" fmla="*/ 2689931 w 3222193"/>
              <a:gd name="connsiteY45" fmla="*/ 3350406 h 3445940"/>
              <a:gd name="connsiteX46" fmla="*/ 2717226 w 3222193"/>
              <a:gd name="connsiteY46" fmla="*/ 3391349 h 3445940"/>
              <a:gd name="connsiteX47" fmla="*/ 2771817 w 3222193"/>
              <a:gd name="connsiteY47" fmla="*/ 3404997 h 3445940"/>
              <a:gd name="connsiteX48" fmla="*/ 2853704 w 3222193"/>
              <a:gd name="connsiteY48" fmla="*/ 3445940 h 3445940"/>
              <a:gd name="connsiteX49" fmla="*/ 2949238 w 3222193"/>
              <a:gd name="connsiteY49" fmla="*/ 3432293 h 3445940"/>
              <a:gd name="connsiteX50" fmla="*/ 2962886 w 3222193"/>
              <a:gd name="connsiteY50" fmla="*/ 3391349 h 3445940"/>
              <a:gd name="connsiteX51" fmla="*/ 2990181 w 3222193"/>
              <a:gd name="connsiteY51" fmla="*/ 3350406 h 3445940"/>
              <a:gd name="connsiteX52" fmla="*/ 3003829 w 3222193"/>
              <a:gd name="connsiteY52" fmla="*/ 3309463 h 3445940"/>
              <a:gd name="connsiteX53" fmla="*/ 3072068 w 3222193"/>
              <a:gd name="connsiteY53" fmla="*/ 3227576 h 3445940"/>
              <a:gd name="connsiteX54" fmla="*/ 3113011 w 3222193"/>
              <a:gd name="connsiteY54" fmla="*/ 3145690 h 3445940"/>
              <a:gd name="connsiteX55" fmla="*/ 3208546 w 3222193"/>
              <a:gd name="connsiteY55" fmla="*/ 3118394 h 3445940"/>
              <a:gd name="connsiteX56" fmla="*/ 3222193 w 3222193"/>
              <a:gd name="connsiteY56"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498862 w 3222193"/>
              <a:gd name="connsiteY15" fmla="*/ 2285881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104746 h 3445940"/>
              <a:gd name="connsiteX1" fmla="*/ 3222193 w 3222193"/>
              <a:gd name="connsiteY1" fmla="*/ 3104746 h 3445940"/>
              <a:gd name="connsiteX2" fmla="*/ 3140307 w 3222193"/>
              <a:gd name="connsiteY2" fmla="*/ 2927325 h 3445940"/>
              <a:gd name="connsiteX3" fmla="*/ 3113011 w 3222193"/>
              <a:gd name="connsiteY3" fmla="*/ 2872734 h 3445940"/>
              <a:gd name="connsiteX4" fmla="*/ 3072068 w 3222193"/>
              <a:gd name="connsiteY4" fmla="*/ 2845439 h 3445940"/>
              <a:gd name="connsiteX5" fmla="*/ 3031125 w 3222193"/>
              <a:gd name="connsiteY5" fmla="*/ 2790848 h 3445940"/>
              <a:gd name="connsiteX6" fmla="*/ 2990181 w 3222193"/>
              <a:gd name="connsiteY6" fmla="*/ 2763552 h 3445940"/>
              <a:gd name="connsiteX7" fmla="*/ 2894647 w 3222193"/>
              <a:gd name="connsiteY7" fmla="*/ 2681666 h 3445940"/>
              <a:gd name="connsiteX8" fmla="*/ 2867352 w 3222193"/>
              <a:gd name="connsiteY8" fmla="*/ 2640723 h 3445940"/>
              <a:gd name="connsiteX9" fmla="*/ 2826408 w 3222193"/>
              <a:gd name="connsiteY9" fmla="*/ 2599779 h 3445940"/>
              <a:gd name="connsiteX10" fmla="*/ 2771817 w 3222193"/>
              <a:gd name="connsiteY10" fmla="*/ 2517893 h 3445940"/>
              <a:gd name="connsiteX11" fmla="*/ 2744522 w 3222193"/>
              <a:gd name="connsiteY11" fmla="*/ 2476949 h 3445940"/>
              <a:gd name="connsiteX12" fmla="*/ 2703578 w 3222193"/>
              <a:gd name="connsiteY12" fmla="*/ 2436006 h 3445940"/>
              <a:gd name="connsiteX13" fmla="*/ 2621692 w 3222193"/>
              <a:gd name="connsiteY13" fmla="*/ 2395063 h 3445940"/>
              <a:gd name="connsiteX14" fmla="*/ 2580749 w 3222193"/>
              <a:gd name="connsiteY14" fmla="*/ 2367767 h 3445940"/>
              <a:gd name="connsiteX15" fmla="*/ 2640673 w 3222193"/>
              <a:gd name="connsiteY15" fmla="*/ 2265118 h 3445940"/>
              <a:gd name="connsiteX16" fmla="*/ 2262161 w 3222193"/>
              <a:gd name="connsiteY16" fmla="*/ 1612868 h 3445940"/>
              <a:gd name="connsiteX17" fmla="*/ 1694616 w 3222193"/>
              <a:gd name="connsiteY17" fmla="*/ 794555 h 3445940"/>
              <a:gd name="connsiteX18" fmla="*/ 813894 w 3222193"/>
              <a:gd name="connsiteY18" fmla="*/ 5563 h 3445940"/>
              <a:gd name="connsiteX19" fmla="*/ 344 w 3222193"/>
              <a:gd name="connsiteY19" fmla="*/ 960657 h 3445940"/>
              <a:gd name="connsiteX20" fmla="*/ 719527 w 3222193"/>
              <a:gd name="connsiteY20" fmla="*/ 1706725 h 3445940"/>
              <a:gd name="connsiteX21" fmla="*/ 1243268 w 3222193"/>
              <a:gd name="connsiteY21" fmla="*/ 2231290 h 3445940"/>
              <a:gd name="connsiteX22" fmla="*/ 1284211 w 3222193"/>
              <a:gd name="connsiteY22" fmla="*/ 2258585 h 3445940"/>
              <a:gd name="connsiteX23" fmla="*/ 1338802 w 3222193"/>
              <a:gd name="connsiteY23" fmla="*/ 2354120 h 3445940"/>
              <a:gd name="connsiteX24" fmla="*/ 1393393 w 3222193"/>
              <a:gd name="connsiteY24" fmla="*/ 2476949 h 3445940"/>
              <a:gd name="connsiteX25" fmla="*/ 1434337 w 3222193"/>
              <a:gd name="connsiteY25" fmla="*/ 2517893 h 3445940"/>
              <a:gd name="connsiteX26" fmla="*/ 1516223 w 3222193"/>
              <a:gd name="connsiteY26" fmla="*/ 2572484 h 3445940"/>
              <a:gd name="connsiteX27" fmla="*/ 1557166 w 3222193"/>
              <a:gd name="connsiteY27" fmla="*/ 2599779 h 3445940"/>
              <a:gd name="connsiteX28" fmla="*/ 1584462 w 3222193"/>
              <a:gd name="connsiteY28" fmla="*/ 2640723 h 3445940"/>
              <a:gd name="connsiteX29" fmla="*/ 1625405 w 3222193"/>
              <a:gd name="connsiteY29" fmla="*/ 2736257 h 3445940"/>
              <a:gd name="connsiteX30" fmla="*/ 1679996 w 3222193"/>
              <a:gd name="connsiteY30" fmla="*/ 2818143 h 3445940"/>
              <a:gd name="connsiteX31" fmla="*/ 1693644 w 3222193"/>
              <a:gd name="connsiteY31" fmla="*/ 2900030 h 3445940"/>
              <a:gd name="connsiteX32" fmla="*/ 1748235 w 3222193"/>
              <a:gd name="connsiteY32" fmla="*/ 3022860 h 3445940"/>
              <a:gd name="connsiteX33" fmla="*/ 1761883 w 3222193"/>
              <a:gd name="connsiteY33" fmla="*/ 3063803 h 3445940"/>
              <a:gd name="connsiteX34" fmla="*/ 1843769 w 3222193"/>
              <a:gd name="connsiteY34" fmla="*/ 3132042 h 3445940"/>
              <a:gd name="connsiteX35" fmla="*/ 1912008 w 3222193"/>
              <a:gd name="connsiteY35" fmla="*/ 3186633 h 3445940"/>
              <a:gd name="connsiteX36" fmla="*/ 2021190 w 3222193"/>
              <a:gd name="connsiteY36" fmla="*/ 3213928 h 3445940"/>
              <a:gd name="connsiteX37" fmla="*/ 2089429 w 3222193"/>
              <a:gd name="connsiteY37" fmla="*/ 3282167 h 3445940"/>
              <a:gd name="connsiteX38" fmla="*/ 2130372 w 3222193"/>
              <a:gd name="connsiteY38" fmla="*/ 3323111 h 3445940"/>
              <a:gd name="connsiteX39" fmla="*/ 2171316 w 3222193"/>
              <a:gd name="connsiteY39" fmla="*/ 3336758 h 3445940"/>
              <a:gd name="connsiteX40" fmla="*/ 2225907 w 3222193"/>
              <a:gd name="connsiteY40" fmla="*/ 3364054 h 3445940"/>
              <a:gd name="connsiteX41" fmla="*/ 2444271 w 3222193"/>
              <a:gd name="connsiteY41" fmla="*/ 3377702 h 3445940"/>
              <a:gd name="connsiteX42" fmla="*/ 2485214 w 3222193"/>
              <a:gd name="connsiteY42" fmla="*/ 3391349 h 3445940"/>
              <a:gd name="connsiteX43" fmla="*/ 2608044 w 3222193"/>
              <a:gd name="connsiteY43" fmla="*/ 3336758 h 3445940"/>
              <a:gd name="connsiteX44" fmla="*/ 2689931 w 3222193"/>
              <a:gd name="connsiteY44" fmla="*/ 3350406 h 3445940"/>
              <a:gd name="connsiteX45" fmla="*/ 2717226 w 3222193"/>
              <a:gd name="connsiteY45" fmla="*/ 3391349 h 3445940"/>
              <a:gd name="connsiteX46" fmla="*/ 2771817 w 3222193"/>
              <a:gd name="connsiteY46" fmla="*/ 3404997 h 3445940"/>
              <a:gd name="connsiteX47" fmla="*/ 2853704 w 3222193"/>
              <a:gd name="connsiteY47" fmla="*/ 3445940 h 3445940"/>
              <a:gd name="connsiteX48" fmla="*/ 2949238 w 3222193"/>
              <a:gd name="connsiteY48" fmla="*/ 3432293 h 3445940"/>
              <a:gd name="connsiteX49" fmla="*/ 2962886 w 3222193"/>
              <a:gd name="connsiteY49" fmla="*/ 3391349 h 3445940"/>
              <a:gd name="connsiteX50" fmla="*/ 2990181 w 3222193"/>
              <a:gd name="connsiteY50" fmla="*/ 3350406 h 3445940"/>
              <a:gd name="connsiteX51" fmla="*/ 3003829 w 3222193"/>
              <a:gd name="connsiteY51" fmla="*/ 3309463 h 3445940"/>
              <a:gd name="connsiteX52" fmla="*/ 3072068 w 3222193"/>
              <a:gd name="connsiteY52" fmla="*/ 3227576 h 3445940"/>
              <a:gd name="connsiteX53" fmla="*/ 3113011 w 3222193"/>
              <a:gd name="connsiteY53" fmla="*/ 3145690 h 3445940"/>
              <a:gd name="connsiteX54" fmla="*/ 3208546 w 3222193"/>
              <a:gd name="connsiteY54" fmla="*/ 3118394 h 3445940"/>
              <a:gd name="connsiteX55" fmla="*/ 3222193 w 3222193"/>
              <a:gd name="connsiteY55" fmla="*/ 3104746 h 3445940"/>
              <a:gd name="connsiteX0" fmla="*/ 3222193 w 3222193"/>
              <a:gd name="connsiteY0" fmla="*/ 3207928 h 3549122"/>
              <a:gd name="connsiteX1" fmla="*/ 3222193 w 3222193"/>
              <a:gd name="connsiteY1" fmla="*/ 3207928 h 3549122"/>
              <a:gd name="connsiteX2" fmla="*/ 3140307 w 3222193"/>
              <a:gd name="connsiteY2" fmla="*/ 3030507 h 3549122"/>
              <a:gd name="connsiteX3" fmla="*/ 3113011 w 3222193"/>
              <a:gd name="connsiteY3" fmla="*/ 2975916 h 3549122"/>
              <a:gd name="connsiteX4" fmla="*/ 3072068 w 3222193"/>
              <a:gd name="connsiteY4" fmla="*/ 2948621 h 3549122"/>
              <a:gd name="connsiteX5" fmla="*/ 3031125 w 3222193"/>
              <a:gd name="connsiteY5" fmla="*/ 2894030 h 3549122"/>
              <a:gd name="connsiteX6" fmla="*/ 2990181 w 3222193"/>
              <a:gd name="connsiteY6" fmla="*/ 2866734 h 3549122"/>
              <a:gd name="connsiteX7" fmla="*/ 2894647 w 3222193"/>
              <a:gd name="connsiteY7" fmla="*/ 2784848 h 3549122"/>
              <a:gd name="connsiteX8" fmla="*/ 2867352 w 3222193"/>
              <a:gd name="connsiteY8" fmla="*/ 2743905 h 3549122"/>
              <a:gd name="connsiteX9" fmla="*/ 2826408 w 3222193"/>
              <a:gd name="connsiteY9" fmla="*/ 2702961 h 3549122"/>
              <a:gd name="connsiteX10" fmla="*/ 2771817 w 3222193"/>
              <a:gd name="connsiteY10" fmla="*/ 2621075 h 3549122"/>
              <a:gd name="connsiteX11" fmla="*/ 2744522 w 3222193"/>
              <a:gd name="connsiteY11" fmla="*/ 2580131 h 3549122"/>
              <a:gd name="connsiteX12" fmla="*/ 2703578 w 3222193"/>
              <a:gd name="connsiteY12" fmla="*/ 2539188 h 3549122"/>
              <a:gd name="connsiteX13" fmla="*/ 2621692 w 3222193"/>
              <a:gd name="connsiteY13" fmla="*/ 2498245 h 3549122"/>
              <a:gd name="connsiteX14" fmla="*/ 2580749 w 3222193"/>
              <a:gd name="connsiteY14" fmla="*/ 2470949 h 3549122"/>
              <a:gd name="connsiteX15" fmla="*/ 2640673 w 3222193"/>
              <a:gd name="connsiteY15" fmla="*/ 2368300 h 3549122"/>
              <a:gd name="connsiteX16" fmla="*/ 2262161 w 3222193"/>
              <a:gd name="connsiteY16" fmla="*/ 1716050 h 3549122"/>
              <a:gd name="connsiteX17" fmla="*/ 1694616 w 3222193"/>
              <a:gd name="connsiteY17" fmla="*/ 897737 h 3549122"/>
              <a:gd name="connsiteX18" fmla="*/ 343677 w 3222193"/>
              <a:gd name="connsiteY18" fmla="*/ 4930 h 3549122"/>
              <a:gd name="connsiteX19" fmla="*/ 344 w 3222193"/>
              <a:gd name="connsiteY19" fmla="*/ 1063839 h 3549122"/>
              <a:gd name="connsiteX20" fmla="*/ 719527 w 3222193"/>
              <a:gd name="connsiteY20" fmla="*/ 1809907 h 3549122"/>
              <a:gd name="connsiteX21" fmla="*/ 1243268 w 3222193"/>
              <a:gd name="connsiteY21" fmla="*/ 2334472 h 3549122"/>
              <a:gd name="connsiteX22" fmla="*/ 1284211 w 3222193"/>
              <a:gd name="connsiteY22" fmla="*/ 2361767 h 3549122"/>
              <a:gd name="connsiteX23" fmla="*/ 1338802 w 3222193"/>
              <a:gd name="connsiteY23" fmla="*/ 2457302 h 3549122"/>
              <a:gd name="connsiteX24" fmla="*/ 1393393 w 3222193"/>
              <a:gd name="connsiteY24" fmla="*/ 2580131 h 3549122"/>
              <a:gd name="connsiteX25" fmla="*/ 1434337 w 3222193"/>
              <a:gd name="connsiteY25" fmla="*/ 2621075 h 3549122"/>
              <a:gd name="connsiteX26" fmla="*/ 1516223 w 3222193"/>
              <a:gd name="connsiteY26" fmla="*/ 2675666 h 3549122"/>
              <a:gd name="connsiteX27" fmla="*/ 1557166 w 3222193"/>
              <a:gd name="connsiteY27" fmla="*/ 2702961 h 3549122"/>
              <a:gd name="connsiteX28" fmla="*/ 1584462 w 3222193"/>
              <a:gd name="connsiteY28" fmla="*/ 2743905 h 3549122"/>
              <a:gd name="connsiteX29" fmla="*/ 1625405 w 3222193"/>
              <a:gd name="connsiteY29" fmla="*/ 2839439 h 3549122"/>
              <a:gd name="connsiteX30" fmla="*/ 1679996 w 3222193"/>
              <a:gd name="connsiteY30" fmla="*/ 2921325 h 3549122"/>
              <a:gd name="connsiteX31" fmla="*/ 1693644 w 3222193"/>
              <a:gd name="connsiteY31" fmla="*/ 3003212 h 3549122"/>
              <a:gd name="connsiteX32" fmla="*/ 1748235 w 3222193"/>
              <a:gd name="connsiteY32" fmla="*/ 3126042 h 3549122"/>
              <a:gd name="connsiteX33" fmla="*/ 1761883 w 3222193"/>
              <a:gd name="connsiteY33" fmla="*/ 3166985 h 3549122"/>
              <a:gd name="connsiteX34" fmla="*/ 1843769 w 3222193"/>
              <a:gd name="connsiteY34" fmla="*/ 3235224 h 3549122"/>
              <a:gd name="connsiteX35" fmla="*/ 1912008 w 3222193"/>
              <a:gd name="connsiteY35" fmla="*/ 3289815 h 3549122"/>
              <a:gd name="connsiteX36" fmla="*/ 2021190 w 3222193"/>
              <a:gd name="connsiteY36" fmla="*/ 3317110 h 3549122"/>
              <a:gd name="connsiteX37" fmla="*/ 2089429 w 3222193"/>
              <a:gd name="connsiteY37" fmla="*/ 3385349 h 3549122"/>
              <a:gd name="connsiteX38" fmla="*/ 2130372 w 3222193"/>
              <a:gd name="connsiteY38" fmla="*/ 3426293 h 3549122"/>
              <a:gd name="connsiteX39" fmla="*/ 2171316 w 3222193"/>
              <a:gd name="connsiteY39" fmla="*/ 3439940 h 3549122"/>
              <a:gd name="connsiteX40" fmla="*/ 2225907 w 3222193"/>
              <a:gd name="connsiteY40" fmla="*/ 3467236 h 3549122"/>
              <a:gd name="connsiteX41" fmla="*/ 2444271 w 3222193"/>
              <a:gd name="connsiteY41" fmla="*/ 3480884 h 3549122"/>
              <a:gd name="connsiteX42" fmla="*/ 2485214 w 3222193"/>
              <a:gd name="connsiteY42" fmla="*/ 3494531 h 3549122"/>
              <a:gd name="connsiteX43" fmla="*/ 2608044 w 3222193"/>
              <a:gd name="connsiteY43" fmla="*/ 3439940 h 3549122"/>
              <a:gd name="connsiteX44" fmla="*/ 2689931 w 3222193"/>
              <a:gd name="connsiteY44" fmla="*/ 3453588 h 3549122"/>
              <a:gd name="connsiteX45" fmla="*/ 2717226 w 3222193"/>
              <a:gd name="connsiteY45" fmla="*/ 3494531 h 3549122"/>
              <a:gd name="connsiteX46" fmla="*/ 2771817 w 3222193"/>
              <a:gd name="connsiteY46" fmla="*/ 3508179 h 3549122"/>
              <a:gd name="connsiteX47" fmla="*/ 2853704 w 3222193"/>
              <a:gd name="connsiteY47" fmla="*/ 3549122 h 3549122"/>
              <a:gd name="connsiteX48" fmla="*/ 2949238 w 3222193"/>
              <a:gd name="connsiteY48" fmla="*/ 3535475 h 3549122"/>
              <a:gd name="connsiteX49" fmla="*/ 2962886 w 3222193"/>
              <a:gd name="connsiteY49" fmla="*/ 3494531 h 3549122"/>
              <a:gd name="connsiteX50" fmla="*/ 2990181 w 3222193"/>
              <a:gd name="connsiteY50" fmla="*/ 3453588 h 3549122"/>
              <a:gd name="connsiteX51" fmla="*/ 3003829 w 3222193"/>
              <a:gd name="connsiteY51" fmla="*/ 3412645 h 3549122"/>
              <a:gd name="connsiteX52" fmla="*/ 3072068 w 3222193"/>
              <a:gd name="connsiteY52" fmla="*/ 3330758 h 3549122"/>
              <a:gd name="connsiteX53" fmla="*/ 3113011 w 3222193"/>
              <a:gd name="connsiteY53" fmla="*/ 3248872 h 3549122"/>
              <a:gd name="connsiteX54" fmla="*/ 3208546 w 3222193"/>
              <a:gd name="connsiteY54" fmla="*/ 3221576 h 3549122"/>
              <a:gd name="connsiteX55" fmla="*/ 3222193 w 3222193"/>
              <a:gd name="connsiteY55" fmla="*/ 3207928 h 3549122"/>
              <a:gd name="connsiteX0" fmla="*/ 3557702 w 3557702"/>
              <a:gd name="connsiteY0" fmla="*/ 3273461 h 3614655"/>
              <a:gd name="connsiteX1" fmla="*/ 3557702 w 3557702"/>
              <a:gd name="connsiteY1" fmla="*/ 3273461 h 3614655"/>
              <a:gd name="connsiteX2" fmla="*/ 3475816 w 3557702"/>
              <a:gd name="connsiteY2" fmla="*/ 3096040 h 3614655"/>
              <a:gd name="connsiteX3" fmla="*/ 3448520 w 3557702"/>
              <a:gd name="connsiteY3" fmla="*/ 3041449 h 3614655"/>
              <a:gd name="connsiteX4" fmla="*/ 3407577 w 3557702"/>
              <a:gd name="connsiteY4" fmla="*/ 3014154 h 3614655"/>
              <a:gd name="connsiteX5" fmla="*/ 3366634 w 3557702"/>
              <a:gd name="connsiteY5" fmla="*/ 2959563 h 3614655"/>
              <a:gd name="connsiteX6" fmla="*/ 3325690 w 3557702"/>
              <a:gd name="connsiteY6" fmla="*/ 2932267 h 3614655"/>
              <a:gd name="connsiteX7" fmla="*/ 3230156 w 3557702"/>
              <a:gd name="connsiteY7" fmla="*/ 2850381 h 3614655"/>
              <a:gd name="connsiteX8" fmla="*/ 3202861 w 3557702"/>
              <a:gd name="connsiteY8" fmla="*/ 2809438 h 3614655"/>
              <a:gd name="connsiteX9" fmla="*/ 3161917 w 3557702"/>
              <a:gd name="connsiteY9" fmla="*/ 2768494 h 3614655"/>
              <a:gd name="connsiteX10" fmla="*/ 3107326 w 3557702"/>
              <a:gd name="connsiteY10" fmla="*/ 2686608 h 3614655"/>
              <a:gd name="connsiteX11" fmla="*/ 3080031 w 3557702"/>
              <a:gd name="connsiteY11" fmla="*/ 2645664 h 3614655"/>
              <a:gd name="connsiteX12" fmla="*/ 3039087 w 3557702"/>
              <a:gd name="connsiteY12" fmla="*/ 2604721 h 3614655"/>
              <a:gd name="connsiteX13" fmla="*/ 2957201 w 3557702"/>
              <a:gd name="connsiteY13" fmla="*/ 2563778 h 3614655"/>
              <a:gd name="connsiteX14" fmla="*/ 2916258 w 3557702"/>
              <a:gd name="connsiteY14" fmla="*/ 2536482 h 3614655"/>
              <a:gd name="connsiteX15" fmla="*/ 2976182 w 3557702"/>
              <a:gd name="connsiteY15" fmla="*/ 2433833 h 3614655"/>
              <a:gd name="connsiteX16" fmla="*/ 2597670 w 3557702"/>
              <a:gd name="connsiteY16" fmla="*/ 1781583 h 3614655"/>
              <a:gd name="connsiteX17" fmla="*/ 2030125 w 3557702"/>
              <a:gd name="connsiteY17" fmla="*/ 963270 h 3614655"/>
              <a:gd name="connsiteX18" fmla="*/ 679186 w 3557702"/>
              <a:gd name="connsiteY18" fmla="*/ 70463 h 3614655"/>
              <a:gd name="connsiteX19" fmla="*/ 7449 w 3557702"/>
              <a:gd name="connsiteY19" fmla="*/ 174277 h 3614655"/>
              <a:gd name="connsiteX20" fmla="*/ 335853 w 3557702"/>
              <a:gd name="connsiteY20" fmla="*/ 1129372 h 3614655"/>
              <a:gd name="connsiteX21" fmla="*/ 1055036 w 3557702"/>
              <a:gd name="connsiteY21" fmla="*/ 1875440 h 3614655"/>
              <a:gd name="connsiteX22" fmla="*/ 1578777 w 3557702"/>
              <a:gd name="connsiteY22" fmla="*/ 2400005 h 3614655"/>
              <a:gd name="connsiteX23" fmla="*/ 1619720 w 3557702"/>
              <a:gd name="connsiteY23" fmla="*/ 2427300 h 3614655"/>
              <a:gd name="connsiteX24" fmla="*/ 1674311 w 3557702"/>
              <a:gd name="connsiteY24" fmla="*/ 2522835 h 3614655"/>
              <a:gd name="connsiteX25" fmla="*/ 1728902 w 3557702"/>
              <a:gd name="connsiteY25" fmla="*/ 2645664 h 3614655"/>
              <a:gd name="connsiteX26" fmla="*/ 1769846 w 3557702"/>
              <a:gd name="connsiteY26" fmla="*/ 2686608 h 3614655"/>
              <a:gd name="connsiteX27" fmla="*/ 1851732 w 3557702"/>
              <a:gd name="connsiteY27" fmla="*/ 2741199 h 3614655"/>
              <a:gd name="connsiteX28" fmla="*/ 1892675 w 3557702"/>
              <a:gd name="connsiteY28" fmla="*/ 2768494 h 3614655"/>
              <a:gd name="connsiteX29" fmla="*/ 1919971 w 3557702"/>
              <a:gd name="connsiteY29" fmla="*/ 2809438 h 3614655"/>
              <a:gd name="connsiteX30" fmla="*/ 1960914 w 3557702"/>
              <a:gd name="connsiteY30" fmla="*/ 2904972 h 3614655"/>
              <a:gd name="connsiteX31" fmla="*/ 2015505 w 3557702"/>
              <a:gd name="connsiteY31" fmla="*/ 2986858 h 3614655"/>
              <a:gd name="connsiteX32" fmla="*/ 2029153 w 3557702"/>
              <a:gd name="connsiteY32" fmla="*/ 3068745 h 3614655"/>
              <a:gd name="connsiteX33" fmla="*/ 2083744 w 3557702"/>
              <a:gd name="connsiteY33" fmla="*/ 3191575 h 3614655"/>
              <a:gd name="connsiteX34" fmla="*/ 2097392 w 3557702"/>
              <a:gd name="connsiteY34" fmla="*/ 3232518 h 3614655"/>
              <a:gd name="connsiteX35" fmla="*/ 2179278 w 3557702"/>
              <a:gd name="connsiteY35" fmla="*/ 3300757 h 3614655"/>
              <a:gd name="connsiteX36" fmla="*/ 2247517 w 3557702"/>
              <a:gd name="connsiteY36" fmla="*/ 3355348 h 3614655"/>
              <a:gd name="connsiteX37" fmla="*/ 2356699 w 3557702"/>
              <a:gd name="connsiteY37" fmla="*/ 3382643 h 3614655"/>
              <a:gd name="connsiteX38" fmla="*/ 2424938 w 3557702"/>
              <a:gd name="connsiteY38" fmla="*/ 3450882 h 3614655"/>
              <a:gd name="connsiteX39" fmla="*/ 2465881 w 3557702"/>
              <a:gd name="connsiteY39" fmla="*/ 3491826 h 3614655"/>
              <a:gd name="connsiteX40" fmla="*/ 2506825 w 3557702"/>
              <a:gd name="connsiteY40" fmla="*/ 3505473 h 3614655"/>
              <a:gd name="connsiteX41" fmla="*/ 2561416 w 3557702"/>
              <a:gd name="connsiteY41" fmla="*/ 3532769 h 3614655"/>
              <a:gd name="connsiteX42" fmla="*/ 2779780 w 3557702"/>
              <a:gd name="connsiteY42" fmla="*/ 3546417 h 3614655"/>
              <a:gd name="connsiteX43" fmla="*/ 2820723 w 3557702"/>
              <a:gd name="connsiteY43" fmla="*/ 3560064 h 3614655"/>
              <a:gd name="connsiteX44" fmla="*/ 2943553 w 3557702"/>
              <a:gd name="connsiteY44" fmla="*/ 3505473 h 3614655"/>
              <a:gd name="connsiteX45" fmla="*/ 3025440 w 3557702"/>
              <a:gd name="connsiteY45" fmla="*/ 3519121 h 3614655"/>
              <a:gd name="connsiteX46" fmla="*/ 3052735 w 3557702"/>
              <a:gd name="connsiteY46" fmla="*/ 3560064 h 3614655"/>
              <a:gd name="connsiteX47" fmla="*/ 3107326 w 3557702"/>
              <a:gd name="connsiteY47" fmla="*/ 3573712 h 3614655"/>
              <a:gd name="connsiteX48" fmla="*/ 3189213 w 3557702"/>
              <a:gd name="connsiteY48" fmla="*/ 3614655 h 3614655"/>
              <a:gd name="connsiteX49" fmla="*/ 3284747 w 3557702"/>
              <a:gd name="connsiteY49" fmla="*/ 3601008 h 3614655"/>
              <a:gd name="connsiteX50" fmla="*/ 3298395 w 3557702"/>
              <a:gd name="connsiteY50" fmla="*/ 3560064 h 3614655"/>
              <a:gd name="connsiteX51" fmla="*/ 3325690 w 3557702"/>
              <a:gd name="connsiteY51" fmla="*/ 3519121 h 3614655"/>
              <a:gd name="connsiteX52" fmla="*/ 3339338 w 3557702"/>
              <a:gd name="connsiteY52" fmla="*/ 3478178 h 3614655"/>
              <a:gd name="connsiteX53" fmla="*/ 3407577 w 3557702"/>
              <a:gd name="connsiteY53" fmla="*/ 3396291 h 3614655"/>
              <a:gd name="connsiteX54" fmla="*/ 3448520 w 3557702"/>
              <a:gd name="connsiteY54" fmla="*/ 3314405 h 3614655"/>
              <a:gd name="connsiteX55" fmla="*/ 3544055 w 3557702"/>
              <a:gd name="connsiteY55" fmla="*/ 3287109 h 3614655"/>
              <a:gd name="connsiteX56" fmla="*/ 3557702 w 3557702"/>
              <a:gd name="connsiteY56" fmla="*/ 3273461 h 3614655"/>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366020 w 3587869"/>
              <a:gd name="connsiteY21" fmla="*/ 1115085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587869 w 3587869"/>
              <a:gd name="connsiteY0" fmla="*/ 3259174 h 3600368"/>
              <a:gd name="connsiteX1" fmla="*/ 3587869 w 3587869"/>
              <a:gd name="connsiteY1" fmla="*/ 3259174 h 3600368"/>
              <a:gd name="connsiteX2" fmla="*/ 3505983 w 3587869"/>
              <a:gd name="connsiteY2" fmla="*/ 3081753 h 3600368"/>
              <a:gd name="connsiteX3" fmla="*/ 3478687 w 3587869"/>
              <a:gd name="connsiteY3" fmla="*/ 3027162 h 3600368"/>
              <a:gd name="connsiteX4" fmla="*/ 3437744 w 3587869"/>
              <a:gd name="connsiteY4" fmla="*/ 2999867 h 3600368"/>
              <a:gd name="connsiteX5" fmla="*/ 3396801 w 3587869"/>
              <a:gd name="connsiteY5" fmla="*/ 2945276 h 3600368"/>
              <a:gd name="connsiteX6" fmla="*/ 3355857 w 3587869"/>
              <a:gd name="connsiteY6" fmla="*/ 2917980 h 3600368"/>
              <a:gd name="connsiteX7" fmla="*/ 3260323 w 3587869"/>
              <a:gd name="connsiteY7" fmla="*/ 2836094 h 3600368"/>
              <a:gd name="connsiteX8" fmla="*/ 3233028 w 3587869"/>
              <a:gd name="connsiteY8" fmla="*/ 2795151 h 3600368"/>
              <a:gd name="connsiteX9" fmla="*/ 3192084 w 3587869"/>
              <a:gd name="connsiteY9" fmla="*/ 2754207 h 3600368"/>
              <a:gd name="connsiteX10" fmla="*/ 3137493 w 3587869"/>
              <a:gd name="connsiteY10" fmla="*/ 2672321 h 3600368"/>
              <a:gd name="connsiteX11" fmla="*/ 3110198 w 3587869"/>
              <a:gd name="connsiteY11" fmla="*/ 2631377 h 3600368"/>
              <a:gd name="connsiteX12" fmla="*/ 3069254 w 3587869"/>
              <a:gd name="connsiteY12" fmla="*/ 2590434 h 3600368"/>
              <a:gd name="connsiteX13" fmla="*/ 2987368 w 3587869"/>
              <a:gd name="connsiteY13" fmla="*/ 2549491 h 3600368"/>
              <a:gd name="connsiteX14" fmla="*/ 2946425 w 3587869"/>
              <a:gd name="connsiteY14" fmla="*/ 2522195 h 3600368"/>
              <a:gd name="connsiteX15" fmla="*/ 3006349 w 3587869"/>
              <a:gd name="connsiteY15" fmla="*/ 2419546 h 3600368"/>
              <a:gd name="connsiteX16" fmla="*/ 2627837 w 3587869"/>
              <a:gd name="connsiteY16" fmla="*/ 1767296 h 3600368"/>
              <a:gd name="connsiteX17" fmla="*/ 2060292 w 3587869"/>
              <a:gd name="connsiteY17" fmla="*/ 948983 h 3600368"/>
              <a:gd name="connsiteX18" fmla="*/ 709353 w 3587869"/>
              <a:gd name="connsiteY18" fmla="*/ 56176 h 3600368"/>
              <a:gd name="connsiteX19" fmla="*/ 37616 w 3587869"/>
              <a:gd name="connsiteY19" fmla="*/ 159990 h 3600368"/>
              <a:gd name="connsiteX20" fmla="*/ 82398 w 3587869"/>
              <a:gd name="connsiteY20" fmla="*/ 1454213 h 3600368"/>
              <a:gd name="connsiteX21" fmla="*/ 418266 w 3587869"/>
              <a:gd name="connsiteY21" fmla="*/ 1440371 h 3600368"/>
              <a:gd name="connsiteX22" fmla="*/ 1085203 w 3587869"/>
              <a:gd name="connsiteY22" fmla="*/ 1861153 h 3600368"/>
              <a:gd name="connsiteX23" fmla="*/ 1608944 w 3587869"/>
              <a:gd name="connsiteY23" fmla="*/ 2385718 h 3600368"/>
              <a:gd name="connsiteX24" fmla="*/ 1649887 w 3587869"/>
              <a:gd name="connsiteY24" fmla="*/ 2413013 h 3600368"/>
              <a:gd name="connsiteX25" fmla="*/ 1704478 w 3587869"/>
              <a:gd name="connsiteY25" fmla="*/ 2508548 h 3600368"/>
              <a:gd name="connsiteX26" fmla="*/ 1759069 w 3587869"/>
              <a:gd name="connsiteY26" fmla="*/ 2631377 h 3600368"/>
              <a:gd name="connsiteX27" fmla="*/ 1800013 w 3587869"/>
              <a:gd name="connsiteY27" fmla="*/ 2672321 h 3600368"/>
              <a:gd name="connsiteX28" fmla="*/ 1881899 w 3587869"/>
              <a:gd name="connsiteY28" fmla="*/ 2726912 h 3600368"/>
              <a:gd name="connsiteX29" fmla="*/ 1922842 w 3587869"/>
              <a:gd name="connsiteY29" fmla="*/ 2754207 h 3600368"/>
              <a:gd name="connsiteX30" fmla="*/ 1950138 w 3587869"/>
              <a:gd name="connsiteY30" fmla="*/ 2795151 h 3600368"/>
              <a:gd name="connsiteX31" fmla="*/ 1991081 w 3587869"/>
              <a:gd name="connsiteY31" fmla="*/ 2890685 h 3600368"/>
              <a:gd name="connsiteX32" fmla="*/ 2045672 w 3587869"/>
              <a:gd name="connsiteY32" fmla="*/ 2972571 h 3600368"/>
              <a:gd name="connsiteX33" fmla="*/ 2059320 w 3587869"/>
              <a:gd name="connsiteY33" fmla="*/ 3054458 h 3600368"/>
              <a:gd name="connsiteX34" fmla="*/ 2113911 w 3587869"/>
              <a:gd name="connsiteY34" fmla="*/ 3177288 h 3600368"/>
              <a:gd name="connsiteX35" fmla="*/ 2127559 w 3587869"/>
              <a:gd name="connsiteY35" fmla="*/ 3218231 h 3600368"/>
              <a:gd name="connsiteX36" fmla="*/ 2209445 w 3587869"/>
              <a:gd name="connsiteY36" fmla="*/ 3286470 h 3600368"/>
              <a:gd name="connsiteX37" fmla="*/ 2277684 w 3587869"/>
              <a:gd name="connsiteY37" fmla="*/ 3341061 h 3600368"/>
              <a:gd name="connsiteX38" fmla="*/ 2386866 w 3587869"/>
              <a:gd name="connsiteY38" fmla="*/ 3368356 h 3600368"/>
              <a:gd name="connsiteX39" fmla="*/ 2455105 w 3587869"/>
              <a:gd name="connsiteY39" fmla="*/ 3436595 h 3600368"/>
              <a:gd name="connsiteX40" fmla="*/ 2496048 w 3587869"/>
              <a:gd name="connsiteY40" fmla="*/ 3477539 h 3600368"/>
              <a:gd name="connsiteX41" fmla="*/ 2536992 w 3587869"/>
              <a:gd name="connsiteY41" fmla="*/ 3491186 h 3600368"/>
              <a:gd name="connsiteX42" fmla="*/ 2591583 w 3587869"/>
              <a:gd name="connsiteY42" fmla="*/ 3518482 h 3600368"/>
              <a:gd name="connsiteX43" fmla="*/ 2809947 w 3587869"/>
              <a:gd name="connsiteY43" fmla="*/ 3532130 h 3600368"/>
              <a:gd name="connsiteX44" fmla="*/ 2850890 w 3587869"/>
              <a:gd name="connsiteY44" fmla="*/ 3545777 h 3600368"/>
              <a:gd name="connsiteX45" fmla="*/ 2973720 w 3587869"/>
              <a:gd name="connsiteY45" fmla="*/ 3491186 h 3600368"/>
              <a:gd name="connsiteX46" fmla="*/ 3055607 w 3587869"/>
              <a:gd name="connsiteY46" fmla="*/ 3504834 h 3600368"/>
              <a:gd name="connsiteX47" fmla="*/ 3082902 w 3587869"/>
              <a:gd name="connsiteY47" fmla="*/ 3545777 h 3600368"/>
              <a:gd name="connsiteX48" fmla="*/ 3137493 w 3587869"/>
              <a:gd name="connsiteY48" fmla="*/ 3559425 h 3600368"/>
              <a:gd name="connsiteX49" fmla="*/ 3219380 w 3587869"/>
              <a:gd name="connsiteY49" fmla="*/ 3600368 h 3600368"/>
              <a:gd name="connsiteX50" fmla="*/ 3314914 w 3587869"/>
              <a:gd name="connsiteY50" fmla="*/ 3586721 h 3600368"/>
              <a:gd name="connsiteX51" fmla="*/ 3328562 w 3587869"/>
              <a:gd name="connsiteY51" fmla="*/ 3545777 h 3600368"/>
              <a:gd name="connsiteX52" fmla="*/ 3355857 w 3587869"/>
              <a:gd name="connsiteY52" fmla="*/ 3504834 h 3600368"/>
              <a:gd name="connsiteX53" fmla="*/ 3369505 w 3587869"/>
              <a:gd name="connsiteY53" fmla="*/ 3463891 h 3600368"/>
              <a:gd name="connsiteX54" fmla="*/ 3437744 w 3587869"/>
              <a:gd name="connsiteY54" fmla="*/ 3382004 h 3600368"/>
              <a:gd name="connsiteX55" fmla="*/ 3478687 w 3587869"/>
              <a:gd name="connsiteY55" fmla="*/ 3300118 h 3600368"/>
              <a:gd name="connsiteX56" fmla="*/ 3574222 w 3587869"/>
              <a:gd name="connsiteY56" fmla="*/ 3272822 h 3600368"/>
              <a:gd name="connsiteX57" fmla="*/ 3587869 w 3587869"/>
              <a:gd name="connsiteY57" fmla="*/ 3259174 h 3600368"/>
              <a:gd name="connsiteX0" fmla="*/ 3626941 w 3626941"/>
              <a:gd name="connsiteY0" fmla="*/ 3259174 h 3600368"/>
              <a:gd name="connsiteX1" fmla="*/ 3626941 w 3626941"/>
              <a:gd name="connsiteY1" fmla="*/ 3259174 h 3600368"/>
              <a:gd name="connsiteX2" fmla="*/ 3545055 w 3626941"/>
              <a:gd name="connsiteY2" fmla="*/ 3081753 h 3600368"/>
              <a:gd name="connsiteX3" fmla="*/ 3517759 w 3626941"/>
              <a:gd name="connsiteY3" fmla="*/ 3027162 h 3600368"/>
              <a:gd name="connsiteX4" fmla="*/ 3476816 w 3626941"/>
              <a:gd name="connsiteY4" fmla="*/ 2999867 h 3600368"/>
              <a:gd name="connsiteX5" fmla="*/ 3435873 w 3626941"/>
              <a:gd name="connsiteY5" fmla="*/ 2945276 h 3600368"/>
              <a:gd name="connsiteX6" fmla="*/ 3394929 w 3626941"/>
              <a:gd name="connsiteY6" fmla="*/ 2917980 h 3600368"/>
              <a:gd name="connsiteX7" fmla="*/ 3299395 w 3626941"/>
              <a:gd name="connsiteY7" fmla="*/ 2836094 h 3600368"/>
              <a:gd name="connsiteX8" fmla="*/ 3272100 w 3626941"/>
              <a:gd name="connsiteY8" fmla="*/ 2795151 h 3600368"/>
              <a:gd name="connsiteX9" fmla="*/ 3231156 w 3626941"/>
              <a:gd name="connsiteY9" fmla="*/ 2754207 h 3600368"/>
              <a:gd name="connsiteX10" fmla="*/ 3176565 w 3626941"/>
              <a:gd name="connsiteY10" fmla="*/ 2672321 h 3600368"/>
              <a:gd name="connsiteX11" fmla="*/ 3149270 w 3626941"/>
              <a:gd name="connsiteY11" fmla="*/ 2631377 h 3600368"/>
              <a:gd name="connsiteX12" fmla="*/ 3108326 w 3626941"/>
              <a:gd name="connsiteY12" fmla="*/ 2590434 h 3600368"/>
              <a:gd name="connsiteX13" fmla="*/ 3026440 w 3626941"/>
              <a:gd name="connsiteY13" fmla="*/ 2549491 h 3600368"/>
              <a:gd name="connsiteX14" fmla="*/ 2985497 w 3626941"/>
              <a:gd name="connsiteY14" fmla="*/ 2522195 h 3600368"/>
              <a:gd name="connsiteX15" fmla="*/ 3045421 w 3626941"/>
              <a:gd name="connsiteY15" fmla="*/ 2419546 h 3600368"/>
              <a:gd name="connsiteX16" fmla="*/ 2666909 w 3626941"/>
              <a:gd name="connsiteY16" fmla="*/ 1767296 h 3600368"/>
              <a:gd name="connsiteX17" fmla="*/ 2099364 w 3626941"/>
              <a:gd name="connsiteY17" fmla="*/ 948983 h 3600368"/>
              <a:gd name="connsiteX18" fmla="*/ 748425 w 3626941"/>
              <a:gd name="connsiteY18" fmla="*/ 56176 h 3600368"/>
              <a:gd name="connsiteX19" fmla="*/ 76688 w 3626941"/>
              <a:gd name="connsiteY19" fmla="*/ 159990 h 3600368"/>
              <a:gd name="connsiteX20" fmla="*/ 31905 w 3626941"/>
              <a:gd name="connsiteY20" fmla="*/ 1391924 h 3600368"/>
              <a:gd name="connsiteX21" fmla="*/ 457338 w 3626941"/>
              <a:gd name="connsiteY21" fmla="*/ 1440371 h 3600368"/>
              <a:gd name="connsiteX22" fmla="*/ 1124275 w 3626941"/>
              <a:gd name="connsiteY22" fmla="*/ 1861153 h 3600368"/>
              <a:gd name="connsiteX23" fmla="*/ 1648016 w 3626941"/>
              <a:gd name="connsiteY23" fmla="*/ 2385718 h 3600368"/>
              <a:gd name="connsiteX24" fmla="*/ 1688959 w 3626941"/>
              <a:gd name="connsiteY24" fmla="*/ 2413013 h 3600368"/>
              <a:gd name="connsiteX25" fmla="*/ 1743550 w 3626941"/>
              <a:gd name="connsiteY25" fmla="*/ 2508548 h 3600368"/>
              <a:gd name="connsiteX26" fmla="*/ 1798141 w 3626941"/>
              <a:gd name="connsiteY26" fmla="*/ 2631377 h 3600368"/>
              <a:gd name="connsiteX27" fmla="*/ 1839085 w 3626941"/>
              <a:gd name="connsiteY27" fmla="*/ 2672321 h 3600368"/>
              <a:gd name="connsiteX28" fmla="*/ 1920971 w 3626941"/>
              <a:gd name="connsiteY28" fmla="*/ 2726912 h 3600368"/>
              <a:gd name="connsiteX29" fmla="*/ 1961914 w 3626941"/>
              <a:gd name="connsiteY29" fmla="*/ 2754207 h 3600368"/>
              <a:gd name="connsiteX30" fmla="*/ 1989210 w 3626941"/>
              <a:gd name="connsiteY30" fmla="*/ 2795151 h 3600368"/>
              <a:gd name="connsiteX31" fmla="*/ 2030153 w 3626941"/>
              <a:gd name="connsiteY31" fmla="*/ 2890685 h 3600368"/>
              <a:gd name="connsiteX32" fmla="*/ 2084744 w 3626941"/>
              <a:gd name="connsiteY32" fmla="*/ 2972571 h 3600368"/>
              <a:gd name="connsiteX33" fmla="*/ 2098392 w 3626941"/>
              <a:gd name="connsiteY33" fmla="*/ 3054458 h 3600368"/>
              <a:gd name="connsiteX34" fmla="*/ 2152983 w 3626941"/>
              <a:gd name="connsiteY34" fmla="*/ 3177288 h 3600368"/>
              <a:gd name="connsiteX35" fmla="*/ 2166631 w 3626941"/>
              <a:gd name="connsiteY35" fmla="*/ 3218231 h 3600368"/>
              <a:gd name="connsiteX36" fmla="*/ 2248517 w 3626941"/>
              <a:gd name="connsiteY36" fmla="*/ 3286470 h 3600368"/>
              <a:gd name="connsiteX37" fmla="*/ 2316756 w 3626941"/>
              <a:gd name="connsiteY37" fmla="*/ 3341061 h 3600368"/>
              <a:gd name="connsiteX38" fmla="*/ 2425938 w 3626941"/>
              <a:gd name="connsiteY38" fmla="*/ 3368356 h 3600368"/>
              <a:gd name="connsiteX39" fmla="*/ 2494177 w 3626941"/>
              <a:gd name="connsiteY39" fmla="*/ 3436595 h 3600368"/>
              <a:gd name="connsiteX40" fmla="*/ 2535120 w 3626941"/>
              <a:gd name="connsiteY40" fmla="*/ 3477539 h 3600368"/>
              <a:gd name="connsiteX41" fmla="*/ 2576064 w 3626941"/>
              <a:gd name="connsiteY41" fmla="*/ 3491186 h 3600368"/>
              <a:gd name="connsiteX42" fmla="*/ 2630655 w 3626941"/>
              <a:gd name="connsiteY42" fmla="*/ 3518482 h 3600368"/>
              <a:gd name="connsiteX43" fmla="*/ 2849019 w 3626941"/>
              <a:gd name="connsiteY43" fmla="*/ 3532130 h 3600368"/>
              <a:gd name="connsiteX44" fmla="*/ 2889962 w 3626941"/>
              <a:gd name="connsiteY44" fmla="*/ 3545777 h 3600368"/>
              <a:gd name="connsiteX45" fmla="*/ 3012792 w 3626941"/>
              <a:gd name="connsiteY45" fmla="*/ 3491186 h 3600368"/>
              <a:gd name="connsiteX46" fmla="*/ 3094679 w 3626941"/>
              <a:gd name="connsiteY46" fmla="*/ 3504834 h 3600368"/>
              <a:gd name="connsiteX47" fmla="*/ 3121974 w 3626941"/>
              <a:gd name="connsiteY47" fmla="*/ 3545777 h 3600368"/>
              <a:gd name="connsiteX48" fmla="*/ 3176565 w 3626941"/>
              <a:gd name="connsiteY48" fmla="*/ 3559425 h 3600368"/>
              <a:gd name="connsiteX49" fmla="*/ 3258452 w 3626941"/>
              <a:gd name="connsiteY49" fmla="*/ 3600368 h 3600368"/>
              <a:gd name="connsiteX50" fmla="*/ 3353986 w 3626941"/>
              <a:gd name="connsiteY50" fmla="*/ 3586721 h 3600368"/>
              <a:gd name="connsiteX51" fmla="*/ 3367634 w 3626941"/>
              <a:gd name="connsiteY51" fmla="*/ 3545777 h 3600368"/>
              <a:gd name="connsiteX52" fmla="*/ 3394929 w 3626941"/>
              <a:gd name="connsiteY52" fmla="*/ 3504834 h 3600368"/>
              <a:gd name="connsiteX53" fmla="*/ 3408577 w 3626941"/>
              <a:gd name="connsiteY53" fmla="*/ 3463891 h 3600368"/>
              <a:gd name="connsiteX54" fmla="*/ 3476816 w 3626941"/>
              <a:gd name="connsiteY54" fmla="*/ 3382004 h 3600368"/>
              <a:gd name="connsiteX55" fmla="*/ 3517759 w 3626941"/>
              <a:gd name="connsiteY55" fmla="*/ 3300118 h 3600368"/>
              <a:gd name="connsiteX56" fmla="*/ 3613294 w 3626941"/>
              <a:gd name="connsiteY56" fmla="*/ 3272822 h 3600368"/>
              <a:gd name="connsiteX57" fmla="*/ 3626941 w 3626941"/>
              <a:gd name="connsiteY57" fmla="*/ 3259174 h 3600368"/>
              <a:gd name="connsiteX0" fmla="*/ 4326279 w 4326279"/>
              <a:gd name="connsiteY0" fmla="*/ 3265298 h 3606492"/>
              <a:gd name="connsiteX1" fmla="*/ 4326279 w 4326279"/>
              <a:gd name="connsiteY1" fmla="*/ 3265298 h 3606492"/>
              <a:gd name="connsiteX2" fmla="*/ 4244393 w 4326279"/>
              <a:gd name="connsiteY2" fmla="*/ 3087877 h 3606492"/>
              <a:gd name="connsiteX3" fmla="*/ 4217097 w 4326279"/>
              <a:gd name="connsiteY3" fmla="*/ 3033286 h 3606492"/>
              <a:gd name="connsiteX4" fmla="*/ 4176154 w 4326279"/>
              <a:gd name="connsiteY4" fmla="*/ 3005991 h 3606492"/>
              <a:gd name="connsiteX5" fmla="*/ 4135211 w 4326279"/>
              <a:gd name="connsiteY5" fmla="*/ 2951400 h 3606492"/>
              <a:gd name="connsiteX6" fmla="*/ 4094267 w 4326279"/>
              <a:gd name="connsiteY6" fmla="*/ 2924104 h 3606492"/>
              <a:gd name="connsiteX7" fmla="*/ 3998733 w 4326279"/>
              <a:gd name="connsiteY7" fmla="*/ 2842218 h 3606492"/>
              <a:gd name="connsiteX8" fmla="*/ 3971438 w 4326279"/>
              <a:gd name="connsiteY8" fmla="*/ 2801275 h 3606492"/>
              <a:gd name="connsiteX9" fmla="*/ 3930494 w 4326279"/>
              <a:gd name="connsiteY9" fmla="*/ 2760331 h 3606492"/>
              <a:gd name="connsiteX10" fmla="*/ 3875903 w 4326279"/>
              <a:gd name="connsiteY10" fmla="*/ 2678445 h 3606492"/>
              <a:gd name="connsiteX11" fmla="*/ 3848608 w 4326279"/>
              <a:gd name="connsiteY11" fmla="*/ 2637501 h 3606492"/>
              <a:gd name="connsiteX12" fmla="*/ 3807664 w 4326279"/>
              <a:gd name="connsiteY12" fmla="*/ 2596558 h 3606492"/>
              <a:gd name="connsiteX13" fmla="*/ 3725778 w 4326279"/>
              <a:gd name="connsiteY13" fmla="*/ 2555615 h 3606492"/>
              <a:gd name="connsiteX14" fmla="*/ 3684835 w 4326279"/>
              <a:gd name="connsiteY14" fmla="*/ 2528319 h 3606492"/>
              <a:gd name="connsiteX15" fmla="*/ 3744759 w 4326279"/>
              <a:gd name="connsiteY15" fmla="*/ 2425670 h 3606492"/>
              <a:gd name="connsiteX16" fmla="*/ 3366247 w 4326279"/>
              <a:gd name="connsiteY16" fmla="*/ 1773420 h 3606492"/>
              <a:gd name="connsiteX17" fmla="*/ 2798702 w 4326279"/>
              <a:gd name="connsiteY17" fmla="*/ 955107 h 3606492"/>
              <a:gd name="connsiteX18" fmla="*/ 1447763 w 4326279"/>
              <a:gd name="connsiteY18" fmla="*/ 62300 h 3606492"/>
              <a:gd name="connsiteX19" fmla="*/ 6430 w 4326279"/>
              <a:gd name="connsiteY19" fmla="*/ 141506 h 3606492"/>
              <a:gd name="connsiteX20" fmla="*/ 731243 w 4326279"/>
              <a:gd name="connsiteY20" fmla="*/ 1398048 h 3606492"/>
              <a:gd name="connsiteX21" fmla="*/ 1156676 w 4326279"/>
              <a:gd name="connsiteY21" fmla="*/ 1446495 h 3606492"/>
              <a:gd name="connsiteX22" fmla="*/ 1823613 w 4326279"/>
              <a:gd name="connsiteY22" fmla="*/ 1867277 h 3606492"/>
              <a:gd name="connsiteX23" fmla="*/ 2347354 w 4326279"/>
              <a:gd name="connsiteY23" fmla="*/ 2391842 h 3606492"/>
              <a:gd name="connsiteX24" fmla="*/ 2388297 w 4326279"/>
              <a:gd name="connsiteY24" fmla="*/ 2419137 h 3606492"/>
              <a:gd name="connsiteX25" fmla="*/ 2442888 w 4326279"/>
              <a:gd name="connsiteY25" fmla="*/ 2514672 h 3606492"/>
              <a:gd name="connsiteX26" fmla="*/ 2497479 w 4326279"/>
              <a:gd name="connsiteY26" fmla="*/ 2637501 h 3606492"/>
              <a:gd name="connsiteX27" fmla="*/ 2538423 w 4326279"/>
              <a:gd name="connsiteY27" fmla="*/ 2678445 h 3606492"/>
              <a:gd name="connsiteX28" fmla="*/ 2620309 w 4326279"/>
              <a:gd name="connsiteY28" fmla="*/ 2733036 h 3606492"/>
              <a:gd name="connsiteX29" fmla="*/ 2661252 w 4326279"/>
              <a:gd name="connsiteY29" fmla="*/ 2760331 h 3606492"/>
              <a:gd name="connsiteX30" fmla="*/ 2688548 w 4326279"/>
              <a:gd name="connsiteY30" fmla="*/ 2801275 h 3606492"/>
              <a:gd name="connsiteX31" fmla="*/ 2729491 w 4326279"/>
              <a:gd name="connsiteY31" fmla="*/ 2896809 h 3606492"/>
              <a:gd name="connsiteX32" fmla="*/ 2784082 w 4326279"/>
              <a:gd name="connsiteY32" fmla="*/ 2978695 h 3606492"/>
              <a:gd name="connsiteX33" fmla="*/ 2797730 w 4326279"/>
              <a:gd name="connsiteY33" fmla="*/ 3060582 h 3606492"/>
              <a:gd name="connsiteX34" fmla="*/ 2852321 w 4326279"/>
              <a:gd name="connsiteY34" fmla="*/ 3183412 h 3606492"/>
              <a:gd name="connsiteX35" fmla="*/ 2865969 w 4326279"/>
              <a:gd name="connsiteY35" fmla="*/ 3224355 h 3606492"/>
              <a:gd name="connsiteX36" fmla="*/ 2947855 w 4326279"/>
              <a:gd name="connsiteY36" fmla="*/ 3292594 h 3606492"/>
              <a:gd name="connsiteX37" fmla="*/ 3016094 w 4326279"/>
              <a:gd name="connsiteY37" fmla="*/ 3347185 h 3606492"/>
              <a:gd name="connsiteX38" fmla="*/ 3125276 w 4326279"/>
              <a:gd name="connsiteY38" fmla="*/ 3374480 h 3606492"/>
              <a:gd name="connsiteX39" fmla="*/ 3193515 w 4326279"/>
              <a:gd name="connsiteY39" fmla="*/ 3442719 h 3606492"/>
              <a:gd name="connsiteX40" fmla="*/ 3234458 w 4326279"/>
              <a:gd name="connsiteY40" fmla="*/ 3483663 h 3606492"/>
              <a:gd name="connsiteX41" fmla="*/ 3275402 w 4326279"/>
              <a:gd name="connsiteY41" fmla="*/ 3497310 h 3606492"/>
              <a:gd name="connsiteX42" fmla="*/ 3329993 w 4326279"/>
              <a:gd name="connsiteY42" fmla="*/ 3524606 h 3606492"/>
              <a:gd name="connsiteX43" fmla="*/ 3548357 w 4326279"/>
              <a:gd name="connsiteY43" fmla="*/ 3538254 h 3606492"/>
              <a:gd name="connsiteX44" fmla="*/ 3589300 w 4326279"/>
              <a:gd name="connsiteY44" fmla="*/ 3551901 h 3606492"/>
              <a:gd name="connsiteX45" fmla="*/ 3712130 w 4326279"/>
              <a:gd name="connsiteY45" fmla="*/ 3497310 h 3606492"/>
              <a:gd name="connsiteX46" fmla="*/ 3794017 w 4326279"/>
              <a:gd name="connsiteY46" fmla="*/ 3510958 h 3606492"/>
              <a:gd name="connsiteX47" fmla="*/ 3821312 w 4326279"/>
              <a:gd name="connsiteY47" fmla="*/ 3551901 h 3606492"/>
              <a:gd name="connsiteX48" fmla="*/ 3875903 w 4326279"/>
              <a:gd name="connsiteY48" fmla="*/ 3565549 h 3606492"/>
              <a:gd name="connsiteX49" fmla="*/ 3957790 w 4326279"/>
              <a:gd name="connsiteY49" fmla="*/ 3606492 h 3606492"/>
              <a:gd name="connsiteX50" fmla="*/ 4053324 w 4326279"/>
              <a:gd name="connsiteY50" fmla="*/ 3592845 h 3606492"/>
              <a:gd name="connsiteX51" fmla="*/ 4066972 w 4326279"/>
              <a:gd name="connsiteY51" fmla="*/ 3551901 h 3606492"/>
              <a:gd name="connsiteX52" fmla="*/ 4094267 w 4326279"/>
              <a:gd name="connsiteY52" fmla="*/ 3510958 h 3606492"/>
              <a:gd name="connsiteX53" fmla="*/ 4107915 w 4326279"/>
              <a:gd name="connsiteY53" fmla="*/ 3470015 h 3606492"/>
              <a:gd name="connsiteX54" fmla="*/ 4176154 w 4326279"/>
              <a:gd name="connsiteY54" fmla="*/ 3388128 h 3606492"/>
              <a:gd name="connsiteX55" fmla="*/ 4217097 w 4326279"/>
              <a:gd name="connsiteY55" fmla="*/ 3306242 h 3606492"/>
              <a:gd name="connsiteX56" fmla="*/ 4312632 w 4326279"/>
              <a:gd name="connsiteY56" fmla="*/ 3278946 h 3606492"/>
              <a:gd name="connsiteX57" fmla="*/ 4326279 w 4326279"/>
              <a:gd name="connsiteY57" fmla="*/ 3265298 h 3606492"/>
              <a:gd name="connsiteX0" fmla="*/ 4916808 w 4916808"/>
              <a:gd name="connsiteY0" fmla="*/ 3265298 h 4299342"/>
              <a:gd name="connsiteX1" fmla="*/ 4916808 w 4916808"/>
              <a:gd name="connsiteY1" fmla="*/ 3265298 h 4299342"/>
              <a:gd name="connsiteX2" fmla="*/ 4834922 w 4916808"/>
              <a:gd name="connsiteY2" fmla="*/ 3087877 h 4299342"/>
              <a:gd name="connsiteX3" fmla="*/ 4807626 w 4916808"/>
              <a:gd name="connsiteY3" fmla="*/ 3033286 h 4299342"/>
              <a:gd name="connsiteX4" fmla="*/ 4766683 w 4916808"/>
              <a:gd name="connsiteY4" fmla="*/ 3005991 h 4299342"/>
              <a:gd name="connsiteX5" fmla="*/ 4725740 w 4916808"/>
              <a:gd name="connsiteY5" fmla="*/ 2951400 h 4299342"/>
              <a:gd name="connsiteX6" fmla="*/ 4684796 w 4916808"/>
              <a:gd name="connsiteY6" fmla="*/ 2924104 h 4299342"/>
              <a:gd name="connsiteX7" fmla="*/ 4589262 w 4916808"/>
              <a:gd name="connsiteY7" fmla="*/ 2842218 h 4299342"/>
              <a:gd name="connsiteX8" fmla="*/ 4561967 w 4916808"/>
              <a:gd name="connsiteY8" fmla="*/ 2801275 h 4299342"/>
              <a:gd name="connsiteX9" fmla="*/ 4521023 w 4916808"/>
              <a:gd name="connsiteY9" fmla="*/ 2760331 h 4299342"/>
              <a:gd name="connsiteX10" fmla="*/ 4466432 w 4916808"/>
              <a:gd name="connsiteY10" fmla="*/ 2678445 h 4299342"/>
              <a:gd name="connsiteX11" fmla="*/ 4439137 w 4916808"/>
              <a:gd name="connsiteY11" fmla="*/ 2637501 h 4299342"/>
              <a:gd name="connsiteX12" fmla="*/ 4398193 w 4916808"/>
              <a:gd name="connsiteY12" fmla="*/ 2596558 h 4299342"/>
              <a:gd name="connsiteX13" fmla="*/ 4316307 w 4916808"/>
              <a:gd name="connsiteY13" fmla="*/ 2555615 h 4299342"/>
              <a:gd name="connsiteX14" fmla="*/ 4275364 w 4916808"/>
              <a:gd name="connsiteY14" fmla="*/ 2528319 h 4299342"/>
              <a:gd name="connsiteX15" fmla="*/ 4335288 w 4916808"/>
              <a:gd name="connsiteY15" fmla="*/ 2425670 h 4299342"/>
              <a:gd name="connsiteX16" fmla="*/ 3956776 w 4916808"/>
              <a:gd name="connsiteY16" fmla="*/ 1773420 h 4299342"/>
              <a:gd name="connsiteX17" fmla="*/ 3389231 w 4916808"/>
              <a:gd name="connsiteY17" fmla="*/ 955107 h 4299342"/>
              <a:gd name="connsiteX18" fmla="*/ 2038292 w 4916808"/>
              <a:gd name="connsiteY18" fmla="*/ 62300 h 4299342"/>
              <a:gd name="connsiteX19" fmla="*/ 596959 w 4916808"/>
              <a:gd name="connsiteY19" fmla="*/ 141506 h 4299342"/>
              <a:gd name="connsiteX20" fmla="*/ 3728 w 4916808"/>
              <a:gd name="connsiteY20" fmla="*/ 4293580 h 4299342"/>
              <a:gd name="connsiteX21" fmla="*/ 1747205 w 4916808"/>
              <a:gd name="connsiteY21" fmla="*/ 1446495 h 4299342"/>
              <a:gd name="connsiteX22" fmla="*/ 2414142 w 4916808"/>
              <a:gd name="connsiteY22" fmla="*/ 1867277 h 4299342"/>
              <a:gd name="connsiteX23" fmla="*/ 2937883 w 4916808"/>
              <a:gd name="connsiteY23" fmla="*/ 2391842 h 4299342"/>
              <a:gd name="connsiteX24" fmla="*/ 2978826 w 4916808"/>
              <a:gd name="connsiteY24" fmla="*/ 2419137 h 4299342"/>
              <a:gd name="connsiteX25" fmla="*/ 3033417 w 4916808"/>
              <a:gd name="connsiteY25" fmla="*/ 2514672 h 4299342"/>
              <a:gd name="connsiteX26" fmla="*/ 3088008 w 4916808"/>
              <a:gd name="connsiteY26" fmla="*/ 2637501 h 4299342"/>
              <a:gd name="connsiteX27" fmla="*/ 3128952 w 4916808"/>
              <a:gd name="connsiteY27" fmla="*/ 2678445 h 4299342"/>
              <a:gd name="connsiteX28" fmla="*/ 3210838 w 4916808"/>
              <a:gd name="connsiteY28" fmla="*/ 2733036 h 4299342"/>
              <a:gd name="connsiteX29" fmla="*/ 3251781 w 4916808"/>
              <a:gd name="connsiteY29" fmla="*/ 2760331 h 4299342"/>
              <a:gd name="connsiteX30" fmla="*/ 3279077 w 4916808"/>
              <a:gd name="connsiteY30" fmla="*/ 2801275 h 4299342"/>
              <a:gd name="connsiteX31" fmla="*/ 3320020 w 4916808"/>
              <a:gd name="connsiteY31" fmla="*/ 2896809 h 4299342"/>
              <a:gd name="connsiteX32" fmla="*/ 3374611 w 4916808"/>
              <a:gd name="connsiteY32" fmla="*/ 2978695 h 4299342"/>
              <a:gd name="connsiteX33" fmla="*/ 3388259 w 4916808"/>
              <a:gd name="connsiteY33" fmla="*/ 3060582 h 4299342"/>
              <a:gd name="connsiteX34" fmla="*/ 3442850 w 4916808"/>
              <a:gd name="connsiteY34" fmla="*/ 3183412 h 4299342"/>
              <a:gd name="connsiteX35" fmla="*/ 3456498 w 4916808"/>
              <a:gd name="connsiteY35" fmla="*/ 3224355 h 4299342"/>
              <a:gd name="connsiteX36" fmla="*/ 3538384 w 4916808"/>
              <a:gd name="connsiteY36" fmla="*/ 3292594 h 4299342"/>
              <a:gd name="connsiteX37" fmla="*/ 3606623 w 4916808"/>
              <a:gd name="connsiteY37" fmla="*/ 3347185 h 4299342"/>
              <a:gd name="connsiteX38" fmla="*/ 3715805 w 4916808"/>
              <a:gd name="connsiteY38" fmla="*/ 3374480 h 4299342"/>
              <a:gd name="connsiteX39" fmla="*/ 3784044 w 4916808"/>
              <a:gd name="connsiteY39" fmla="*/ 3442719 h 4299342"/>
              <a:gd name="connsiteX40" fmla="*/ 3824987 w 4916808"/>
              <a:gd name="connsiteY40" fmla="*/ 3483663 h 4299342"/>
              <a:gd name="connsiteX41" fmla="*/ 3865931 w 4916808"/>
              <a:gd name="connsiteY41" fmla="*/ 3497310 h 4299342"/>
              <a:gd name="connsiteX42" fmla="*/ 3920522 w 4916808"/>
              <a:gd name="connsiteY42" fmla="*/ 3524606 h 4299342"/>
              <a:gd name="connsiteX43" fmla="*/ 4138886 w 4916808"/>
              <a:gd name="connsiteY43" fmla="*/ 3538254 h 4299342"/>
              <a:gd name="connsiteX44" fmla="*/ 4179829 w 4916808"/>
              <a:gd name="connsiteY44" fmla="*/ 3551901 h 4299342"/>
              <a:gd name="connsiteX45" fmla="*/ 4302659 w 4916808"/>
              <a:gd name="connsiteY45" fmla="*/ 3497310 h 4299342"/>
              <a:gd name="connsiteX46" fmla="*/ 4384546 w 4916808"/>
              <a:gd name="connsiteY46" fmla="*/ 3510958 h 4299342"/>
              <a:gd name="connsiteX47" fmla="*/ 4411841 w 4916808"/>
              <a:gd name="connsiteY47" fmla="*/ 3551901 h 4299342"/>
              <a:gd name="connsiteX48" fmla="*/ 4466432 w 4916808"/>
              <a:gd name="connsiteY48" fmla="*/ 3565549 h 4299342"/>
              <a:gd name="connsiteX49" fmla="*/ 4548319 w 4916808"/>
              <a:gd name="connsiteY49" fmla="*/ 3606492 h 4299342"/>
              <a:gd name="connsiteX50" fmla="*/ 4643853 w 4916808"/>
              <a:gd name="connsiteY50" fmla="*/ 3592845 h 4299342"/>
              <a:gd name="connsiteX51" fmla="*/ 4657501 w 4916808"/>
              <a:gd name="connsiteY51" fmla="*/ 3551901 h 4299342"/>
              <a:gd name="connsiteX52" fmla="*/ 4684796 w 4916808"/>
              <a:gd name="connsiteY52" fmla="*/ 3510958 h 4299342"/>
              <a:gd name="connsiteX53" fmla="*/ 4698444 w 4916808"/>
              <a:gd name="connsiteY53" fmla="*/ 3470015 h 4299342"/>
              <a:gd name="connsiteX54" fmla="*/ 4766683 w 4916808"/>
              <a:gd name="connsiteY54" fmla="*/ 3388128 h 4299342"/>
              <a:gd name="connsiteX55" fmla="*/ 4807626 w 4916808"/>
              <a:gd name="connsiteY55" fmla="*/ 3306242 h 4299342"/>
              <a:gd name="connsiteX56" fmla="*/ 4903161 w 4916808"/>
              <a:gd name="connsiteY56" fmla="*/ 3278946 h 4299342"/>
              <a:gd name="connsiteX57" fmla="*/ 4916808 w 4916808"/>
              <a:gd name="connsiteY57" fmla="*/ 3265298 h 4299342"/>
              <a:gd name="connsiteX0" fmla="*/ 4972122 w 4972122"/>
              <a:gd name="connsiteY0" fmla="*/ 3318366 h 4347831"/>
              <a:gd name="connsiteX1" fmla="*/ 4972122 w 4972122"/>
              <a:gd name="connsiteY1" fmla="*/ 3318366 h 4347831"/>
              <a:gd name="connsiteX2" fmla="*/ 4890236 w 4972122"/>
              <a:gd name="connsiteY2" fmla="*/ 3140945 h 4347831"/>
              <a:gd name="connsiteX3" fmla="*/ 4862940 w 4972122"/>
              <a:gd name="connsiteY3" fmla="*/ 3086354 h 4347831"/>
              <a:gd name="connsiteX4" fmla="*/ 4821997 w 4972122"/>
              <a:gd name="connsiteY4" fmla="*/ 3059059 h 4347831"/>
              <a:gd name="connsiteX5" fmla="*/ 4781054 w 4972122"/>
              <a:gd name="connsiteY5" fmla="*/ 3004468 h 4347831"/>
              <a:gd name="connsiteX6" fmla="*/ 4740110 w 4972122"/>
              <a:gd name="connsiteY6" fmla="*/ 2977172 h 4347831"/>
              <a:gd name="connsiteX7" fmla="*/ 4644576 w 4972122"/>
              <a:gd name="connsiteY7" fmla="*/ 2895286 h 4347831"/>
              <a:gd name="connsiteX8" fmla="*/ 4617281 w 4972122"/>
              <a:gd name="connsiteY8" fmla="*/ 2854343 h 4347831"/>
              <a:gd name="connsiteX9" fmla="*/ 4576337 w 4972122"/>
              <a:gd name="connsiteY9" fmla="*/ 2813399 h 4347831"/>
              <a:gd name="connsiteX10" fmla="*/ 4521746 w 4972122"/>
              <a:gd name="connsiteY10" fmla="*/ 2731513 h 4347831"/>
              <a:gd name="connsiteX11" fmla="*/ 4494451 w 4972122"/>
              <a:gd name="connsiteY11" fmla="*/ 2690569 h 4347831"/>
              <a:gd name="connsiteX12" fmla="*/ 4453507 w 4972122"/>
              <a:gd name="connsiteY12" fmla="*/ 2649626 h 4347831"/>
              <a:gd name="connsiteX13" fmla="*/ 4371621 w 4972122"/>
              <a:gd name="connsiteY13" fmla="*/ 2608683 h 4347831"/>
              <a:gd name="connsiteX14" fmla="*/ 4330678 w 4972122"/>
              <a:gd name="connsiteY14" fmla="*/ 2581387 h 4347831"/>
              <a:gd name="connsiteX15" fmla="*/ 4390602 w 4972122"/>
              <a:gd name="connsiteY15" fmla="*/ 2478738 h 4347831"/>
              <a:gd name="connsiteX16" fmla="*/ 4012090 w 4972122"/>
              <a:gd name="connsiteY16" fmla="*/ 1826488 h 4347831"/>
              <a:gd name="connsiteX17" fmla="*/ 3444545 w 4972122"/>
              <a:gd name="connsiteY17" fmla="*/ 1008175 h 4347831"/>
              <a:gd name="connsiteX18" fmla="*/ 2093606 w 4972122"/>
              <a:gd name="connsiteY18" fmla="*/ 115368 h 4347831"/>
              <a:gd name="connsiteX19" fmla="*/ 652273 w 4972122"/>
              <a:gd name="connsiteY19" fmla="*/ 194574 h 4347831"/>
              <a:gd name="connsiteX20" fmla="*/ 483095 w 4972122"/>
              <a:gd name="connsiteY20" fmla="*/ 1942763 h 4347831"/>
              <a:gd name="connsiteX21" fmla="*/ 59042 w 4972122"/>
              <a:gd name="connsiteY21" fmla="*/ 4346648 h 4347831"/>
              <a:gd name="connsiteX22" fmla="*/ 1802519 w 4972122"/>
              <a:gd name="connsiteY22" fmla="*/ 1499563 h 4347831"/>
              <a:gd name="connsiteX23" fmla="*/ 2469456 w 4972122"/>
              <a:gd name="connsiteY23" fmla="*/ 1920345 h 4347831"/>
              <a:gd name="connsiteX24" fmla="*/ 2993197 w 4972122"/>
              <a:gd name="connsiteY24" fmla="*/ 2444910 h 4347831"/>
              <a:gd name="connsiteX25" fmla="*/ 3034140 w 4972122"/>
              <a:gd name="connsiteY25" fmla="*/ 2472205 h 4347831"/>
              <a:gd name="connsiteX26" fmla="*/ 3088731 w 4972122"/>
              <a:gd name="connsiteY26" fmla="*/ 2567740 h 4347831"/>
              <a:gd name="connsiteX27" fmla="*/ 3143322 w 4972122"/>
              <a:gd name="connsiteY27" fmla="*/ 2690569 h 4347831"/>
              <a:gd name="connsiteX28" fmla="*/ 3184266 w 4972122"/>
              <a:gd name="connsiteY28" fmla="*/ 2731513 h 4347831"/>
              <a:gd name="connsiteX29" fmla="*/ 3266152 w 4972122"/>
              <a:gd name="connsiteY29" fmla="*/ 2786104 h 4347831"/>
              <a:gd name="connsiteX30" fmla="*/ 3307095 w 4972122"/>
              <a:gd name="connsiteY30" fmla="*/ 2813399 h 4347831"/>
              <a:gd name="connsiteX31" fmla="*/ 3334391 w 4972122"/>
              <a:gd name="connsiteY31" fmla="*/ 2854343 h 4347831"/>
              <a:gd name="connsiteX32" fmla="*/ 3375334 w 4972122"/>
              <a:gd name="connsiteY32" fmla="*/ 2949877 h 4347831"/>
              <a:gd name="connsiteX33" fmla="*/ 3429925 w 4972122"/>
              <a:gd name="connsiteY33" fmla="*/ 3031763 h 4347831"/>
              <a:gd name="connsiteX34" fmla="*/ 3443573 w 4972122"/>
              <a:gd name="connsiteY34" fmla="*/ 3113650 h 4347831"/>
              <a:gd name="connsiteX35" fmla="*/ 3498164 w 4972122"/>
              <a:gd name="connsiteY35" fmla="*/ 3236480 h 4347831"/>
              <a:gd name="connsiteX36" fmla="*/ 3511812 w 4972122"/>
              <a:gd name="connsiteY36" fmla="*/ 3277423 h 4347831"/>
              <a:gd name="connsiteX37" fmla="*/ 3593698 w 4972122"/>
              <a:gd name="connsiteY37" fmla="*/ 3345662 h 4347831"/>
              <a:gd name="connsiteX38" fmla="*/ 3661937 w 4972122"/>
              <a:gd name="connsiteY38" fmla="*/ 3400253 h 4347831"/>
              <a:gd name="connsiteX39" fmla="*/ 3771119 w 4972122"/>
              <a:gd name="connsiteY39" fmla="*/ 3427548 h 4347831"/>
              <a:gd name="connsiteX40" fmla="*/ 3839358 w 4972122"/>
              <a:gd name="connsiteY40" fmla="*/ 3495787 h 4347831"/>
              <a:gd name="connsiteX41" fmla="*/ 3880301 w 4972122"/>
              <a:gd name="connsiteY41" fmla="*/ 3536731 h 4347831"/>
              <a:gd name="connsiteX42" fmla="*/ 3921245 w 4972122"/>
              <a:gd name="connsiteY42" fmla="*/ 3550378 h 4347831"/>
              <a:gd name="connsiteX43" fmla="*/ 3975836 w 4972122"/>
              <a:gd name="connsiteY43" fmla="*/ 3577674 h 4347831"/>
              <a:gd name="connsiteX44" fmla="*/ 4194200 w 4972122"/>
              <a:gd name="connsiteY44" fmla="*/ 3591322 h 4347831"/>
              <a:gd name="connsiteX45" fmla="*/ 4235143 w 4972122"/>
              <a:gd name="connsiteY45" fmla="*/ 3604969 h 4347831"/>
              <a:gd name="connsiteX46" fmla="*/ 4357973 w 4972122"/>
              <a:gd name="connsiteY46" fmla="*/ 3550378 h 4347831"/>
              <a:gd name="connsiteX47" fmla="*/ 4439860 w 4972122"/>
              <a:gd name="connsiteY47" fmla="*/ 3564026 h 4347831"/>
              <a:gd name="connsiteX48" fmla="*/ 4467155 w 4972122"/>
              <a:gd name="connsiteY48" fmla="*/ 3604969 h 4347831"/>
              <a:gd name="connsiteX49" fmla="*/ 4521746 w 4972122"/>
              <a:gd name="connsiteY49" fmla="*/ 3618617 h 4347831"/>
              <a:gd name="connsiteX50" fmla="*/ 4603633 w 4972122"/>
              <a:gd name="connsiteY50" fmla="*/ 3659560 h 4347831"/>
              <a:gd name="connsiteX51" fmla="*/ 4699167 w 4972122"/>
              <a:gd name="connsiteY51" fmla="*/ 3645913 h 4347831"/>
              <a:gd name="connsiteX52" fmla="*/ 4712815 w 4972122"/>
              <a:gd name="connsiteY52" fmla="*/ 3604969 h 4347831"/>
              <a:gd name="connsiteX53" fmla="*/ 4740110 w 4972122"/>
              <a:gd name="connsiteY53" fmla="*/ 3564026 h 4347831"/>
              <a:gd name="connsiteX54" fmla="*/ 4753758 w 4972122"/>
              <a:gd name="connsiteY54" fmla="*/ 3523083 h 4347831"/>
              <a:gd name="connsiteX55" fmla="*/ 4821997 w 4972122"/>
              <a:gd name="connsiteY55" fmla="*/ 3441196 h 4347831"/>
              <a:gd name="connsiteX56" fmla="*/ 4862940 w 4972122"/>
              <a:gd name="connsiteY56" fmla="*/ 3359310 h 4347831"/>
              <a:gd name="connsiteX57" fmla="*/ 4958475 w 4972122"/>
              <a:gd name="connsiteY57" fmla="*/ 3332014 h 4347831"/>
              <a:gd name="connsiteX58" fmla="*/ 4972122 w 4972122"/>
              <a:gd name="connsiteY58" fmla="*/ 3318366 h 4347831"/>
              <a:gd name="connsiteX0" fmla="*/ 5385040 w 5385040"/>
              <a:gd name="connsiteY0" fmla="*/ 3318366 h 4387402"/>
              <a:gd name="connsiteX1" fmla="*/ 5385040 w 5385040"/>
              <a:gd name="connsiteY1" fmla="*/ 3318366 h 4387402"/>
              <a:gd name="connsiteX2" fmla="*/ 5303154 w 5385040"/>
              <a:gd name="connsiteY2" fmla="*/ 3140945 h 4387402"/>
              <a:gd name="connsiteX3" fmla="*/ 5275858 w 5385040"/>
              <a:gd name="connsiteY3" fmla="*/ 3086354 h 4387402"/>
              <a:gd name="connsiteX4" fmla="*/ 5234915 w 5385040"/>
              <a:gd name="connsiteY4" fmla="*/ 3059059 h 4387402"/>
              <a:gd name="connsiteX5" fmla="*/ 5193972 w 5385040"/>
              <a:gd name="connsiteY5" fmla="*/ 3004468 h 4387402"/>
              <a:gd name="connsiteX6" fmla="*/ 5153028 w 5385040"/>
              <a:gd name="connsiteY6" fmla="*/ 2977172 h 4387402"/>
              <a:gd name="connsiteX7" fmla="*/ 5057494 w 5385040"/>
              <a:gd name="connsiteY7" fmla="*/ 2895286 h 4387402"/>
              <a:gd name="connsiteX8" fmla="*/ 5030199 w 5385040"/>
              <a:gd name="connsiteY8" fmla="*/ 2854343 h 4387402"/>
              <a:gd name="connsiteX9" fmla="*/ 4989255 w 5385040"/>
              <a:gd name="connsiteY9" fmla="*/ 2813399 h 4387402"/>
              <a:gd name="connsiteX10" fmla="*/ 4934664 w 5385040"/>
              <a:gd name="connsiteY10" fmla="*/ 2731513 h 4387402"/>
              <a:gd name="connsiteX11" fmla="*/ 4907369 w 5385040"/>
              <a:gd name="connsiteY11" fmla="*/ 2690569 h 4387402"/>
              <a:gd name="connsiteX12" fmla="*/ 4866425 w 5385040"/>
              <a:gd name="connsiteY12" fmla="*/ 2649626 h 4387402"/>
              <a:gd name="connsiteX13" fmla="*/ 4784539 w 5385040"/>
              <a:gd name="connsiteY13" fmla="*/ 2608683 h 4387402"/>
              <a:gd name="connsiteX14" fmla="*/ 4743596 w 5385040"/>
              <a:gd name="connsiteY14" fmla="*/ 2581387 h 4387402"/>
              <a:gd name="connsiteX15" fmla="*/ 4803520 w 5385040"/>
              <a:gd name="connsiteY15" fmla="*/ 2478738 h 4387402"/>
              <a:gd name="connsiteX16" fmla="*/ 4425008 w 5385040"/>
              <a:gd name="connsiteY16" fmla="*/ 1826488 h 4387402"/>
              <a:gd name="connsiteX17" fmla="*/ 3857463 w 5385040"/>
              <a:gd name="connsiteY17" fmla="*/ 1008175 h 4387402"/>
              <a:gd name="connsiteX18" fmla="*/ 2506524 w 5385040"/>
              <a:gd name="connsiteY18" fmla="*/ 115368 h 4387402"/>
              <a:gd name="connsiteX19" fmla="*/ 1065191 w 5385040"/>
              <a:gd name="connsiteY19" fmla="*/ 194574 h 4387402"/>
              <a:gd name="connsiteX20" fmla="*/ 896013 w 5385040"/>
              <a:gd name="connsiteY20" fmla="*/ 1942763 h 4387402"/>
              <a:gd name="connsiteX21" fmla="*/ 11420 w 5385040"/>
              <a:gd name="connsiteY21" fmla="*/ 3164956 h 4387402"/>
              <a:gd name="connsiteX22" fmla="*/ 471960 w 5385040"/>
              <a:gd name="connsiteY22" fmla="*/ 4346648 h 4387402"/>
              <a:gd name="connsiteX23" fmla="*/ 2215437 w 5385040"/>
              <a:gd name="connsiteY23" fmla="*/ 1499563 h 4387402"/>
              <a:gd name="connsiteX24" fmla="*/ 2882374 w 5385040"/>
              <a:gd name="connsiteY24" fmla="*/ 1920345 h 4387402"/>
              <a:gd name="connsiteX25" fmla="*/ 3406115 w 5385040"/>
              <a:gd name="connsiteY25" fmla="*/ 2444910 h 4387402"/>
              <a:gd name="connsiteX26" fmla="*/ 3447058 w 5385040"/>
              <a:gd name="connsiteY26" fmla="*/ 2472205 h 4387402"/>
              <a:gd name="connsiteX27" fmla="*/ 3501649 w 5385040"/>
              <a:gd name="connsiteY27" fmla="*/ 2567740 h 4387402"/>
              <a:gd name="connsiteX28" fmla="*/ 3556240 w 5385040"/>
              <a:gd name="connsiteY28" fmla="*/ 2690569 h 4387402"/>
              <a:gd name="connsiteX29" fmla="*/ 3597184 w 5385040"/>
              <a:gd name="connsiteY29" fmla="*/ 2731513 h 4387402"/>
              <a:gd name="connsiteX30" fmla="*/ 3679070 w 5385040"/>
              <a:gd name="connsiteY30" fmla="*/ 2786104 h 4387402"/>
              <a:gd name="connsiteX31" fmla="*/ 3720013 w 5385040"/>
              <a:gd name="connsiteY31" fmla="*/ 2813399 h 4387402"/>
              <a:gd name="connsiteX32" fmla="*/ 3747309 w 5385040"/>
              <a:gd name="connsiteY32" fmla="*/ 2854343 h 4387402"/>
              <a:gd name="connsiteX33" fmla="*/ 3788252 w 5385040"/>
              <a:gd name="connsiteY33" fmla="*/ 2949877 h 4387402"/>
              <a:gd name="connsiteX34" fmla="*/ 3842843 w 5385040"/>
              <a:gd name="connsiteY34" fmla="*/ 3031763 h 4387402"/>
              <a:gd name="connsiteX35" fmla="*/ 3856491 w 5385040"/>
              <a:gd name="connsiteY35" fmla="*/ 3113650 h 4387402"/>
              <a:gd name="connsiteX36" fmla="*/ 3911082 w 5385040"/>
              <a:gd name="connsiteY36" fmla="*/ 3236480 h 4387402"/>
              <a:gd name="connsiteX37" fmla="*/ 3924730 w 5385040"/>
              <a:gd name="connsiteY37" fmla="*/ 3277423 h 4387402"/>
              <a:gd name="connsiteX38" fmla="*/ 4006616 w 5385040"/>
              <a:gd name="connsiteY38" fmla="*/ 3345662 h 4387402"/>
              <a:gd name="connsiteX39" fmla="*/ 4074855 w 5385040"/>
              <a:gd name="connsiteY39" fmla="*/ 3400253 h 4387402"/>
              <a:gd name="connsiteX40" fmla="*/ 4184037 w 5385040"/>
              <a:gd name="connsiteY40" fmla="*/ 3427548 h 4387402"/>
              <a:gd name="connsiteX41" fmla="*/ 4252276 w 5385040"/>
              <a:gd name="connsiteY41" fmla="*/ 3495787 h 4387402"/>
              <a:gd name="connsiteX42" fmla="*/ 4293219 w 5385040"/>
              <a:gd name="connsiteY42" fmla="*/ 3536731 h 4387402"/>
              <a:gd name="connsiteX43" fmla="*/ 4334163 w 5385040"/>
              <a:gd name="connsiteY43" fmla="*/ 3550378 h 4387402"/>
              <a:gd name="connsiteX44" fmla="*/ 4388754 w 5385040"/>
              <a:gd name="connsiteY44" fmla="*/ 3577674 h 4387402"/>
              <a:gd name="connsiteX45" fmla="*/ 4607118 w 5385040"/>
              <a:gd name="connsiteY45" fmla="*/ 3591322 h 4387402"/>
              <a:gd name="connsiteX46" fmla="*/ 4648061 w 5385040"/>
              <a:gd name="connsiteY46" fmla="*/ 3604969 h 4387402"/>
              <a:gd name="connsiteX47" fmla="*/ 4770891 w 5385040"/>
              <a:gd name="connsiteY47" fmla="*/ 3550378 h 4387402"/>
              <a:gd name="connsiteX48" fmla="*/ 4852778 w 5385040"/>
              <a:gd name="connsiteY48" fmla="*/ 3564026 h 4387402"/>
              <a:gd name="connsiteX49" fmla="*/ 4880073 w 5385040"/>
              <a:gd name="connsiteY49" fmla="*/ 3604969 h 4387402"/>
              <a:gd name="connsiteX50" fmla="*/ 4934664 w 5385040"/>
              <a:gd name="connsiteY50" fmla="*/ 3618617 h 4387402"/>
              <a:gd name="connsiteX51" fmla="*/ 5016551 w 5385040"/>
              <a:gd name="connsiteY51" fmla="*/ 3659560 h 4387402"/>
              <a:gd name="connsiteX52" fmla="*/ 5112085 w 5385040"/>
              <a:gd name="connsiteY52" fmla="*/ 3645913 h 4387402"/>
              <a:gd name="connsiteX53" fmla="*/ 5125733 w 5385040"/>
              <a:gd name="connsiteY53" fmla="*/ 3604969 h 4387402"/>
              <a:gd name="connsiteX54" fmla="*/ 5153028 w 5385040"/>
              <a:gd name="connsiteY54" fmla="*/ 3564026 h 4387402"/>
              <a:gd name="connsiteX55" fmla="*/ 5166676 w 5385040"/>
              <a:gd name="connsiteY55" fmla="*/ 3523083 h 4387402"/>
              <a:gd name="connsiteX56" fmla="*/ 5234915 w 5385040"/>
              <a:gd name="connsiteY56" fmla="*/ 3441196 h 4387402"/>
              <a:gd name="connsiteX57" fmla="*/ 5275858 w 5385040"/>
              <a:gd name="connsiteY57" fmla="*/ 3359310 h 4387402"/>
              <a:gd name="connsiteX58" fmla="*/ 5371393 w 5385040"/>
              <a:gd name="connsiteY58" fmla="*/ 3332014 h 4387402"/>
              <a:gd name="connsiteX59" fmla="*/ 5385040 w 5385040"/>
              <a:gd name="connsiteY59" fmla="*/ 3318366 h 4387402"/>
              <a:gd name="connsiteX0" fmla="*/ 5374860 w 5374860"/>
              <a:gd name="connsiteY0" fmla="*/ 3318366 h 4383750"/>
              <a:gd name="connsiteX1" fmla="*/ 5374860 w 5374860"/>
              <a:gd name="connsiteY1" fmla="*/ 3318366 h 4383750"/>
              <a:gd name="connsiteX2" fmla="*/ 5292974 w 5374860"/>
              <a:gd name="connsiteY2" fmla="*/ 3140945 h 4383750"/>
              <a:gd name="connsiteX3" fmla="*/ 5265678 w 5374860"/>
              <a:gd name="connsiteY3" fmla="*/ 3086354 h 4383750"/>
              <a:gd name="connsiteX4" fmla="*/ 5224735 w 5374860"/>
              <a:gd name="connsiteY4" fmla="*/ 3059059 h 4383750"/>
              <a:gd name="connsiteX5" fmla="*/ 5183792 w 5374860"/>
              <a:gd name="connsiteY5" fmla="*/ 3004468 h 4383750"/>
              <a:gd name="connsiteX6" fmla="*/ 5142848 w 5374860"/>
              <a:gd name="connsiteY6" fmla="*/ 2977172 h 4383750"/>
              <a:gd name="connsiteX7" fmla="*/ 5047314 w 5374860"/>
              <a:gd name="connsiteY7" fmla="*/ 2895286 h 4383750"/>
              <a:gd name="connsiteX8" fmla="*/ 5020019 w 5374860"/>
              <a:gd name="connsiteY8" fmla="*/ 2854343 h 4383750"/>
              <a:gd name="connsiteX9" fmla="*/ 4979075 w 5374860"/>
              <a:gd name="connsiteY9" fmla="*/ 2813399 h 4383750"/>
              <a:gd name="connsiteX10" fmla="*/ 4924484 w 5374860"/>
              <a:gd name="connsiteY10" fmla="*/ 2731513 h 4383750"/>
              <a:gd name="connsiteX11" fmla="*/ 4897189 w 5374860"/>
              <a:gd name="connsiteY11" fmla="*/ 2690569 h 4383750"/>
              <a:gd name="connsiteX12" fmla="*/ 4856245 w 5374860"/>
              <a:gd name="connsiteY12" fmla="*/ 2649626 h 4383750"/>
              <a:gd name="connsiteX13" fmla="*/ 4774359 w 5374860"/>
              <a:gd name="connsiteY13" fmla="*/ 2608683 h 4383750"/>
              <a:gd name="connsiteX14" fmla="*/ 4733416 w 5374860"/>
              <a:gd name="connsiteY14" fmla="*/ 2581387 h 4383750"/>
              <a:gd name="connsiteX15" fmla="*/ 4793340 w 5374860"/>
              <a:gd name="connsiteY15" fmla="*/ 2478738 h 4383750"/>
              <a:gd name="connsiteX16" fmla="*/ 4414828 w 5374860"/>
              <a:gd name="connsiteY16" fmla="*/ 1826488 h 4383750"/>
              <a:gd name="connsiteX17" fmla="*/ 3847283 w 5374860"/>
              <a:gd name="connsiteY17" fmla="*/ 1008175 h 4383750"/>
              <a:gd name="connsiteX18" fmla="*/ 2496344 w 5374860"/>
              <a:gd name="connsiteY18" fmla="*/ 115368 h 4383750"/>
              <a:gd name="connsiteX19" fmla="*/ 1055011 w 5374860"/>
              <a:gd name="connsiteY19" fmla="*/ 194574 h 4383750"/>
              <a:gd name="connsiteX20" fmla="*/ 885833 w 5374860"/>
              <a:gd name="connsiteY20" fmla="*/ 1942763 h 4383750"/>
              <a:gd name="connsiteX21" fmla="*/ 487767 w 5374860"/>
              <a:gd name="connsiteY21" fmla="*/ 2951687 h 4383750"/>
              <a:gd name="connsiteX22" fmla="*/ 1240 w 5374860"/>
              <a:gd name="connsiteY22" fmla="*/ 3164956 h 4383750"/>
              <a:gd name="connsiteX23" fmla="*/ 461780 w 5374860"/>
              <a:gd name="connsiteY23" fmla="*/ 4346648 h 4383750"/>
              <a:gd name="connsiteX24" fmla="*/ 2205257 w 5374860"/>
              <a:gd name="connsiteY24" fmla="*/ 1499563 h 4383750"/>
              <a:gd name="connsiteX25" fmla="*/ 2872194 w 5374860"/>
              <a:gd name="connsiteY25" fmla="*/ 1920345 h 4383750"/>
              <a:gd name="connsiteX26" fmla="*/ 3395935 w 5374860"/>
              <a:gd name="connsiteY26" fmla="*/ 2444910 h 4383750"/>
              <a:gd name="connsiteX27" fmla="*/ 3436878 w 5374860"/>
              <a:gd name="connsiteY27" fmla="*/ 2472205 h 4383750"/>
              <a:gd name="connsiteX28" fmla="*/ 3491469 w 5374860"/>
              <a:gd name="connsiteY28" fmla="*/ 2567740 h 4383750"/>
              <a:gd name="connsiteX29" fmla="*/ 3546060 w 5374860"/>
              <a:gd name="connsiteY29" fmla="*/ 2690569 h 4383750"/>
              <a:gd name="connsiteX30" fmla="*/ 3587004 w 5374860"/>
              <a:gd name="connsiteY30" fmla="*/ 2731513 h 4383750"/>
              <a:gd name="connsiteX31" fmla="*/ 3668890 w 5374860"/>
              <a:gd name="connsiteY31" fmla="*/ 2786104 h 4383750"/>
              <a:gd name="connsiteX32" fmla="*/ 3709833 w 5374860"/>
              <a:gd name="connsiteY32" fmla="*/ 2813399 h 4383750"/>
              <a:gd name="connsiteX33" fmla="*/ 3737129 w 5374860"/>
              <a:gd name="connsiteY33" fmla="*/ 2854343 h 4383750"/>
              <a:gd name="connsiteX34" fmla="*/ 3778072 w 5374860"/>
              <a:gd name="connsiteY34" fmla="*/ 2949877 h 4383750"/>
              <a:gd name="connsiteX35" fmla="*/ 3832663 w 5374860"/>
              <a:gd name="connsiteY35" fmla="*/ 3031763 h 4383750"/>
              <a:gd name="connsiteX36" fmla="*/ 3846311 w 5374860"/>
              <a:gd name="connsiteY36" fmla="*/ 3113650 h 4383750"/>
              <a:gd name="connsiteX37" fmla="*/ 3900902 w 5374860"/>
              <a:gd name="connsiteY37" fmla="*/ 3236480 h 4383750"/>
              <a:gd name="connsiteX38" fmla="*/ 3914550 w 5374860"/>
              <a:gd name="connsiteY38" fmla="*/ 3277423 h 4383750"/>
              <a:gd name="connsiteX39" fmla="*/ 3996436 w 5374860"/>
              <a:gd name="connsiteY39" fmla="*/ 3345662 h 4383750"/>
              <a:gd name="connsiteX40" fmla="*/ 4064675 w 5374860"/>
              <a:gd name="connsiteY40" fmla="*/ 3400253 h 4383750"/>
              <a:gd name="connsiteX41" fmla="*/ 4173857 w 5374860"/>
              <a:gd name="connsiteY41" fmla="*/ 3427548 h 4383750"/>
              <a:gd name="connsiteX42" fmla="*/ 4242096 w 5374860"/>
              <a:gd name="connsiteY42" fmla="*/ 3495787 h 4383750"/>
              <a:gd name="connsiteX43" fmla="*/ 4283039 w 5374860"/>
              <a:gd name="connsiteY43" fmla="*/ 3536731 h 4383750"/>
              <a:gd name="connsiteX44" fmla="*/ 4323983 w 5374860"/>
              <a:gd name="connsiteY44" fmla="*/ 3550378 h 4383750"/>
              <a:gd name="connsiteX45" fmla="*/ 4378574 w 5374860"/>
              <a:gd name="connsiteY45" fmla="*/ 3577674 h 4383750"/>
              <a:gd name="connsiteX46" fmla="*/ 4596938 w 5374860"/>
              <a:gd name="connsiteY46" fmla="*/ 3591322 h 4383750"/>
              <a:gd name="connsiteX47" fmla="*/ 4637881 w 5374860"/>
              <a:gd name="connsiteY47" fmla="*/ 3604969 h 4383750"/>
              <a:gd name="connsiteX48" fmla="*/ 4760711 w 5374860"/>
              <a:gd name="connsiteY48" fmla="*/ 3550378 h 4383750"/>
              <a:gd name="connsiteX49" fmla="*/ 4842598 w 5374860"/>
              <a:gd name="connsiteY49" fmla="*/ 3564026 h 4383750"/>
              <a:gd name="connsiteX50" fmla="*/ 4869893 w 5374860"/>
              <a:gd name="connsiteY50" fmla="*/ 3604969 h 4383750"/>
              <a:gd name="connsiteX51" fmla="*/ 4924484 w 5374860"/>
              <a:gd name="connsiteY51" fmla="*/ 3618617 h 4383750"/>
              <a:gd name="connsiteX52" fmla="*/ 5006371 w 5374860"/>
              <a:gd name="connsiteY52" fmla="*/ 3659560 h 4383750"/>
              <a:gd name="connsiteX53" fmla="*/ 5101905 w 5374860"/>
              <a:gd name="connsiteY53" fmla="*/ 3645913 h 4383750"/>
              <a:gd name="connsiteX54" fmla="*/ 5115553 w 5374860"/>
              <a:gd name="connsiteY54" fmla="*/ 3604969 h 4383750"/>
              <a:gd name="connsiteX55" fmla="*/ 5142848 w 5374860"/>
              <a:gd name="connsiteY55" fmla="*/ 3564026 h 4383750"/>
              <a:gd name="connsiteX56" fmla="*/ 5156496 w 5374860"/>
              <a:gd name="connsiteY56" fmla="*/ 3523083 h 4383750"/>
              <a:gd name="connsiteX57" fmla="*/ 5224735 w 5374860"/>
              <a:gd name="connsiteY57" fmla="*/ 3441196 h 4383750"/>
              <a:gd name="connsiteX58" fmla="*/ 5265678 w 5374860"/>
              <a:gd name="connsiteY58" fmla="*/ 3359310 h 4383750"/>
              <a:gd name="connsiteX59" fmla="*/ 5361213 w 5374860"/>
              <a:gd name="connsiteY59" fmla="*/ 3332014 h 4383750"/>
              <a:gd name="connsiteX60" fmla="*/ 5374860 w 5374860"/>
              <a:gd name="connsiteY60" fmla="*/ 3318366 h 4383750"/>
              <a:gd name="connsiteX0" fmla="*/ 5348414 w 5348414"/>
              <a:gd name="connsiteY0" fmla="*/ 3318366 h 4385382"/>
              <a:gd name="connsiteX1" fmla="*/ 5348414 w 5348414"/>
              <a:gd name="connsiteY1" fmla="*/ 3318366 h 4385382"/>
              <a:gd name="connsiteX2" fmla="*/ 5266528 w 5348414"/>
              <a:gd name="connsiteY2" fmla="*/ 3140945 h 4385382"/>
              <a:gd name="connsiteX3" fmla="*/ 5239232 w 5348414"/>
              <a:gd name="connsiteY3" fmla="*/ 3086354 h 4385382"/>
              <a:gd name="connsiteX4" fmla="*/ 5198289 w 5348414"/>
              <a:gd name="connsiteY4" fmla="*/ 3059059 h 4385382"/>
              <a:gd name="connsiteX5" fmla="*/ 5157346 w 5348414"/>
              <a:gd name="connsiteY5" fmla="*/ 3004468 h 4385382"/>
              <a:gd name="connsiteX6" fmla="*/ 5116402 w 5348414"/>
              <a:gd name="connsiteY6" fmla="*/ 2977172 h 4385382"/>
              <a:gd name="connsiteX7" fmla="*/ 5020868 w 5348414"/>
              <a:gd name="connsiteY7" fmla="*/ 2895286 h 4385382"/>
              <a:gd name="connsiteX8" fmla="*/ 4993573 w 5348414"/>
              <a:gd name="connsiteY8" fmla="*/ 2854343 h 4385382"/>
              <a:gd name="connsiteX9" fmla="*/ 4952629 w 5348414"/>
              <a:gd name="connsiteY9" fmla="*/ 2813399 h 4385382"/>
              <a:gd name="connsiteX10" fmla="*/ 4898038 w 5348414"/>
              <a:gd name="connsiteY10" fmla="*/ 2731513 h 4385382"/>
              <a:gd name="connsiteX11" fmla="*/ 4870743 w 5348414"/>
              <a:gd name="connsiteY11" fmla="*/ 2690569 h 4385382"/>
              <a:gd name="connsiteX12" fmla="*/ 4829799 w 5348414"/>
              <a:gd name="connsiteY12" fmla="*/ 2649626 h 4385382"/>
              <a:gd name="connsiteX13" fmla="*/ 4747913 w 5348414"/>
              <a:gd name="connsiteY13" fmla="*/ 2608683 h 4385382"/>
              <a:gd name="connsiteX14" fmla="*/ 4706970 w 5348414"/>
              <a:gd name="connsiteY14" fmla="*/ 2581387 h 4385382"/>
              <a:gd name="connsiteX15" fmla="*/ 4766894 w 5348414"/>
              <a:gd name="connsiteY15" fmla="*/ 2478738 h 4385382"/>
              <a:gd name="connsiteX16" fmla="*/ 4388382 w 5348414"/>
              <a:gd name="connsiteY16" fmla="*/ 1826488 h 4385382"/>
              <a:gd name="connsiteX17" fmla="*/ 3820837 w 5348414"/>
              <a:gd name="connsiteY17" fmla="*/ 1008175 h 4385382"/>
              <a:gd name="connsiteX18" fmla="*/ 2469898 w 5348414"/>
              <a:gd name="connsiteY18" fmla="*/ 115368 h 4385382"/>
              <a:gd name="connsiteX19" fmla="*/ 1028565 w 5348414"/>
              <a:gd name="connsiteY19" fmla="*/ 194574 h 4385382"/>
              <a:gd name="connsiteX20" fmla="*/ 859387 w 5348414"/>
              <a:gd name="connsiteY20" fmla="*/ 1942763 h 4385382"/>
              <a:gd name="connsiteX21" fmla="*/ 461321 w 5348414"/>
              <a:gd name="connsiteY21" fmla="*/ 2951687 h 4385382"/>
              <a:gd name="connsiteX22" fmla="*/ 1332 w 5348414"/>
              <a:gd name="connsiteY22" fmla="*/ 3222374 h 4385382"/>
              <a:gd name="connsiteX23" fmla="*/ 435334 w 5348414"/>
              <a:gd name="connsiteY23" fmla="*/ 4346648 h 4385382"/>
              <a:gd name="connsiteX24" fmla="*/ 2178811 w 5348414"/>
              <a:gd name="connsiteY24" fmla="*/ 1499563 h 4385382"/>
              <a:gd name="connsiteX25" fmla="*/ 2845748 w 5348414"/>
              <a:gd name="connsiteY25" fmla="*/ 1920345 h 4385382"/>
              <a:gd name="connsiteX26" fmla="*/ 3369489 w 5348414"/>
              <a:gd name="connsiteY26" fmla="*/ 2444910 h 4385382"/>
              <a:gd name="connsiteX27" fmla="*/ 3410432 w 5348414"/>
              <a:gd name="connsiteY27" fmla="*/ 2472205 h 4385382"/>
              <a:gd name="connsiteX28" fmla="*/ 3465023 w 5348414"/>
              <a:gd name="connsiteY28" fmla="*/ 2567740 h 4385382"/>
              <a:gd name="connsiteX29" fmla="*/ 3519614 w 5348414"/>
              <a:gd name="connsiteY29" fmla="*/ 2690569 h 4385382"/>
              <a:gd name="connsiteX30" fmla="*/ 3560558 w 5348414"/>
              <a:gd name="connsiteY30" fmla="*/ 2731513 h 4385382"/>
              <a:gd name="connsiteX31" fmla="*/ 3642444 w 5348414"/>
              <a:gd name="connsiteY31" fmla="*/ 2786104 h 4385382"/>
              <a:gd name="connsiteX32" fmla="*/ 3683387 w 5348414"/>
              <a:gd name="connsiteY32" fmla="*/ 2813399 h 4385382"/>
              <a:gd name="connsiteX33" fmla="*/ 3710683 w 5348414"/>
              <a:gd name="connsiteY33" fmla="*/ 2854343 h 4385382"/>
              <a:gd name="connsiteX34" fmla="*/ 3751626 w 5348414"/>
              <a:gd name="connsiteY34" fmla="*/ 2949877 h 4385382"/>
              <a:gd name="connsiteX35" fmla="*/ 3806217 w 5348414"/>
              <a:gd name="connsiteY35" fmla="*/ 3031763 h 4385382"/>
              <a:gd name="connsiteX36" fmla="*/ 3819865 w 5348414"/>
              <a:gd name="connsiteY36" fmla="*/ 3113650 h 4385382"/>
              <a:gd name="connsiteX37" fmla="*/ 3874456 w 5348414"/>
              <a:gd name="connsiteY37" fmla="*/ 3236480 h 4385382"/>
              <a:gd name="connsiteX38" fmla="*/ 3888104 w 5348414"/>
              <a:gd name="connsiteY38" fmla="*/ 3277423 h 4385382"/>
              <a:gd name="connsiteX39" fmla="*/ 3969990 w 5348414"/>
              <a:gd name="connsiteY39" fmla="*/ 3345662 h 4385382"/>
              <a:gd name="connsiteX40" fmla="*/ 4038229 w 5348414"/>
              <a:gd name="connsiteY40" fmla="*/ 3400253 h 4385382"/>
              <a:gd name="connsiteX41" fmla="*/ 4147411 w 5348414"/>
              <a:gd name="connsiteY41" fmla="*/ 3427548 h 4385382"/>
              <a:gd name="connsiteX42" fmla="*/ 4215650 w 5348414"/>
              <a:gd name="connsiteY42" fmla="*/ 3495787 h 4385382"/>
              <a:gd name="connsiteX43" fmla="*/ 4256593 w 5348414"/>
              <a:gd name="connsiteY43" fmla="*/ 3536731 h 4385382"/>
              <a:gd name="connsiteX44" fmla="*/ 4297537 w 5348414"/>
              <a:gd name="connsiteY44" fmla="*/ 3550378 h 4385382"/>
              <a:gd name="connsiteX45" fmla="*/ 4352128 w 5348414"/>
              <a:gd name="connsiteY45" fmla="*/ 3577674 h 4385382"/>
              <a:gd name="connsiteX46" fmla="*/ 4570492 w 5348414"/>
              <a:gd name="connsiteY46" fmla="*/ 3591322 h 4385382"/>
              <a:gd name="connsiteX47" fmla="*/ 4611435 w 5348414"/>
              <a:gd name="connsiteY47" fmla="*/ 3604969 h 4385382"/>
              <a:gd name="connsiteX48" fmla="*/ 4734265 w 5348414"/>
              <a:gd name="connsiteY48" fmla="*/ 3550378 h 4385382"/>
              <a:gd name="connsiteX49" fmla="*/ 4816152 w 5348414"/>
              <a:gd name="connsiteY49" fmla="*/ 3564026 h 4385382"/>
              <a:gd name="connsiteX50" fmla="*/ 4843447 w 5348414"/>
              <a:gd name="connsiteY50" fmla="*/ 3604969 h 4385382"/>
              <a:gd name="connsiteX51" fmla="*/ 4898038 w 5348414"/>
              <a:gd name="connsiteY51" fmla="*/ 3618617 h 4385382"/>
              <a:gd name="connsiteX52" fmla="*/ 4979925 w 5348414"/>
              <a:gd name="connsiteY52" fmla="*/ 3659560 h 4385382"/>
              <a:gd name="connsiteX53" fmla="*/ 5075459 w 5348414"/>
              <a:gd name="connsiteY53" fmla="*/ 3645913 h 4385382"/>
              <a:gd name="connsiteX54" fmla="*/ 5089107 w 5348414"/>
              <a:gd name="connsiteY54" fmla="*/ 3604969 h 4385382"/>
              <a:gd name="connsiteX55" fmla="*/ 5116402 w 5348414"/>
              <a:gd name="connsiteY55" fmla="*/ 3564026 h 4385382"/>
              <a:gd name="connsiteX56" fmla="*/ 5130050 w 5348414"/>
              <a:gd name="connsiteY56" fmla="*/ 3523083 h 4385382"/>
              <a:gd name="connsiteX57" fmla="*/ 5198289 w 5348414"/>
              <a:gd name="connsiteY57" fmla="*/ 3441196 h 4385382"/>
              <a:gd name="connsiteX58" fmla="*/ 5239232 w 5348414"/>
              <a:gd name="connsiteY58" fmla="*/ 3359310 h 4385382"/>
              <a:gd name="connsiteX59" fmla="*/ 5334767 w 5348414"/>
              <a:gd name="connsiteY59" fmla="*/ 3332014 h 4385382"/>
              <a:gd name="connsiteX60" fmla="*/ 5348414 w 5348414"/>
              <a:gd name="connsiteY60" fmla="*/ 3318366 h 4385382"/>
              <a:gd name="connsiteX0" fmla="*/ 5348414 w 5348414"/>
              <a:gd name="connsiteY0" fmla="*/ 3318366 h 4375313"/>
              <a:gd name="connsiteX1" fmla="*/ 5348414 w 5348414"/>
              <a:gd name="connsiteY1" fmla="*/ 3318366 h 4375313"/>
              <a:gd name="connsiteX2" fmla="*/ 5266528 w 5348414"/>
              <a:gd name="connsiteY2" fmla="*/ 3140945 h 4375313"/>
              <a:gd name="connsiteX3" fmla="*/ 5239232 w 5348414"/>
              <a:gd name="connsiteY3" fmla="*/ 3086354 h 4375313"/>
              <a:gd name="connsiteX4" fmla="*/ 5198289 w 5348414"/>
              <a:gd name="connsiteY4" fmla="*/ 3059059 h 4375313"/>
              <a:gd name="connsiteX5" fmla="*/ 5157346 w 5348414"/>
              <a:gd name="connsiteY5" fmla="*/ 3004468 h 4375313"/>
              <a:gd name="connsiteX6" fmla="*/ 5116402 w 5348414"/>
              <a:gd name="connsiteY6" fmla="*/ 2977172 h 4375313"/>
              <a:gd name="connsiteX7" fmla="*/ 5020868 w 5348414"/>
              <a:gd name="connsiteY7" fmla="*/ 2895286 h 4375313"/>
              <a:gd name="connsiteX8" fmla="*/ 4993573 w 5348414"/>
              <a:gd name="connsiteY8" fmla="*/ 2854343 h 4375313"/>
              <a:gd name="connsiteX9" fmla="*/ 4952629 w 5348414"/>
              <a:gd name="connsiteY9" fmla="*/ 2813399 h 4375313"/>
              <a:gd name="connsiteX10" fmla="*/ 4898038 w 5348414"/>
              <a:gd name="connsiteY10" fmla="*/ 2731513 h 4375313"/>
              <a:gd name="connsiteX11" fmla="*/ 4870743 w 5348414"/>
              <a:gd name="connsiteY11" fmla="*/ 2690569 h 4375313"/>
              <a:gd name="connsiteX12" fmla="*/ 4829799 w 5348414"/>
              <a:gd name="connsiteY12" fmla="*/ 2649626 h 4375313"/>
              <a:gd name="connsiteX13" fmla="*/ 4747913 w 5348414"/>
              <a:gd name="connsiteY13" fmla="*/ 2608683 h 4375313"/>
              <a:gd name="connsiteX14" fmla="*/ 4706970 w 5348414"/>
              <a:gd name="connsiteY14" fmla="*/ 2581387 h 4375313"/>
              <a:gd name="connsiteX15" fmla="*/ 4766894 w 5348414"/>
              <a:gd name="connsiteY15" fmla="*/ 2478738 h 4375313"/>
              <a:gd name="connsiteX16" fmla="*/ 4388382 w 5348414"/>
              <a:gd name="connsiteY16" fmla="*/ 1826488 h 4375313"/>
              <a:gd name="connsiteX17" fmla="*/ 3820837 w 5348414"/>
              <a:gd name="connsiteY17" fmla="*/ 1008175 h 4375313"/>
              <a:gd name="connsiteX18" fmla="*/ 2469898 w 5348414"/>
              <a:gd name="connsiteY18" fmla="*/ 115368 h 4375313"/>
              <a:gd name="connsiteX19" fmla="*/ 1028565 w 5348414"/>
              <a:gd name="connsiteY19" fmla="*/ 194574 h 4375313"/>
              <a:gd name="connsiteX20" fmla="*/ 859387 w 5348414"/>
              <a:gd name="connsiteY20" fmla="*/ 1942763 h 4375313"/>
              <a:gd name="connsiteX21" fmla="*/ 461321 w 5348414"/>
              <a:gd name="connsiteY21" fmla="*/ 2951687 h 4375313"/>
              <a:gd name="connsiteX22" fmla="*/ 1332 w 5348414"/>
              <a:gd name="connsiteY22" fmla="*/ 3222374 h 4375313"/>
              <a:gd name="connsiteX23" fmla="*/ 435334 w 5348414"/>
              <a:gd name="connsiteY23" fmla="*/ 4346648 h 4375313"/>
              <a:gd name="connsiteX24" fmla="*/ 1337067 w 5348414"/>
              <a:gd name="connsiteY24" fmla="*/ 2246260 h 4375313"/>
              <a:gd name="connsiteX25" fmla="*/ 2178811 w 5348414"/>
              <a:gd name="connsiteY25" fmla="*/ 1499563 h 4375313"/>
              <a:gd name="connsiteX26" fmla="*/ 2845748 w 5348414"/>
              <a:gd name="connsiteY26" fmla="*/ 1920345 h 4375313"/>
              <a:gd name="connsiteX27" fmla="*/ 3369489 w 5348414"/>
              <a:gd name="connsiteY27" fmla="*/ 2444910 h 4375313"/>
              <a:gd name="connsiteX28" fmla="*/ 3410432 w 5348414"/>
              <a:gd name="connsiteY28" fmla="*/ 2472205 h 4375313"/>
              <a:gd name="connsiteX29" fmla="*/ 3465023 w 5348414"/>
              <a:gd name="connsiteY29" fmla="*/ 2567740 h 4375313"/>
              <a:gd name="connsiteX30" fmla="*/ 3519614 w 5348414"/>
              <a:gd name="connsiteY30" fmla="*/ 2690569 h 4375313"/>
              <a:gd name="connsiteX31" fmla="*/ 3560558 w 5348414"/>
              <a:gd name="connsiteY31" fmla="*/ 2731513 h 4375313"/>
              <a:gd name="connsiteX32" fmla="*/ 3642444 w 5348414"/>
              <a:gd name="connsiteY32" fmla="*/ 2786104 h 4375313"/>
              <a:gd name="connsiteX33" fmla="*/ 3683387 w 5348414"/>
              <a:gd name="connsiteY33" fmla="*/ 2813399 h 4375313"/>
              <a:gd name="connsiteX34" fmla="*/ 3710683 w 5348414"/>
              <a:gd name="connsiteY34" fmla="*/ 2854343 h 4375313"/>
              <a:gd name="connsiteX35" fmla="*/ 3751626 w 5348414"/>
              <a:gd name="connsiteY35" fmla="*/ 2949877 h 4375313"/>
              <a:gd name="connsiteX36" fmla="*/ 3806217 w 5348414"/>
              <a:gd name="connsiteY36" fmla="*/ 3031763 h 4375313"/>
              <a:gd name="connsiteX37" fmla="*/ 3819865 w 5348414"/>
              <a:gd name="connsiteY37" fmla="*/ 3113650 h 4375313"/>
              <a:gd name="connsiteX38" fmla="*/ 3874456 w 5348414"/>
              <a:gd name="connsiteY38" fmla="*/ 3236480 h 4375313"/>
              <a:gd name="connsiteX39" fmla="*/ 3888104 w 5348414"/>
              <a:gd name="connsiteY39" fmla="*/ 3277423 h 4375313"/>
              <a:gd name="connsiteX40" fmla="*/ 3969990 w 5348414"/>
              <a:gd name="connsiteY40" fmla="*/ 3345662 h 4375313"/>
              <a:gd name="connsiteX41" fmla="*/ 4038229 w 5348414"/>
              <a:gd name="connsiteY41" fmla="*/ 3400253 h 4375313"/>
              <a:gd name="connsiteX42" fmla="*/ 4147411 w 5348414"/>
              <a:gd name="connsiteY42" fmla="*/ 3427548 h 4375313"/>
              <a:gd name="connsiteX43" fmla="*/ 4215650 w 5348414"/>
              <a:gd name="connsiteY43" fmla="*/ 3495787 h 4375313"/>
              <a:gd name="connsiteX44" fmla="*/ 4256593 w 5348414"/>
              <a:gd name="connsiteY44" fmla="*/ 3536731 h 4375313"/>
              <a:gd name="connsiteX45" fmla="*/ 4297537 w 5348414"/>
              <a:gd name="connsiteY45" fmla="*/ 3550378 h 4375313"/>
              <a:gd name="connsiteX46" fmla="*/ 4352128 w 5348414"/>
              <a:gd name="connsiteY46" fmla="*/ 3577674 h 4375313"/>
              <a:gd name="connsiteX47" fmla="*/ 4570492 w 5348414"/>
              <a:gd name="connsiteY47" fmla="*/ 3591322 h 4375313"/>
              <a:gd name="connsiteX48" fmla="*/ 4611435 w 5348414"/>
              <a:gd name="connsiteY48" fmla="*/ 3604969 h 4375313"/>
              <a:gd name="connsiteX49" fmla="*/ 4734265 w 5348414"/>
              <a:gd name="connsiteY49" fmla="*/ 3550378 h 4375313"/>
              <a:gd name="connsiteX50" fmla="*/ 4816152 w 5348414"/>
              <a:gd name="connsiteY50" fmla="*/ 3564026 h 4375313"/>
              <a:gd name="connsiteX51" fmla="*/ 4843447 w 5348414"/>
              <a:gd name="connsiteY51" fmla="*/ 3604969 h 4375313"/>
              <a:gd name="connsiteX52" fmla="*/ 4898038 w 5348414"/>
              <a:gd name="connsiteY52" fmla="*/ 3618617 h 4375313"/>
              <a:gd name="connsiteX53" fmla="*/ 4979925 w 5348414"/>
              <a:gd name="connsiteY53" fmla="*/ 3659560 h 4375313"/>
              <a:gd name="connsiteX54" fmla="*/ 5075459 w 5348414"/>
              <a:gd name="connsiteY54" fmla="*/ 3645913 h 4375313"/>
              <a:gd name="connsiteX55" fmla="*/ 5089107 w 5348414"/>
              <a:gd name="connsiteY55" fmla="*/ 3604969 h 4375313"/>
              <a:gd name="connsiteX56" fmla="*/ 5116402 w 5348414"/>
              <a:gd name="connsiteY56" fmla="*/ 3564026 h 4375313"/>
              <a:gd name="connsiteX57" fmla="*/ 5130050 w 5348414"/>
              <a:gd name="connsiteY57" fmla="*/ 3523083 h 4375313"/>
              <a:gd name="connsiteX58" fmla="*/ 5198289 w 5348414"/>
              <a:gd name="connsiteY58" fmla="*/ 3441196 h 4375313"/>
              <a:gd name="connsiteX59" fmla="*/ 5239232 w 5348414"/>
              <a:gd name="connsiteY59" fmla="*/ 3359310 h 4375313"/>
              <a:gd name="connsiteX60" fmla="*/ 5334767 w 5348414"/>
              <a:gd name="connsiteY60" fmla="*/ 3332014 h 4375313"/>
              <a:gd name="connsiteX61" fmla="*/ 5348414 w 5348414"/>
              <a:gd name="connsiteY61" fmla="*/ 3318366 h 4375313"/>
              <a:gd name="connsiteX0" fmla="*/ 5348414 w 5348414"/>
              <a:gd name="connsiteY0" fmla="*/ 3611095 h 4668042"/>
              <a:gd name="connsiteX1" fmla="*/ 5348414 w 5348414"/>
              <a:gd name="connsiteY1" fmla="*/ 3611095 h 4668042"/>
              <a:gd name="connsiteX2" fmla="*/ 5266528 w 5348414"/>
              <a:gd name="connsiteY2" fmla="*/ 3433674 h 4668042"/>
              <a:gd name="connsiteX3" fmla="*/ 5239232 w 5348414"/>
              <a:gd name="connsiteY3" fmla="*/ 3379083 h 4668042"/>
              <a:gd name="connsiteX4" fmla="*/ 5198289 w 5348414"/>
              <a:gd name="connsiteY4" fmla="*/ 3351788 h 4668042"/>
              <a:gd name="connsiteX5" fmla="*/ 5157346 w 5348414"/>
              <a:gd name="connsiteY5" fmla="*/ 3297197 h 4668042"/>
              <a:gd name="connsiteX6" fmla="*/ 5116402 w 5348414"/>
              <a:gd name="connsiteY6" fmla="*/ 3269901 h 4668042"/>
              <a:gd name="connsiteX7" fmla="*/ 5020868 w 5348414"/>
              <a:gd name="connsiteY7" fmla="*/ 3188015 h 4668042"/>
              <a:gd name="connsiteX8" fmla="*/ 4993573 w 5348414"/>
              <a:gd name="connsiteY8" fmla="*/ 3147072 h 4668042"/>
              <a:gd name="connsiteX9" fmla="*/ 4952629 w 5348414"/>
              <a:gd name="connsiteY9" fmla="*/ 3106128 h 4668042"/>
              <a:gd name="connsiteX10" fmla="*/ 4898038 w 5348414"/>
              <a:gd name="connsiteY10" fmla="*/ 3024242 h 4668042"/>
              <a:gd name="connsiteX11" fmla="*/ 4870743 w 5348414"/>
              <a:gd name="connsiteY11" fmla="*/ 2983298 h 4668042"/>
              <a:gd name="connsiteX12" fmla="*/ 4829799 w 5348414"/>
              <a:gd name="connsiteY12" fmla="*/ 2942355 h 4668042"/>
              <a:gd name="connsiteX13" fmla="*/ 4747913 w 5348414"/>
              <a:gd name="connsiteY13" fmla="*/ 2901412 h 4668042"/>
              <a:gd name="connsiteX14" fmla="*/ 4706970 w 5348414"/>
              <a:gd name="connsiteY14" fmla="*/ 2874116 h 4668042"/>
              <a:gd name="connsiteX15" fmla="*/ 4766894 w 5348414"/>
              <a:gd name="connsiteY15" fmla="*/ 2771467 h 4668042"/>
              <a:gd name="connsiteX16" fmla="*/ 4388382 w 5348414"/>
              <a:gd name="connsiteY16" fmla="*/ 2119217 h 4668042"/>
              <a:gd name="connsiteX17" fmla="*/ 3820837 w 5348414"/>
              <a:gd name="connsiteY17" fmla="*/ 1300904 h 4668042"/>
              <a:gd name="connsiteX18" fmla="*/ 2903349 w 5348414"/>
              <a:gd name="connsiteY18" fmla="*/ 30775 h 4668042"/>
              <a:gd name="connsiteX19" fmla="*/ 1028565 w 5348414"/>
              <a:gd name="connsiteY19" fmla="*/ 487303 h 4668042"/>
              <a:gd name="connsiteX20" fmla="*/ 859387 w 5348414"/>
              <a:gd name="connsiteY20" fmla="*/ 2235492 h 4668042"/>
              <a:gd name="connsiteX21" fmla="*/ 461321 w 5348414"/>
              <a:gd name="connsiteY21" fmla="*/ 3244416 h 4668042"/>
              <a:gd name="connsiteX22" fmla="*/ 1332 w 5348414"/>
              <a:gd name="connsiteY22" fmla="*/ 3515103 h 4668042"/>
              <a:gd name="connsiteX23" fmla="*/ 435334 w 5348414"/>
              <a:gd name="connsiteY23" fmla="*/ 4639377 h 4668042"/>
              <a:gd name="connsiteX24" fmla="*/ 1337067 w 5348414"/>
              <a:gd name="connsiteY24" fmla="*/ 2538989 h 4668042"/>
              <a:gd name="connsiteX25" fmla="*/ 2178811 w 5348414"/>
              <a:gd name="connsiteY25" fmla="*/ 1792292 h 4668042"/>
              <a:gd name="connsiteX26" fmla="*/ 2845748 w 5348414"/>
              <a:gd name="connsiteY26" fmla="*/ 2213074 h 4668042"/>
              <a:gd name="connsiteX27" fmla="*/ 3369489 w 5348414"/>
              <a:gd name="connsiteY27" fmla="*/ 2737639 h 4668042"/>
              <a:gd name="connsiteX28" fmla="*/ 3410432 w 5348414"/>
              <a:gd name="connsiteY28" fmla="*/ 2764934 h 4668042"/>
              <a:gd name="connsiteX29" fmla="*/ 3465023 w 5348414"/>
              <a:gd name="connsiteY29" fmla="*/ 2860469 h 4668042"/>
              <a:gd name="connsiteX30" fmla="*/ 3519614 w 5348414"/>
              <a:gd name="connsiteY30" fmla="*/ 2983298 h 4668042"/>
              <a:gd name="connsiteX31" fmla="*/ 3560558 w 5348414"/>
              <a:gd name="connsiteY31" fmla="*/ 3024242 h 4668042"/>
              <a:gd name="connsiteX32" fmla="*/ 3642444 w 5348414"/>
              <a:gd name="connsiteY32" fmla="*/ 3078833 h 4668042"/>
              <a:gd name="connsiteX33" fmla="*/ 3683387 w 5348414"/>
              <a:gd name="connsiteY33" fmla="*/ 3106128 h 4668042"/>
              <a:gd name="connsiteX34" fmla="*/ 3710683 w 5348414"/>
              <a:gd name="connsiteY34" fmla="*/ 3147072 h 4668042"/>
              <a:gd name="connsiteX35" fmla="*/ 3751626 w 5348414"/>
              <a:gd name="connsiteY35" fmla="*/ 3242606 h 4668042"/>
              <a:gd name="connsiteX36" fmla="*/ 3806217 w 5348414"/>
              <a:gd name="connsiteY36" fmla="*/ 3324492 h 4668042"/>
              <a:gd name="connsiteX37" fmla="*/ 3819865 w 5348414"/>
              <a:gd name="connsiteY37" fmla="*/ 3406379 h 4668042"/>
              <a:gd name="connsiteX38" fmla="*/ 3874456 w 5348414"/>
              <a:gd name="connsiteY38" fmla="*/ 3529209 h 4668042"/>
              <a:gd name="connsiteX39" fmla="*/ 3888104 w 5348414"/>
              <a:gd name="connsiteY39" fmla="*/ 3570152 h 4668042"/>
              <a:gd name="connsiteX40" fmla="*/ 3969990 w 5348414"/>
              <a:gd name="connsiteY40" fmla="*/ 3638391 h 4668042"/>
              <a:gd name="connsiteX41" fmla="*/ 4038229 w 5348414"/>
              <a:gd name="connsiteY41" fmla="*/ 3692982 h 4668042"/>
              <a:gd name="connsiteX42" fmla="*/ 4147411 w 5348414"/>
              <a:gd name="connsiteY42" fmla="*/ 3720277 h 4668042"/>
              <a:gd name="connsiteX43" fmla="*/ 4215650 w 5348414"/>
              <a:gd name="connsiteY43" fmla="*/ 3788516 h 4668042"/>
              <a:gd name="connsiteX44" fmla="*/ 4256593 w 5348414"/>
              <a:gd name="connsiteY44" fmla="*/ 3829460 h 4668042"/>
              <a:gd name="connsiteX45" fmla="*/ 4297537 w 5348414"/>
              <a:gd name="connsiteY45" fmla="*/ 3843107 h 4668042"/>
              <a:gd name="connsiteX46" fmla="*/ 4352128 w 5348414"/>
              <a:gd name="connsiteY46" fmla="*/ 3870403 h 4668042"/>
              <a:gd name="connsiteX47" fmla="*/ 4570492 w 5348414"/>
              <a:gd name="connsiteY47" fmla="*/ 3884051 h 4668042"/>
              <a:gd name="connsiteX48" fmla="*/ 4611435 w 5348414"/>
              <a:gd name="connsiteY48" fmla="*/ 3897698 h 4668042"/>
              <a:gd name="connsiteX49" fmla="*/ 4734265 w 5348414"/>
              <a:gd name="connsiteY49" fmla="*/ 3843107 h 4668042"/>
              <a:gd name="connsiteX50" fmla="*/ 4816152 w 5348414"/>
              <a:gd name="connsiteY50" fmla="*/ 3856755 h 4668042"/>
              <a:gd name="connsiteX51" fmla="*/ 4843447 w 5348414"/>
              <a:gd name="connsiteY51" fmla="*/ 3897698 h 4668042"/>
              <a:gd name="connsiteX52" fmla="*/ 4898038 w 5348414"/>
              <a:gd name="connsiteY52" fmla="*/ 3911346 h 4668042"/>
              <a:gd name="connsiteX53" fmla="*/ 4979925 w 5348414"/>
              <a:gd name="connsiteY53" fmla="*/ 3952289 h 4668042"/>
              <a:gd name="connsiteX54" fmla="*/ 5075459 w 5348414"/>
              <a:gd name="connsiteY54" fmla="*/ 3938642 h 4668042"/>
              <a:gd name="connsiteX55" fmla="*/ 5089107 w 5348414"/>
              <a:gd name="connsiteY55" fmla="*/ 3897698 h 4668042"/>
              <a:gd name="connsiteX56" fmla="*/ 5116402 w 5348414"/>
              <a:gd name="connsiteY56" fmla="*/ 3856755 h 4668042"/>
              <a:gd name="connsiteX57" fmla="*/ 5130050 w 5348414"/>
              <a:gd name="connsiteY57" fmla="*/ 3815812 h 4668042"/>
              <a:gd name="connsiteX58" fmla="*/ 5198289 w 5348414"/>
              <a:gd name="connsiteY58" fmla="*/ 3733925 h 4668042"/>
              <a:gd name="connsiteX59" fmla="*/ 5239232 w 5348414"/>
              <a:gd name="connsiteY59" fmla="*/ 3652039 h 4668042"/>
              <a:gd name="connsiteX60" fmla="*/ 5334767 w 5348414"/>
              <a:gd name="connsiteY60" fmla="*/ 3624743 h 4668042"/>
              <a:gd name="connsiteX61" fmla="*/ 5348414 w 5348414"/>
              <a:gd name="connsiteY61" fmla="*/ 3611095 h 4668042"/>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3820837 w 5348414"/>
              <a:gd name="connsiteY17" fmla="*/ 127704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388382 w 5348414"/>
              <a:gd name="connsiteY16" fmla="*/ 2095353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 name="connsiteX0" fmla="*/ 5348414 w 5348414"/>
              <a:gd name="connsiteY0" fmla="*/ 3587231 h 4644178"/>
              <a:gd name="connsiteX1" fmla="*/ 5348414 w 5348414"/>
              <a:gd name="connsiteY1" fmla="*/ 3587231 h 4644178"/>
              <a:gd name="connsiteX2" fmla="*/ 5266528 w 5348414"/>
              <a:gd name="connsiteY2" fmla="*/ 3409810 h 4644178"/>
              <a:gd name="connsiteX3" fmla="*/ 5239232 w 5348414"/>
              <a:gd name="connsiteY3" fmla="*/ 3355219 h 4644178"/>
              <a:gd name="connsiteX4" fmla="*/ 5198289 w 5348414"/>
              <a:gd name="connsiteY4" fmla="*/ 3327924 h 4644178"/>
              <a:gd name="connsiteX5" fmla="*/ 5157346 w 5348414"/>
              <a:gd name="connsiteY5" fmla="*/ 3273333 h 4644178"/>
              <a:gd name="connsiteX6" fmla="*/ 5116402 w 5348414"/>
              <a:gd name="connsiteY6" fmla="*/ 3246037 h 4644178"/>
              <a:gd name="connsiteX7" fmla="*/ 5020868 w 5348414"/>
              <a:gd name="connsiteY7" fmla="*/ 3164151 h 4644178"/>
              <a:gd name="connsiteX8" fmla="*/ 4993573 w 5348414"/>
              <a:gd name="connsiteY8" fmla="*/ 3123208 h 4644178"/>
              <a:gd name="connsiteX9" fmla="*/ 4952629 w 5348414"/>
              <a:gd name="connsiteY9" fmla="*/ 3082264 h 4644178"/>
              <a:gd name="connsiteX10" fmla="*/ 4898038 w 5348414"/>
              <a:gd name="connsiteY10" fmla="*/ 3000378 h 4644178"/>
              <a:gd name="connsiteX11" fmla="*/ 4870743 w 5348414"/>
              <a:gd name="connsiteY11" fmla="*/ 2959434 h 4644178"/>
              <a:gd name="connsiteX12" fmla="*/ 4829799 w 5348414"/>
              <a:gd name="connsiteY12" fmla="*/ 2918491 h 4644178"/>
              <a:gd name="connsiteX13" fmla="*/ 4747913 w 5348414"/>
              <a:gd name="connsiteY13" fmla="*/ 2877548 h 4644178"/>
              <a:gd name="connsiteX14" fmla="*/ 4706970 w 5348414"/>
              <a:gd name="connsiteY14" fmla="*/ 2850252 h 4644178"/>
              <a:gd name="connsiteX15" fmla="*/ 4766894 w 5348414"/>
              <a:gd name="connsiteY15" fmla="*/ 2747603 h 4644178"/>
              <a:gd name="connsiteX16" fmla="*/ 4680298 w 5348414"/>
              <a:gd name="connsiteY16" fmla="*/ 2111759 h 4644178"/>
              <a:gd name="connsiteX17" fmla="*/ 4254288 w 5348414"/>
              <a:gd name="connsiteY17" fmla="*/ 1244230 h 4644178"/>
              <a:gd name="connsiteX18" fmla="*/ 3902386 w 5348414"/>
              <a:gd name="connsiteY18" fmla="*/ 464465 h 4644178"/>
              <a:gd name="connsiteX19" fmla="*/ 2903349 w 5348414"/>
              <a:gd name="connsiteY19" fmla="*/ 6911 h 4644178"/>
              <a:gd name="connsiteX20" fmla="*/ 1028565 w 5348414"/>
              <a:gd name="connsiteY20" fmla="*/ 463439 h 4644178"/>
              <a:gd name="connsiteX21" fmla="*/ 859387 w 5348414"/>
              <a:gd name="connsiteY21" fmla="*/ 2211628 h 4644178"/>
              <a:gd name="connsiteX22" fmla="*/ 461321 w 5348414"/>
              <a:gd name="connsiteY22" fmla="*/ 3220552 h 4644178"/>
              <a:gd name="connsiteX23" fmla="*/ 1332 w 5348414"/>
              <a:gd name="connsiteY23" fmla="*/ 3491239 h 4644178"/>
              <a:gd name="connsiteX24" fmla="*/ 435334 w 5348414"/>
              <a:gd name="connsiteY24" fmla="*/ 4615513 h 4644178"/>
              <a:gd name="connsiteX25" fmla="*/ 1337067 w 5348414"/>
              <a:gd name="connsiteY25" fmla="*/ 2515125 h 4644178"/>
              <a:gd name="connsiteX26" fmla="*/ 2178811 w 5348414"/>
              <a:gd name="connsiteY26" fmla="*/ 1768428 h 4644178"/>
              <a:gd name="connsiteX27" fmla="*/ 2845748 w 5348414"/>
              <a:gd name="connsiteY27" fmla="*/ 2189210 h 4644178"/>
              <a:gd name="connsiteX28" fmla="*/ 3369489 w 5348414"/>
              <a:gd name="connsiteY28" fmla="*/ 2713775 h 4644178"/>
              <a:gd name="connsiteX29" fmla="*/ 3410432 w 5348414"/>
              <a:gd name="connsiteY29" fmla="*/ 2741070 h 4644178"/>
              <a:gd name="connsiteX30" fmla="*/ 3465023 w 5348414"/>
              <a:gd name="connsiteY30" fmla="*/ 2836605 h 4644178"/>
              <a:gd name="connsiteX31" fmla="*/ 3519614 w 5348414"/>
              <a:gd name="connsiteY31" fmla="*/ 2959434 h 4644178"/>
              <a:gd name="connsiteX32" fmla="*/ 3560558 w 5348414"/>
              <a:gd name="connsiteY32" fmla="*/ 3000378 h 4644178"/>
              <a:gd name="connsiteX33" fmla="*/ 3642444 w 5348414"/>
              <a:gd name="connsiteY33" fmla="*/ 3054969 h 4644178"/>
              <a:gd name="connsiteX34" fmla="*/ 3683387 w 5348414"/>
              <a:gd name="connsiteY34" fmla="*/ 3082264 h 4644178"/>
              <a:gd name="connsiteX35" fmla="*/ 3710683 w 5348414"/>
              <a:gd name="connsiteY35" fmla="*/ 3123208 h 4644178"/>
              <a:gd name="connsiteX36" fmla="*/ 3751626 w 5348414"/>
              <a:gd name="connsiteY36" fmla="*/ 3218742 h 4644178"/>
              <a:gd name="connsiteX37" fmla="*/ 3806217 w 5348414"/>
              <a:gd name="connsiteY37" fmla="*/ 3300628 h 4644178"/>
              <a:gd name="connsiteX38" fmla="*/ 3819865 w 5348414"/>
              <a:gd name="connsiteY38" fmla="*/ 3382515 h 4644178"/>
              <a:gd name="connsiteX39" fmla="*/ 3874456 w 5348414"/>
              <a:gd name="connsiteY39" fmla="*/ 3505345 h 4644178"/>
              <a:gd name="connsiteX40" fmla="*/ 3888104 w 5348414"/>
              <a:gd name="connsiteY40" fmla="*/ 3546288 h 4644178"/>
              <a:gd name="connsiteX41" fmla="*/ 3969990 w 5348414"/>
              <a:gd name="connsiteY41" fmla="*/ 3614527 h 4644178"/>
              <a:gd name="connsiteX42" fmla="*/ 4038229 w 5348414"/>
              <a:gd name="connsiteY42" fmla="*/ 3669118 h 4644178"/>
              <a:gd name="connsiteX43" fmla="*/ 4147411 w 5348414"/>
              <a:gd name="connsiteY43" fmla="*/ 3696413 h 4644178"/>
              <a:gd name="connsiteX44" fmla="*/ 4215650 w 5348414"/>
              <a:gd name="connsiteY44" fmla="*/ 3764652 h 4644178"/>
              <a:gd name="connsiteX45" fmla="*/ 4256593 w 5348414"/>
              <a:gd name="connsiteY45" fmla="*/ 3805596 h 4644178"/>
              <a:gd name="connsiteX46" fmla="*/ 4297537 w 5348414"/>
              <a:gd name="connsiteY46" fmla="*/ 3819243 h 4644178"/>
              <a:gd name="connsiteX47" fmla="*/ 4352128 w 5348414"/>
              <a:gd name="connsiteY47" fmla="*/ 3846539 h 4644178"/>
              <a:gd name="connsiteX48" fmla="*/ 4570492 w 5348414"/>
              <a:gd name="connsiteY48" fmla="*/ 3860187 h 4644178"/>
              <a:gd name="connsiteX49" fmla="*/ 4611435 w 5348414"/>
              <a:gd name="connsiteY49" fmla="*/ 3873834 h 4644178"/>
              <a:gd name="connsiteX50" fmla="*/ 4734265 w 5348414"/>
              <a:gd name="connsiteY50" fmla="*/ 3819243 h 4644178"/>
              <a:gd name="connsiteX51" fmla="*/ 4816152 w 5348414"/>
              <a:gd name="connsiteY51" fmla="*/ 3832891 h 4644178"/>
              <a:gd name="connsiteX52" fmla="*/ 4843447 w 5348414"/>
              <a:gd name="connsiteY52" fmla="*/ 3873834 h 4644178"/>
              <a:gd name="connsiteX53" fmla="*/ 4898038 w 5348414"/>
              <a:gd name="connsiteY53" fmla="*/ 3887482 h 4644178"/>
              <a:gd name="connsiteX54" fmla="*/ 4979925 w 5348414"/>
              <a:gd name="connsiteY54" fmla="*/ 3928425 h 4644178"/>
              <a:gd name="connsiteX55" fmla="*/ 5075459 w 5348414"/>
              <a:gd name="connsiteY55" fmla="*/ 3914778 h 4644178"/>
              <a:gd name="connsiteX56" fmla="*/ 5089107 w 5348414"/>
              <a:gd name="connsiteY56" fmla="*/ 3873834 h 4644178"/>
              <a:gd name="connsiteX57" fmla="*/ 5116402 w 5348414"/>
              <a:gd name="connsiteY57" fmla="*/ 3832891 h 4644178"/>
              <a:gd name="connsiteX58" fmla="*/ 5130050 w 5348414"/>
              <a:gd name="connsiteY58" fmla="*/ 3791948 h 4644178"/>
              <a:gd name="connsiteX59" fmla="*/ 5198289 w 5348414"/>
              <a:gd name="connsiteY59" fmla="*/ 3710061 h 4644178"/>
              <a:gd name="connsiteX60" fmla="*/ 5239232 w 5348414"/>
              <a:gd name="connsiteY60" fmla="*/ 3628175 h 4644178"/>
              <a:gd name="connsiteX61" fmla="*/ 5334767 w 5348414"/>
              <a:gd name="connsiteY61" fmla="*/ 3600879 h 4644178"/>
              <a:gd name="connsiteX62" fmla="*/ 5348414 w 5348414"/>
              <a:gd name="connsiteY62" fmla="*/ 3587231 h 464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48414" h="4644178">
                <a:moveTo>
                  <a:pt x="5348414" y="3587231"/>
                </a:moveTo>
                <a:lnTo>
                  <a:pt x="5348414" y="3587231"/>
                </a:lnTo>
                <a:cubicBezTo>
                  <a:pt x="5233499" y="3299946"/>
                  <a:pt x="5339156" y="3536910"/>
                  <a:pt x="5266528" y="3409810"/>
                </a:cubicBezTo>
                <a:cubicBezTo>
                  <a:pt x="5256434" y="3392146"/>
                  <a:pt x="5252257" y="3370848"/>
                  <a:pt x="5239232" y="3355219"/>
                </a:cubicBezTo>
                <a:cubicBezTo>
                  <a:pt x="5228731" y="3342618"/>
                  <a:pt x="5211937" y="3337022"/>
                  <a:pt x="5198289" y="3327924"/>
                </a:cubicBezTo>
                <a:cubicBezTo>
                  <a:pt x="5184641" y="3309727"/>
                  <a:pt x="5173430" y="3289417"/>
                  <a:pt x="5157346" y="3273333"/>
                </a:cubicBezTo>
                <a:cubicBezTo>
                  <a:pt x="5145747" y="3261734"/>
                  <a:pt x="5129750" y="3255571"/>
                  <a:pt x="5116402" y="3246037"/>
                </a:cubicBezTo>
                <a:cubicBezTo>
                  <a:pt x="5079193" y="3219459"/>
                  <a:pt x="5050044" y="3199162"/>
                  <a:pt x="5020868" y="3164151"/>
                </a:cubicBezTo>
                <a:cubicBezTo>
                  <a:pt x="5010367" y="3151550"/>
                  <a:pt x="5004074" y="3135809"/>
                  <a:pt x="4993573" y="3123208"/>
                </a:cubicBezTo>
                <a:cubicBezTo>
                  <a:pt x="4981217" y="3108380"/>
                  <a:pt x="4964479" y="3097499"/>
                  <a:pt x="4952629" y="3082264"/>
                </a:cubicBezTo>
                <a:cubicBezTo>
                  <a:pt x="4932489" y="3056369"/>
                  <a:pt x="4916235" y="3027673"/>
                  <a:pt x="4898038" y="3000378"/>
                </a:cubicBezTo>
                <a:cubicBezTo>
                  <a:pt x="4888939" y="2986730"/>
                  <a:pt x="4882342" y="2971032"/>
                  <a:pt x="4870743" y="2959434"/>
                </a:cubicBezTo>
                <a:cubicBezTo>
                  <a:pt x="4857095" y="2945786"/>
                  <a:pt x="4844627" y="2930847"/>
                  <a:pt x="4829799" y="2918491"/>
                </a:cubicBezTo>
                <a:cubicBezTo>
                  <a:pt x="4771129" y="2869600"/>
                  <a:pt x="4809466" y="2908325"/>
                  <a:pt x="4747913" y="2877548"/>
                </a:cubicBezTo>
                <a:cubicBezTo>
                  <a:pt x="4733242" y="2870212"/>
                  <a:pt x="4720618" y="2859351"/>
                  <a:pt x="4706970" y="2850252"/>
                </a:cubicBezTo>
                <a:cubicBezTo>
                  <a:pt x="4653909" y="2770662"/>
                  <a:pt x="4771339" y="2870685"/>
                  <a:pt x="4766894" y="2747603"/>
                </a:cubicBezTo>
                <a:cubicBezTo>
                  <a:pt x="4762449" y="2624521"/>
                  <a:pt x="4765732" y="2362321"/>
                  <a:pt x="4680298" y="2111759"/>
                </a:cubicBezTo>
                <a:cubicBezTo>
                  <a:pt x="4594864" y="1861197"/>
                  <a:pt x="4404580" y="1466829"/>
                  <a:pt x="4254288" y="1244230"/>
                </a:cubicBezTo>
                <a:cubicBezTo>
                  <a:pt x="4103996" y="1021631"/>
                  <a:pt x="4055301" y="676153"/>
                  <a:pt x="3902386" y="464465"/>
                </a:cubicBezTo>
                <a:cubicBezTo>
                  <a:pt x="3749471" y="252777"/>
                  <a:pt x="3313026" y="56298"/>
                  <a:pt x="2903349" y="6911"/>
                </a:cubicBezTo>
                <a:cubicBezTo>
                  <a:pt x="2493672" y="-42476"/>
                  <a:pt x="1317624" y="179380"/>
                  <a:pt x="1028565" y="463439"/>
                </a:cubicBezTo>
                <a:cubicBezTo>
                  <a:pt x="739506" y="747498"/>
                  <a:pt x="983414" y="1793122"/>
                  <a:pt x="859387" y="2211628"/>
                </a:cubicBezTo>
                <a:cubicBezTo>
                  <a:pt x="735360" y="2630134"/>
                  <a:pt x="608753" y="3016853"/>
                  <a:pt x="461321" y="3220552"/>
                </a:cubicBezTo>
                <a:cubicBezTo>
                  <a:pt x="313889" y="3424251"/>
                  <a:pt x="-23823" y="3217732"/>
                  <a:pt x="1332" y="3491239"/>
                </a:cubicBezTo>
                <a:cubicBezTo>
                  <a:pt x="26487" y="3764746"/>
                  <a:pt x="136047" y="4831516"/>
                  <a:pt x="435334" y="4615513"/>
                </a:cubicBezTo>
                <a:cubicBezTo>
                  <a:pt x="734621" y="4399510"/>
                  <a:pt x="1046488" y="2989639"/>
                  <a:pt x="1337067" y="2515125"/>
                </a:cubicBezTo>
                <a:cubicBezTo>
                  <a:pt x="1627647" y="2040611"/>
                  <a:pt x="2004029" y="1769430"/>
                  <a:pt x="2178811" y="1768428"/>
                </a:cubicBezTo>
                <a:cubicBezTo>
                  <a:pt x="2353593" y="1767426"/>
                  <a:pt x="2647302" y="2031652"/>
                  <a:pt x="2845748" y="2189210"/>
                </a:cubicBezTo>
                <a:cubicBezTo>
                  <a:pt x="3044194" y="2346768"/>
                  <a:pt x="3275375" y="2621798"/>
                  <a:pt x="3369489" y="2713775"/>
                </a:cubicBezTo>
                <a:cubicBezTo>
                  <a:pt x="3463603" y="2805752"/>
                  <a:pt x="3396784" y="2731972"/>
                  <a:pt x="3410432" y="2741070"/>
                </a:cubicBezTo>
                <a:cubicBezTo>
                  <a:pt x="3435056" y="2778006"/>
                  <a:pt x="3447705" y="2793310"/>
                  <a:pt x="3465023" y="2836605"/>
                </a:cubicBezTo>
                <a:cubicBezTo>
                  <a:pt x="3492487" y="2905266"/>
                  <a:pt x="3479221" y="2910962"/>
                  <a:pt x="3519614" y="2959434"/>
                </a:cubicBezTo>
                <a:cubicBezTo>
                  <a:pt x="3531970" y="2974262"/>
                  <a:pt x="3545323" y="2988528"/>
                  <a:pt x="3560558" y="3000378"/>
                </a:cubicBezTo>
                <a:cubicBezTo>
                  <a:pt x="3586453" y="3020518"/>
                  <a:pt x="3615149" y="3036772"/>
                  <a:pt x="3642444" y="3054969"/>
                </a:cubicBezTo>
                <a:lnTo>
                  <a:pt x="3683387" y="3082264"/>
                </a:lnTo>
                <a:cubicBezTo>
                  <a:pt x="3692486" y="3095912"/>
                  <a:pt x="3703347" y="3108537"/>
                  <a:pt x="3710683" y="3123208"/>
                </a:cubicBezTo>
                <a:cubicBezTo>
                  <a:pt x="3767158" y="3236157"/>
                  <a:pt x="3666429" y="3076747"/>
                  <a:pt x="3751626" y="3218742"/>
                </a:cubicBezTo>
                <a:cubicBezTo>
                  <a:pt x="3768504" y="3246872"/>
                  <a:pt x="3806217" y="3300628"/>
                  <a:pt x="3806217" y="3300628"/>
                </a:cubicBezTo>
                <a:cubicBezTo>
                  <a:pt x="3810766" y="3327924"/>
                  <a:pt x="3812584" y="3355818"/>
                  <a:pt x="3819865" y="3382515"/>
                </a:cubicBezTo>
                <a:cubicBezTo>
                  <a:pt x="3835735" y="3440705"/>
                  <a:pt x="3851968" y="3452874"/>
                  <a:pt x="3874456" y="3505345"/>
                </a:cubicBezTo>
                <a:cubicBezTo>
                  <a:pt x="3880123" y="3518568"/>
                  <a:pt x="3880124" y="3534318"/>
                  <a:pt x="3888104" y="3546288"/>
                </a:cubicBezTo>
                <a:cubicBezTo>
                  <a:pt x="3909120" y="3577812"/>
                  <a:pt x="3939779" y="3594386"/>
                  <a:pt x="3969990" y="3614527"/>
                </a:cubicBezTo>
                <a:cubicBezTo>
                  <a:pt x="4002084" y="3662667"/>
                  <a:pt x="3984516" y="3654469"/>
                  <a:pt x="4038229" y="3669118"/>
                </a:cubicBezTo>
                <a:cubicBezTo>
                  <a:pt x="4074421" y="3678989"/>
                  <a:pt x="4147411" y="3696413"/>
                  <a:pt x="4147411" y="3696413"/>
                </a:cubicBezTo>
                <a:cubicBezTo>
                  <a:pt x="4197455" y="3771479"/>
                  <a:pt x="4147410" y="3707785"/>
                  <a:pt x="4215650" y="3764652"/>
                </a:cubicBezTo>
                <a:cubicBezTo>
                  <a:pt x="4230477" y="3777008"/>
                  <a:pt x="4240534" y="3794890"/>
                  <a:pt x="4256593" y="3805596"/>
                </a:cubicBezTo>
                <a:cubicBezTo>
                  <a:pt x="4268563" y="3813576"/>
                  <a:pt x="4284314" y="3813576"/>
                  <a:pt x="4297537" y="3819243"/>
                </a:cubicBezTo>
                <a:cubicBezTo>
                  <a:pt x="4316237" y="3827257"/>
                  <a:pt x="4332008" y="3843521"/>
                  <a:pt x="4352128" y="3846539"/>
                </a:cubicBezTo>
                <a:cubicBezTo>
                  <a:pt x="4424251" y="3857358"/>
                  <a:pt x="4497704" y="3855638"/>
                  <a:pt x="4570492" y="3860187"/>
                </a:cubicBezTo>
                <a:cubicBezTo>
                  <a:pt x="4584140" y="3864736"/>
                  <a:pt x="4597137" y="3875423"/>
                  <a:pt x="4611435" y="3873834"/>
                </a:cubicBezTo>
                <a:cubicBezTo>
                  <a:pt x="4669906" y="3867337"/>
                  <a:pt x="4691602" y="3847686"/>
                  <a:pt x="4734265" y="3819243"/>
                </a:cubicBezTo>
                <a:cubicBezTo>
                  <a:pt x="4761561" y="3823792"/>
                  <a:pt x="4791401" y="3820516"/>
                  <a:pt x="4816152" y="3832891"/>
                </a:cubicBezTo>
                <a:cubicBezTo>
                  <a:pt x="4830823" y="3840226"/>
                  <a:pt x="4829799" y="3864736"/>
                  <a:pt x="4843447" y="3873834"/>
                </a:cubicBezTo>
                <a:cubicBezTo>
                  <a:pt x="4859054" y="3884239"/>
                  <a:pt x="4880003" y="3882329"/>
                  <a:pt x="4898038" y="3887482"/>
                </a:cubicBezTo>
                <a:cubicBezTo>
                  <a:pt x="4947478" y="3901608"/>
                  <a:pt x="4935065" y="3898520"/>
                  <a:pt x="4979925" y="3928425"/>
                </a:cubicBezTo>
                <a:cubicBezTo>
                  <a:pt x="5011770" y="3923876"/>
                  <a:pt x="5046687" y="3929164"/>
                  <a:pt x="5075459" y="3914778"/>
                </a:cubicBezTo>
                <a:cubicBezTo>
                  <a:pt x="5088326" y="3908344"/>
                  <a:pt x="5082673" y="3886701"/>
                  <a:pt x="5089107" y="3873834"/>
                </a:cubicBezTo>
                <a:cubicBezTo>
                  <a:pt x="5096442" y="3859163"/>
                  <a:pt x="5109067" y="3847562"/>
                  <a:pt x="5116402" y="3832891"/>
                </a:cubicBezTo>
                <a:cubicBezTo>
                  <a:pt x="5122836" y="3820024"/>
                  <a:pt x="5123616" y="3804815"/>
                  <a:pt x="5130050" y="3791948"/>
                </a:cubicBezTo>
                <a:cubicBezTo>
                  <a:pt x="5149050" y="3753948"/>
                  <a:pt x="5168108" y="3740243"/>
                  <a:pt x="5198289" y="3710061"/>
                </a:cubicBezTo>
                <a:cubicBezTo>
                  <a:pt x="5207279" y="3683090"/>
                  <a:pt x="5215182" y="3647415"/>
                  <a:pt x="5239232" y="3628175"/>
                </a:cubicBezTo>
                <a:cubicBezTo>
                  <a:pt x="5250411" y="3619232"/>
                  <a:pt x="5328228" y="3604148"/>
                  <a:pt x="5334767" y="3600879"/>
                </a:cubicBezTo>
                <a:cubicBezTo>
                  <a:pt x="5346276" y="3595125"/>
                  <a:pt x="5346140" y="3589506"/>
                  <a:pt x="5348414" y="3587231"/>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6224664" y="3452947"/>
            <a:ext cx="855437" cy="298581"/>
            <a:chOff x="6224664" y="3452947"/>
            <a:chExt cx="855437" cy="298581"/>
          </a:xfrm>
        </p:grpSpPr>
        <p:sp>
          <p:nvSpPr>
            <p:cNvPr id="22" name="Oval 21"/>
            <p:cNvSpPr/>
            <p:nvPr/>
          </p:nvSpPr>
          <p:spPr>
            <a:xfrm>
              <a:off x="6975766" y="364719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a:off x="6224664" y="3452947"/>
              <a:ext cx="347189" cy="280155"/>
            </a:xfrm>
            <a:custGeom>
              <a:avLst/>
              <a:gdLst>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835338 w 2053702"/>
                <a:gd name="connsiteY63" fmla="*/ 1761297 h 1897774"/>
                <a:gd name="connsiteX64" fmla="*/ 1903577 w 2053702"/>
                <a:gd name="connsiteY64" fmla="*/ 1679410 h 1897774"/>
                <a:gd name="connsiteX65" fmla="*/ 1944520 w 2053702"/>
                <a:gd name="connsiteY65" fmla="*/ 1597524 h 1897774"/>
                <a:gd name="connsiteX66" fmla="*/ 2040055 w 2053702"/>
                <a:gd name="connsiteY66" fmla="*/ 1570228 h 1897774"/>
                <a:gd name="connsiteX67" fmla="*/ 2053702 w 2053702"/>
                <a:gd name="connsiteY67"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794395 w 2053702"/>
                <a:gd name="connsiteY61" fmla="*/ 1843183 h 1897774"/>
                <a:gd name="connsiteX62" fmla="*/ 1821690 w 2053702"/>
                <a:gd name="connsiteY62" fmla="*/ 1802240 h 1897774"/>
                <a:gd name="connsiteX63" fmla="*/ 1903577 w 2053702"/>
                <a:gd name="connsiteY63" fmla="*/ 1679410 h 1897774"/>
                <a:gd name="connsiteX64" fmla="*/ 1944520 w 2053702"/>
                <a:gd name="connsiteY64" fmla="*/ 1597524 h 1897774"/>
                <a:gd name="connsiteX65" fmla="*/ 2040055 w 2053702"/>
                <a:gd name="connsiteY65" fmla="*/ 1570228 h 1897774"/>
                <a:gd name="connsiteX66" fmla="*/ 2053702 w 2053702"/>
                <a:gd name="connsiteY66"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780747 w 2053702"/>
                <a:gd name="connsiteY60" fmla="*/ 1884127 h 1897774"/>
                <a:gd name="connsiteX61" fmla="*/ 1821690 w 2053702"/>
                <a:gd name="connsiteY61" fmla="*/ 1802240 h 1897774"/>
                <a:gd name="connsiteX62" fmla="*/ 1903577 w 2053702"/>
                <a:gd name="connsiteY62" fmla="*/ 1679410 h 1897774"/>
                <a:gd name="connsiteX63" fmla="*/ 1944520 w 2053702"/>
                <a:gd name="connsiteY63" fmla="*/ 1597524 h 1897774"/>
                <a:gd name="connsiteX64" fmla="*/ 2040055 w 2053702"/>
                <a:gd name="connsiteY64" fmla="*/ 1570228 h 1897774"/>
                <a:gd name="connsiteX65" fmla="*/ 2053702 w 2053702"/>
                <a:gd name="connsiteY65"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821690 w 2053702"/>
                <a:gd name="connsiteY60" fmla="*/ 1802240 h 1897774"/>
                <a:gd name="connsiteX61" fmla="*/ 1903577 w 2053702"/>
                <a:gd name="connsiteY61" fmla="*/ 1679410 h 1897774"/>
                <a:gd name="connsiteX62" fmla="*/ 1944520 w 2053702"/>
                <a:gd name="connsiteY62" fmla="*/ 1597524 h 1897774"/>
                <a:gd name="connsiteX63" fmla="*/ 2040055 w 2053702"/>
                <a:gd name="connsiteY63" fmla="*/ 1570228 h 1897774"/>
                <a:gd name="connsiteX64" fmla="*/ 2053702 w 2053702"/>
                <a:gd name="connsiteY64"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03577 w 2053702"/>
                <a:gd name="connsiteY60" fmla="*/ 1679410 h 1897774"/>
                <a:gd name="connsiteX61" fmla="*/ 1944520 w 2053702"/>
                <a:gd name="connsiteY61" fmla="*/ 1597524 h 1897774"/>
                <a:gd name="connsiteX62" fmla="*/ 2040055 w 2053702"/>
                <a:gd name="connsiteY62" fmla="*/ 1570228 h 1897774"/>
                <a:gd name="connsiteX63" fmla="*/ 2053702 w 2053702"/>
                <a:gd name="connsiteY63"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1944520 w 2053702"/>
                <a:gd name="connsiteY60" fmla="*/ 1597524 h 1897774"/>
                <a:gd name="connsiteX61" fmla="*/ 2040055 w 2053702"/>
                <a:gd name="connsiteY61" fmla="*/ 1570228 h 1897774"/>
                <a:gd name="connsiteX62" fmla="*/ 2053702 w 2053702"/>
                <a:gd name="connsiteY62" fmla="*/ 1556580 h 1897774"/>
                <a:gd name="connsiteX0" fmla="*/ 2053702 w 2053702"/>
                <a:gd name="connsiteY0" fmla="*/ 1556580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60" fmla="*/ 2040055 w 2053702"/>
                <a:gd name="connsiteY60" fmla="*/ 1570228 h 1897774"/>
                <a:gd name="connsiteX61" fmla="*/ 2053702 w 2053702"/>
                <a:gd name="connsiteY61" fmla="*/ 1556580 h 1897774"/>
                <a:gd name="connsiteX0" fmla="*/ 2040055 w 2074791"/>
                <a:gd name="connsiteY0" fmla="*/ 1570228 h 1897774"/>
                <a:gd name="connsiteX1" fmla="*/ 2053702 w 2074791"/>
                <a:gd name="connsiteY1" fmla="*/ 1556580 h 1897774"/>
                <a:gd name="connsiteX2" fmla="*/ 1971816 w 2074791"/>
                <a:gd name="connsiteY2" fmla="*/ 1379159 h 1897774"/>
                <a:gd name="connsiteX3" fmla="*/ 1944520 w 2074791"/>
                <a:gd name="connsiteY3" fmla="*/ 1324568 h 1897774"/>
                <a:gd name="connsiteX4" fmla="*/ 1903577 w 2074791"/>
                <a:gd name="connsiteY4" fmla="*/ 1297273 h 1897774"/>
                <a:gd name="connsiteX5" fmla="*/ 1862634 w 2074791"/>
                <a:gd name="connsiteY5" fmla="*/ 1242682 h 1897774"/>
                <a:gd name="connsiteX6" fmla="*/ 1821690 w 2074791"/>
                <a:gd name="connsiteY6" fmla="*/ 1215386 h 1897774"/>
                <a:gd name="connsiteX7" fmla="*/ 1726156 w 2074791"/>
                <a:gd name="connsiteY7" fmla="*/ 1133500 h 1897774"/>
                <a:gd name="connsiteX8" fmla="*/ 1698861 w 2074791"/>
                <a:gd name="connsiteY8" fmla="*/ 1092557 h 1897774"/>
                <a:gd name="connsiteX9" fmla="*/ 1657917 w 2074791"/>
                <a:gd name="connsiteY9" fmla="*/ 1051613 h 1897774"/>
                <a:gd name="connsiteX10" fmla="*/ 1603326 w 2074791"/>
                <a:gd name="connsiteY10" fmla="*/ 969727 h 1897774"/>
                <a:gd name="connsiteX11" fmla="*/ 1576031 w 2074791"/>
                <a:gd name="connsiteY11" fmla="*/ 928783 h 1897774"/>
                <a:gd name="connsiteX12" fmla="*/ 1535087 w 2074791"/>
                <a:gd name="connsiteY12" fmla="*/ 887840 h 1897774"/>
                <a:gd name="connsiteX13" fmla="*/ 1453201 w 2074791"/>
                <a:gd name="connsiteY13" fmla="*/ 846897 h 1897774"/>
                <a:gd name="connsiteX14" fmla="*/ 1412258 w 2074791"/>
                <a:gd name="connsiteY14" fmla="*/ 819601 h 1897774"/>
                <a:gd name="connsiteX15" fmla="*/ 1330371 w 2074791"/>
                <a:gd name="connsiteY15" fmla="*/ 737715 h 1897774"/>
                <a:gd name="connsiteX16" fmla="*/ 1234837 w 2074791"/>
                <a:gd name="connsiteY16" fmla="*/ 642180 h 1897774"/>
                <a:gd name="connsiteX17" fmla="*/ 1152950 w 2074791"/>
                <a:gd name="connsiteY17" fmla="*/ 560294 h 1897774"/>
                <a:gd name="connsiteX18" fmla="*/ 1084711 w 2074791"/>
                <a:gd name="connsiteY18" fmla="*/ 492055 h 1897774"/>
                <a:gd name="connsiteX19" fmla="*/ 1057416 w 2074791"/>
                <a:gd name="connsiteY19" fmla="*/ 451112 h 1897774"/>
                <a:gd name="connsiteX20" fmla="*/ 1016472 w 2074791"/>
                <a:gd name="connsiteY20" fmla="*/ 423816 h 1897774"/>
                <a:gd name="connsiteX21" fmla="*/ 989177 w 2074791"/>
                <a:gd name="connsiteY21" fmla="*/ 369225 h 1897774"/>
                <a:gd name="connsiteX22" fmla="*/ 866347 w 2074791"/>
                <a:gd name="connsiteY22" fmla="*/ 300986 h 1897774"/>
                <a:gd name="connsiteX23" fmla="*/ 784461 w 2074791"/>
                <a:gd name="connsiteY23" fmla="*/ 246395 h 1897774"/>
                <a:gd name="connsiteX24" fmla="*/ 688926 w 2074791"/>
                <a:gd name="connsiteY24" fmla="*/ 219100 h 1897774"/>
                <a:gd name="connsiteX25" fmla="*/ 579744 w 2074791"/>
                <a:gd name="connsiteY25" fmla="*/ 178157 h 1897774"/>
                <a:gd name="connsiteX26" fmla="*/ 538801 w 2074791"/>
                <a:gd name="connsiteY26" fmla="*/ 150861 h 1897774"/>
                <a:gd name="connsiteX27" fmla="*/ 484210 w 2074791"/>
                <a:gd name="connsiteY27" fmla="*/ 137213 h 1897774"/>
                <a:gd name="connsiteX28" fmla="*/ 402323 w 2074791"/>
                <a:gd name="connsiteY28" fmla="*/ 82622 h 1897774"/>
                <a:gd name="connsiteX29" fmla="*/ 306789 w 2074791"/>
                <a:gd name="connsiteY29" fmla="*/ 55327 h 1897774"/>
                <a:gd name="connsiteX30" fmla="*/ 129368 w 2074791"/>
                <a:gd name="connsiteY30" fmla="*/ 14383 h 1897774"/>
                <a:gd name="connsiteX31" fmla="*/ 88425 w 2074791"/>
                <a:gd name="connsiteY31" fmla="*/ 96270 h 1897774"/>
                <a:gd name="connsiteX32" fmla="*/ 20186 w 2074791"/>
                <a:gd name="connsiteY32" fmla="*/ 246395 h 1897774"/>
                <a:gd name="connsiteX33" fmla="*/ 74777 w 2074791"/>
                <a:gd name="connsiteY33" fmla="*/ 683124 h 1897774"/>
                <a:gd name="connsiteX34" fmla="*/ 115720 w 2074791"/>
                <a:gd name="connsiteY34" fmla="*/ 710419 h 1897774"/>
                <a:gd name="connsiteX35" fmla="*/ 170311 w 2074791"/>
                <a:gd name="connsiteY35" fmla="*/ 805954 h 1897774"/>
                <a:gd name="connsiteX36" fmla="*/ 224902 w 2074791"/>
                <a:gd name="connsiteY36" fmla="*/ 928783 h 1897774"/>
                <a:gd name="connsiteX37" fmla="*/ 265846 w 2074791"/>
                <a:gd name="connsiteY37" fmla="*/ 969727 h 1897774"/>
                <a:gd name="connsiteX38" fmla="*/ 347732 w 2074791"/>
                <a:gd name="connsiteY38" fmla="*/ 1024318 h 1897774"/>
                <a:gd name="connsiteX39" fmla="*/ 388675 w 2074791"/>
                <a:gd name="connsiteY39" fmla="*/ 1051613 h 1897774"/>
                <a:gd name="connsiteX40" fmla="*/ 415971 w 2074791"/>
                <a:gd name="connsiteY40" fmla="*/ 1092557 h 1897774"/>
                <a:gd name="connsiteX41" fmla="*/ 456914 w 2074791"/>
                <a:gd name="connsiteY41" fmla="*/ 1188091 h 1897774"/>
                <a:gd name="connsiteX42" fmla="*/ 511505 w 2074791"/>
                <a:gd name="connsiteY42" fmla="*/ 1269977 h 1897774"/>
                <a:gd name="connsiteX43" fmla="*/ 525153 w 2074791"/>
                <a:gd name="connsiteY43" fmla="*/ 1351864 h 1897774"/>
                <a:gd name="connsiteX44" fmla="*/ 579744 w 2074791"/>
                <a:gd name="connsiteY44" fmla="*/ 1474694 h 1897774"/>
                <a:gd name="connsiteX45" fmla="*/ 593392 w 2074791"/>
                <a:gd name="connsiteY45" fmla="*/ 1515637 h 1897774"/>
                <a:gd name="connsiteX46" fmla="*/ 675278 w 2074791"/>
                <a:gd name="connsiteY46" fmla="*/ 1583876 h 1897774"/>
                <a:gd name="connsiteX47" fmla="*/ 743517 w 2074791"/>
                <a:gd name="connsiteY47" fmla="*/ 1638467 h 1897774"/>
                <a:gd name="connsiteX48" fmla="*/ 852699 w 2074791"/>
                <a:gd name="connsiteY48" fmla="*/ 1665762 h 1897774"/>
                <a:gd name="connsiteX49" fmla="*/ 920938 w 2074791"/>
                <a:gd name="connsiteY49" fmla="*/ 1734001 h 1897774"/>
                <a:gd name="connsiteX50" fmla="*/ 961881 w 2074791"/>
                <a:gd name="connsiteY50" fmla="*/ 1774945 h 1897774"/>
                <a:gd name="connsiteX51" fmla="*/ 1002825 w 2074791"/>
                <a:gd name="connsiteY51" fmla="*/ 1788592 h 1897774"/>
                <a:gd name="connsiteX52" fmla="*/ 1057416 w 2074791"/>
                <a:gd name="connsiteY52" fmla="*/ 1815888 h 1897774"/>
                <a:gd name="connsiteX53" fmla="*/ 1275780 w 2074791"/>
                <a:gd name="connsiteY53" fmla="*/ 1829536 h 1897774"/>
                <a:gd name="connsiteX54" fmla="*/ 1316723 w 2074791"/>
                <a:gd name="connsiteY54" fmla="*/ 1843183 h 1897774"/>
                <a:gd name="connsiteX55" fmla="*/ 1439553 w 2074791"/>
                <a:gd name="connsiteY55" fmla="*/ 1788592 h 1897774"/>
                <a:gd name="connsiteX56" fmla="*/ 1521440 w 2074791"/>
                <a:gd name="connsiteY56" fmla="*/ 1802240 h 1897774"/>
                <a:gd name="connsiteX57" fmla="*/ 1548735 w 2074791"/>
                <a:gd name="connsiteY57" fmla="*/ 1843183 h 1897774"/>
                <a:gd name="connsiteX58" fmla="*/ 1603326 w 2074791"/>
                <a:gd name="connsiteY58" fmla="*/ 1856831 h 1897774"/>
                <a:gd name="connsiteX59" fmla="*/ 1685213 w 2074791"/>
                <a:gd name="connsiteY59" fmla="*/ 1897774 h 1897774"/>
                <a:gd name="connsiteX60" fmla="*/ 2040055 w 2074791"/>
                <a:gd name="connsiteY60" fmla="*/ 1570228 h 1897774"/>
                <a:gd name="connsiteX0" fmla="*/ 1685213 w 2053702"/>
                <a:gd name="connsiteY0" fmla="*/ 1897774 h 1897774"/>
                <a:gd name="connsiteX1" fmla="*/ 2053702 w 2053702"/>
                <a:gd name="connsiteY1" fmla="*/ 1556580 h 1897774"/>
                <a:gd name="connsiteX2" fmla="*/ 1971816 w 2053702"/>
                <a:gd name="connsiteY2" fmla="*/ 1379159 h 1897774"/>
                <a:gd name="connsiteX3" fmla="*/ 1944520 w 2053702"/>
                <a:gd name="connsiteY3" fmla="*/ 1324568 h 1897774"/>
                <a:gd name="connsiteX4" fmla="*/ 1903577 w 2053702"/>
                <a:gd name="connsiteY4" fmla="*/ 1297273 h 1897774"/>
                <a:gd name="connsiteX5" fmla="*/ 1862634 w 2053702"/>
                <a:gd name="connsiteY5" fmla="*/ 1242682 h 1897774"/>
                <a:gd name="connsiteX6" fmla="*/ 1821690 w 2053702"/>
                <a:gd name="connsiteY6" fmla="*/ 1215386 h 1897774"/>
                <a:gd name="connsiteX7" fmla="*/ 1726156 w 2053702"/>
                <a:gd name="connsiteY7" fmla="*/ 1133500 h 1897774"/>
                <a:gd name="connsiteX8" fmla="*/ 1698861 w 2053702"/>
                <a:gd name="connsiteY8" fmla="*/ 1092557 h 1897774"/>
                <a:gd name="connsiteX9" fmla="*/ 1657917 w 2053702"/>
                <a:gd name="connsiteY9" fmla="*/ 1051613 h 1897774"/>
                <a:gd name="connsiteX10" fmla="*/ 1603326 w 2053702"/>
                <a:gd name="connsiteY10" fmla="*/ 969727 h 1897774"/>
                <a:gd name="connsiteX11" fmla="*/ 1576031 w 2053702"/>
                <a:gd name="connsiteY11" fmla="*/ 928783 h 1897774"/>
                <a:gd name="connsiteX12" fmla="*/ 1535087 w 2053702"/>
                <a:gd name="connsiteY12" fmla="*/ 887840 h 1897774"/>
                <a:gd name="connsiteX13" fmla="*/ 1453201 w 2053702"/>
                <a:gd name="connsiteY13" fmla="*/ 846897 h 1897774"/>
                <a:gd name="connsiteX14" fmla="*/ 1412258 w 2053702"/>
                <a:gd name="connsiteY14" fmla="*/ 819601 h 1897774"/>
                <a:gd name="connsiteX15" fmla="*/ 1330371 w 2053702"/>
                <a:gd name="connsiteY15" fmla="*/ 737715 h 1897774"/>
                <a:gd name="connsiteX16" fmla="*/ 1234837 w 2053702"/>
                <a:gd name="connsiteY16" fmla="*/ 642180 h 1897774"/>
                <a:gd name="connsiteX17" fmla="*/ 1152950 w 2053702"/>
                <a:gd name="connsiteY17" fmla="*/ 560294 h 1897774"/>
                <a:gd name="connsiteX18" fmla="*/ 1084711 w 2053702"/>
                <a:gd name="connsiteY18" fmla="*/ 492055 h 1897774"/>
                <a:gd name="connsiteX19" fmla="*/ 1057416 w 2053702"/>
                <a:gd name="connsiteY19" fmla="*/ 451112 h 1897774"/>
                <a:gd name="connsiteX20" fmla="*/ 1016472 w 2053702"/>
                <a:gd name="connsiteY20" fmla="*/ 423816 h 1897774"/>
                <a:gd name="connsiteX21" fmla="*/ 989177 w 2053702"/>
                <a:gd name="connsiteY21" fmla="*/ 369225 h 1897774"/>
                <a:gd name="connsiteX22" fmla="*/ 866347 w 2053702"/>
                <a:gd name="connsiteY22" fmla="*/ 300986 h 1897774"/>
                <a:gd name="connsiteX23" fmla="*/ 784461 w 2053702"/>
                <a:gd name="connsiteY23" fmla="*/ 246395 h 1897774"/>
                <a:gd name="connsiteX24" fmla="*/ 688926 w 2053702"/>
                <a:gd name="connsiteY24" fmla="*/ 219100 h 1897774"/>
                <a:gd name="connsiteX25" fmla="*/ 579744 w 2053702"/>
                <a:gd name="connsiteY25" fmla="*/ 178157 h 1897774"/>
                <a:gd name="connsiteX26" fmla="*/ 538801 w 2053702"/>
                <a:gd name="connsiteY26" fmla="*/ 150861 h 1897774"/>
                <a:gd name="connsiteX27" fmla="*/ 484210 w 2053702"/>
                <a:gd name="connsiteY27" fmla="*/ 137213 h 1897774"/>
                <a:gd name="connsiteX28" fmla="*/ 402323 w 2053702"/>
                <a:gd name="connsiteY28" fmla="*/ 82622 h 1897774"/>
                <a:gd name="connsiteX29" fmla="*/ 306789 w 2053702"/>
                <a:gd name="connsiteY29" fmla="*/ 55327 h 1897774"/>
                <a:gd name="connsiteX30" fmla="*/ 129368 w 2053702"/>
                <a:gd name="connsiteY30" fmla="*/ 14383 h 1897774"/>
                <a:gd name="connsiteX31" fmla="*/ 88425 w 2053702"/>
                <a:gd name="connsiteY31" fmla="*/ 96270 h 1897774"/>
                <a:gd name="connsiteX32" fmla="*/ 20186 w 2053702"/>
                <a:gd name="connsiteY32" fmla="*/ 246395 h 1897774"/>
                <a:gd name="connsiteX33" fmla="*/ 74777 w 2053702"/>
                <a:gd name="connsiteY33" fmla="*/ 683124 h 1897774"/>
                <a:gd name="connsiteX34" fmla="*/ 115720 w 2053702"/>
                <a:gd name="connsiteY34" fmla="*/ 710419 h 1897774"/>
                <a:gd name="connsiteX35" fmla="*/ 170311 w 2053702"/>
                <a:gd name="connsiteY35" fmla="*/ 805954 h 1897774"/>
                <a:gd name="connsiteX36" fmla="*/ 224902 w 2053702"/>
                <a:gd name="connsiteY36" fmla="*/ 928783 h 1897774"/>
                <a:gd name="connsiteX37" fmla="*/ 265846 w 2053702"/>
                <a:gd name="connsiteY37" fmla="*/ 969727 h 1897774"/>
                <a:gd name="connsiteX38" fmla="*/ 347732 w 2053702"/>
                <a:gd name="connsiteY38" fmla="*/ 1024318 h 1897774"/>
                <a:gd name="connsiteX39" fmla="*/ 388675 w 2053702"/>
                <a:gd name="connsiteY39" fmla="*/ 1051613 h 1897774"/>
                <a:gd name="connsiteX40" fmla="*/ 415971 w 2053702"/>
                <a:gd name="connsiteY40" fmla="*/ 1092557 h 1897774"/>
                <a:gd name="connsiteX41" fmla="*/ 456914 w 2053702"/>
                <a:gd name="connsiteY41" fmla="*/ 1188091 h 1897774"/>
                <a:gd name="connsiteX42" fmla="*/ 511505 w 2053702"/>
                <a:gd name="connsiteY42" fmla="*/ 1269977 h 1897774"/>
                <a:gd name="connsiteX43" fmla="*/ 525153 w 2053702"/>
                <a:gd name="connsiteY43" fmla="*/ 1351864 h 1897774"/>
                <a:gd name="connsiteX44" fmla="*/ 579744 w 2053702"/>
                <a:gd name="connsiteY44" fmla="*/ 1474694 h 1897774"/>
                <a:gd name="connsiteX45" fmla="*/ 593392 w 2053702"/>
                <a:gd name="connsiteY45" fmla="*/ 1515637 h 1897774"/>
                <a:gd name="connsiteX46" fmla="*/ 675278 w 2053702"/>
                <a:gd name="connsiteY46" fmla="*/ 1583876 h 1897774"/>
                <a:gd name="connsiteX47" fmla="*/ 743517 w 2053702"/>
                <a:gd name="connsiteY47" fmla="*/ 1638467 h 1897774"/>
                <a:gd name="connsiteX48" fmla="*/ 852699 w 2053702"/>
                <a:gd name="connsiteY48" fmla="*/ 1665762 h 1897774"/>
                <a:gd name="connsiteX49" fmla="*/ 920938 w 2053702"/>
                <a:gd name="connsiteY49" fmla="*/ 1734001 h 1897774"/>
                <a:gd name="connsiteX50" fmla="*/ 961881 w 2053702"/>
                <a:gd name="connsiteY50" fmla="*/ 1774945 h 1897774"/>
                <a:gd name="connsiteX51" fmla="*/ 1002825 w 2053702"/>
                <a:gd name="connsiteY51" fmla="*/ 1788592 h 1897774"/>
                <a:gd name="connsiteX52" fmla="*/ 1057416 w 2053702"/>
                <a:gd name="connsiteY52" fmla="*/ 1815888 h 1897774"/>
                <a:gd name="connsiteX53" fmla="*/ 1275780 w 2053702"/>
                <a:gd name="connsiteY53" fmla="*/ 1829536 h 1897774"/>
                <a:gd name="connsiteX54" fmla="*/ 1316723 w 2053702"/>
                <a:gd name="connsiteY54" fmla="*/ 1843183 h 1897774"/>
                <a:gd name="connsiteX55" fmla="*/ 1439553 w 2053702"/>
                <a:gd name="connsiteY55" fmla="*/ 1788592 h 1897774"/>
                <a:gd name="connsiteX56" fmla="*/ 1521440 w 2053702"/>
                <a:gd name="connsiteY56" fmla="*/ 1802240 h 1897774"/>
                <a:gd name="connsiteX57" fmla="*/ 1548735 w 2053702"/>
                <a:gd name="connsiteY57" fmla="*/ 1843183 h 1897774"/>
                <a:gd name="connsiteX58" fmla="*/ 1603326 w 2053702"/>
                <a:gd name="connsiteY58" fmla="*/ 1856831 h 1897774"/>
                <a:gd name="connsiteX59" fmla="*/ 1685213 w 2053702"/>
                <a:gd name="connsiteY59" fmla="*/ 1897774 h 1897774"/>
                <a:gd name="connsiteX0" fmla="*/ 1685213 w 1987659"/>
                <a:gd name="connsiteY0" fmla="*/ 1897774 h 1897774"/>
                <a:gd name="connsiteX1" fmla="*/ 1971816 w 1987659"/>
                <a:gd name="connsiteY1" fmla="*/ 1379159 h 1897774"/>
                <a:gd name="connsiteX2" fmla="*/ 1944520 w 1987659"/>
                <a:gd name="connsiteY2" fmla="*/ 1324568 h 1897774"/>
                <a:gd name="connsiteX3" fmla="*/ 1903577 w 1987659"/>
                <a:gd name="connsiteY3" fmla="*/ 1297273 h 1897774"/>
                <a:gd name="connsiteX4" fmla="*/ 1862634 w 1987659"/>
                <a:gd name="connsiteY4" fmla="*/ 1242682 h 1897774"/>
                <a:gd name="connsiteX5" fmla="*/ 1821690 w 1987659"/>
                <a:gd name="connsiteY5" fmla="*/ 1215386 h 1897774"/>
                <a:gd name="connsiteX6" fmla="*/ 1726156 w 1987659"/>
                <a:gd name="connsiteY6" fmla="*/ 1133500 h 1897774"/>
                <a:gd name="connsiteX7" fmla="*/ 1698861 w 1987659"/>
                <a:gd name="connsiteY7" fmla="*/ 1092557 h 1897774"/>
                <a:gd name="connsiteX8" fmla="*/ 1657917 w 1987659"/>
                <a:gd name="connsiteY8" fmla="*/ 1051613 h 1897774"/>
                <a:gd name="connsiteX9" fmla="*/ 1603326 w 1987659"/>
                <a:gd name="connsiteY9" fmla="*/ 969727 h 1897774"/>
                <a:gd name="connsiteX10" fmla="*/ 1576031 w 1987659"/>
                <a:gd name="connsiteY10" fmla="*/ 928783 h 1897774"/>
                <a:gd name="connsiteX11" fmla="*/ 1535087 w 1987659"/>
                <a:gd name="connsiteY11" fmla="*/ 887840 h 1897774"/>
                <a:gd name="connsiteX12" fmla="*/ 1453201 w 1987659"/>
                <a:gd name="connsiteY12" fmla="*/ 846897 h 1897774"/>
                <a:gd name="connsiteX13" fmla="*/ 1412258 w 1987659"/>
                <a:gd name="connsiteY13" fmla="*/ 819601 h 1897774"/>
                <a:gd name="connsiteX14" fmla="*/ 1330371 w 1987659"/>
                <a:gd name="connsiteY14" fmla="*/ 737715 h 1897774"/>
                <a:gd name="connsiteX15" fmla="*/ 1234837 w 1987659"/>
                <a:gd name="connsiteY15" fmla="*/ 642180 h 1897774"/>
                <a:gd name="connsiteX16" fmla="*/ 1152950 w 1987659"/>
                <a:gd name="connsiteY16" fmla="*/ 560294 h 1897774"/>
                <a:gd name="connsiteX17" fmla="*/ 1084711 w 1987659"/>
                <a:gd name="connsiteY17" fmla="*/ 492055 h 1897774"/>
                <a:gd name="connsiteX18" fmla="*/ 1057416 w 1987659"/>
                <a:gd name="connsiteY18" fmla="*/ 451112 h 1897774"/>
                <a:gd name="connsiteX19" fmla="*/ 1016472 w 1987659"/>
                <a:gd name="connsiteY19" fmla="*/ 423816 h 1897774"/>
                <a:gd name="connsiteX20" fmla="*/ 989177 w 1987659"/>
                <a:gd name="connsiteY20" fmla="*/ 369225 h 1897774"/>
                <a:gd name="connsiteX21" fmla="*/ 866347 w 1987659"/>
                <a:gd name="connsiteY21" fmla="*/ 300986 h 1897774"/>
                <a:gd name="connsiteX22" fmla="*/ 784461 w 1987659"/>
                <a:gd name="connsiteY22" fmla="*/ 246395 h 1897774"/>
                <a:gd name="connsiteX23" fmla="*/ 688926 w 1987659"/>
                <a:gd name="connsiteY23" fmla="*/ 219100 h 1897774"/>
                <a:gd name="connsiteX24" fmla="*/ 579744 w 1987659"/>
                <a:gd name="connsiteY24" fmla="*/ 178157 h 1897774"/>
                <a:gd name="connsiteX25" fmla="*/ 538801 w 1987659"/>
                <a:gd name="connsiteY25" fmla="*/ 150861 h 1897774"/>
                <a:gd name="connsiteX26" fmla="*/ 484210 w 1987659"/>
                <a:gd name="connsiteY26" fmla="*/ 137213 h 1897774"/>
                <a:gd name="connsiteX27" fmla="*/ 402323 w 1987659"/>
                <a:gd name="connsiteY27" fmla="*/ 82622 h 1897774"/>
                <a:gd name="connsiteX28" fmla="*/ 306789 w 1987659"/>
                <a:gd name="connsiteY28" fmla="*/ 55327 h 1897774"/>
                <a:gd name="connsiteX29" fmla="*/ 129368 w 1987659"/>
                <a:gd name="connsiteY29" fmla="*/ 14383 h 1897774"/>
                <a:gd name="connsiteX30" fmla="*/ 88425 w 1987659"/>
                <a:gd name="connsiteY30" fmla="*/ 96270 h 1897774"/>
                <a:gd name="connsiteX31" fmla="*/ 20186 w 1987659"/>
                <a:gd name="connsiteY31" fmla="*/ 246395 h 1897774"/>
                <a:gd name="connsiteX32" fmla="*/ 74777 w 1987659"/>
                <a:gd name="connsiteY32" fmla="*/ 683124 h 1897774"/>
                <a:gd name="connsiteX33" fmla="*/ 115720 w 1987659"/>
                <a:gd name="connsiteY33" fmla="*/ 710419 h 1897774"/>
                <a:gd name="connsiteX34" fmla="*/ 170311 w 1987659"/>
                <a:gd name="connsiteY34" fmla="*/ 805954 h 1897774"/>
                <a:gd name="connsiteX35" fmla="*/ 224902 w 1987659"/>
                <a:gd name="connsiteY35" fmla="*/ 928783 h 1897774"/>
                <a:gd name="connsiteX36" fmla="*/ 265846 w 1987659"/>
                <a:gd name="connsiteY36" fmla="*/ 969727 h 1897774"/>
                <a:gd name="connsiteX37" fmla="*/ 347732 w 1987659"/>
                <a:gd name="connsiteY37" fmla="*/ 1024318 h 1897774"/>
                <a:gd name="connsiteX38" fmla="*/ 388675 w 1987659"/>
                <a:gd name="connsiteY38" fmla="*/ 1051613 h 1897774"/>
                <a:gd name="connsiteX39" fmla="*/ 415971 w 1987659"/>
                <a:gd name="connsiteY39" fmla="*/ 1092557 h 1897774"/>
                <a:gd name="connsiteX40" fmla="*/ 456914 w 1987659"/>
                <a:gd name="connsiteY40" fmla="*/ 1188091 h 1897774"/>
                <a:gd name="connsiteX41" fmla="*/ 511505 w 1987659"/>
                <a:gd name="connsiteY41" fmla="*/ 1269977 h 1897774"/>
                <a:gd name="connsiteX42" fmla="*/ 525153 w 1987659"/>
                <a:gd name="connsiteY42" fmla="*/ 1351864 h 1897774"/>
                <a:gd name="connsiteX43" fmla="*/ 579744 w 1987659"/>
                <a:gd name="connsiteY43" fmla="*/ 1474694 h 1897774"/>
                <a:gd name="connsiteX44" fmla="*/ 593392 w 1987659"/>
                <a:gd name="connsiteY44" fmla="*/ 1515637 h 1897774"/>
                <a:gd name="connsiteX45" fmla="*/ 675278 w 1987659"/>
                <a:gd name="connsiteY45" fmla="*/ 1583876 h 1897774"/>
                <a:gd name="connsiteX46" fmla="*/ 743517 w 1987659"/>
                <a:gd name="connsiteY46" fmla="*/ 1638467 h 1897774"/>
                <a:gd name="connsiteX47" fmla="*/ 852699 w 1987659"/>
                <a:gd name="connsiteY47" fmla="*/ 1665762 h 1897774"/>
                <a:gd name="connsiteX48" fmla="*/ 920938 w 1987659"/>
                <a:gd name="connsiteY48" fmla="*/ 1734001 h 1897774"/>
                <a:gd name="connsiteX49" fmla="*/ 961881 w 1987659"/>
                <a:gd name="connsiteY49" fmla="*/ 1774945 h 1897774"/>
                <a:gd name="connsiteX50" fmla="*/ 1002825 w 1987659"/>
                <a:gd name="connsiteY50" fmla="*/ 1788592 h 1897774"/>
                <a:gd name="connsiteX51" fmla="*/ 1057416 w 1987659"/>
                <a:gd name="connsiteY51" fmla="*/ 1815888 h 1897774"/>
                <a:gd name="connsiteX52" fmla="*/ 1275780 w 1987659"/>
                <a:gd name="connsiteY52" fmla="*/ 1829536 h 1897774"/>
                <a:gd name="connsiteX53" fmla="*/ 1316723 w 1987659"/>
                <a:gd name="connsiteY53" fmla="*/ 1843183 h 1897774"/>
                <a:gd name="connsiteX54" fmla="*/ 1439553 w 1987659"/>
                <a:gd name="connsiteY54" fmla="*/ 1788592 h 1897774"/>
                <a:gd name="connsiteX55" fmla="*/ 1521440 w 1987659"/>
                <a:gd name="connsiteY55" fmla="*/ 1802240 h 1897774"/>
                <a:gd name="connsiteX56" fmla="*/ 1548735 w 1987659"/>
                <a:gd name="connsiteY56" fmla="*/ 1843183 h 1897774"/>
                <a:gd name="connsiteX57" fmla="*/ 1603326 w 1987659"/>
                <a:gd name="connsiteY57" fmla="*/ 1856831 h 1897774"/>
                <a:gd name="connsiteX58" fmla="*/ 1685213 w 1987659"/>
                <a:gd name="connsiteY58" fmla="*/ 1897774 h 1897774"/>
                <a:gd name="connsiteX0" fmla="*/ 1685213 w 1980666"/>
                <a:gd name="connsiteY0" fmla="*/ 1897774 h 1897774"/>
                <a:gd name="connsiteX1" fmla="*/ 1971816 w 1980666"/>
                <a:gd name="connsiteY1" fmla="*/ 1379159 h 1897774"/>
                <a:gd name="connsiteX2" fmla="*/ 1903577 w 1980666"/>
                <a:gd name="connsiteY2" fmla="*/ 1297273 h 1897774"/>
                <a:gd name="connsiteX3" fmla="*/ 1862634 w 1980666"/>
                <a:gd name="connsiteY3" fmla="*/ 1242682 h 1897774"/>
                <a:gd name="connsiteX4" fmla="*/ 1821690 w 1980666"/>
                <a:gd name="connsiteY4" fmla="*/ 1215386 h 1897774"/>
                <a:gd name="connsiteX5" fmla="*/ 1726156 w 1980666"/>
                <a:gd name="connsiteY5" fmla="*/ 1133500 h 1897774"/>
                <a:gd name="connsiteX6" fmla="*/ 1698861 w 1980666"/>
                <a:gd name="connsiteY6" fmla="*/ 1092557 h 1897774"/>
                <a:gd name="connsiteX7" fmla="*/ 1657917 w 1980666"/>
                <a:gd name="connsiteY7" fmla="*/ 1051613 h 1897774"/>
                <a:gd name="connsiteX8" fmla="*/ 1603326 w 1980666"/>
                <a:gd name="connsiteY8" fmla="*/ 969727 h 1897774"/>
                <a:gd name="connsiteX9" fmla="*/ 1576031 w 1980666"/>
                <a:gd name="connsiteY9" fmla="*/ 928783 h 1897774"/>
                <a:gd name="connsiteX10" fmla="*/ 1535087 w 1980666"/>
                <a:gd name="connsiteY10" fmla="*/ 887840 h 1897774"/>
                <a:gd name="connsiteX11" fmla="*/ 1453201 w 1980666"/>
                <a:gd name="connsiteY11" fmla="*/ 846897 h 1897774"/>
                <a:gd name="connsiteX12" fmla="*/ 1412258 w 1980666"/>
                <a:gd name="connsiteY12" fmla="*/ 819601 h 1897774"/>
                <a:gd name="connsiteX13" fmla="*/ 1330371 w 1980666"/>
                <a:gd name="connsiteY13" fmla="*/ 737715 h 1897774"/>
                <a:gd name="connsiteX14" fmla="*/ 1234837 w 1980666"/>
                <a:gd name="connsiteY14" fmla="*/ 642180 h 1897774"/>
                <a:gd name="connsiteX15" fmla="*/ 1152950 w 1980666"/>
                <a:gd name="connsiteY15" fmla="*/ 560294 h 1897774"/>
                <a:gd name="connsiteX16" fmla="*/ 1084711 w 1980666"/>
                <a:gd name="connsiteY16" fmla="*/ 492055 h 1897774"/>
                <a:gd name="connsiteX17" fmla="*/ 1057416 w 1980666"/>
                <a:gd name="connsiteY17" fmla="*/ 451112 h 1897774"/>
                <a:gd name="connsiteX18" fmla="*/ 1016472 w 1980666"/>
                <a:gd name="connsiteY18" fmla="*/ 423816 h 1897774"/>
                <a:gd name="connsiteX19" fmla="*/ 989177 w 1980666"/>
                <a:gd name="connsiteY19" fmla="*/ 369225 h 1897774"/>
                <a:gd name="connsiteX20" fmla="*/ 866347 w 1980666"/>
                <a:gd name="connsiteY20" fmla="*/ 300986 h 1897774"/>
                <a:gd name="connsiteX21" fmla="*/ 784461 w 1980666"/>
                <a:gd name="connsiteY21" fmla="*/ 246395 h 1897774"/>
                <a:gd name="connsiteX22" fmla="*/ 688926 w 1980666"/>
                <a:gd name="connsiteY22" fmla="*/ 219100 h 1897774"/>
                <a:gd name="connsiteX23" fmla="*/ 579744 w 1980666"/>
                <a:gd name="connsiteY23" fmla="*/ 178157 h 1897774"/>
                <a:gd name="connsiteX24" fmla="*/ 538801 w 1980666"/>
                <a:gd name="connsiteY24" fmla="*/ 150861 h 1897774"/>
                <a:gd name="connsiteX25" fmla="*/ 484210 w 1980666"/>
                <a:gd name="connsiteY25" fmla="*/ 137213 h 1897774"/>
                <a:gd name="connsiteX26" fmla="*/ 402323 w 1980666"/>
                <a:gd name="connsiteY26" fmla="*/ 82622 h 1897774"/>
                <a:gd name="connsiteX27" fmla="*/ 306789 w 1980666"/>
                <a:gd name="connsiteY27" fmla="*/ 55327 h 1897774"/>
                <a:gd name="connsiteX28" fmla="*/ 129368 w 1980666"/>
                <a:gd name="connsiteY28" fmla="*/ 14383 h 1897774"/>
                <a:gd name="connsiteX29" fmla="*/ 88425 w 1980666"/>
                <a:gd name="connsiteY29" fmla="*/ 96270 h 1897774"/>
                <a:gd name="connsiteX30" fmla="*/ 20186 w 1980666"/>
                <a:gd name="connsiteY30" fmla="*/ 246395 h 1897774"/>
                <a:gd name="connsiteX31" fmla="*/ 74777 w 1980666"/>
                <a:gd name="connsiteY31" fmla="*/ 683124 h 1897774"/>
                <a:gd name="connsiteX32" fmla="*/ 115720 w 1980666"/>
                <a:gd name="connsiteY32" fmla="*/ 710419 h 1897774"/>
                <a:gd name="connsiteX33" fmla="*/ 170311 w 1980666"/>
                <a:gd name="connsiteY33" fmla="*/ 805954 h 1897774"/>
                <a:gd name="connsiteX34" fmla="*/ 224902 w 1980666"/>
                <a:gd name="connsiteY34" fmla="*/ 928783 h 1897774"/>
                <a:gd name="connsiteX35" fmla="*/ 265846 w 1980666"/>
                <a:gd name="connsiteY35" fmla="*/ 969727 h 1897774"/>
                <a:gd name="connsiteX36" fmla="*/ 347732 w 1980666"/>
                <a:gd name="connsiteY36" fmla="*/ 1024318 h 1897774"/>
                <a:gd name="connsiteX37" fmla="*/ 388675 w 1980666"/>
                <a:gd name="connsiteY37" fmla="*/ 1051613 h 1897774"/>
                <a:gd name="connsiteX38" fmla="*/ 415971 w 1980666"/>
                <a:gd name="connsiteY38" fmla="*/ 1092557 h 1897774"/>
                <a:gd name="connsiteX39" fmla="*/ 456914 w 1980666"/>
                <a:gd name="connsiteY39" fmla="*/ 1188091 h 1897774"/>
                <a:gd name="connsiteX40" fmla="*/ 511505 w 1980666"/>
                <a:gd name="connsiteY40" fmla="*/ 1269977 h 1897774"/>
                <a:gd name="connsiteX41" fmla="*/ 525153 w 1980666"/>
                <a:gd name="connsiteY41" fmla="*/ 1351864 h 1897774"/>
                <a:gd name="connsiteX42" fmla="*/ 579744 w 1980666"/>
                <a:gd name="connsiteY42" fmla="*/ 1474694 h 1897774"/>
                <a:gd name="connsiteX43" fmla="*/ 593392 w 1980666"/>
                <a:gd name="connsiteY43" fmla="*/ 1515637 h 1897774"/>
                <a:gd name="connsiteX44" fmla="*/ 675278 w 1980666"/>
                <a:gd name="connsiteY44" fmla="*/ 1583876 h 1897774"/>
                <a:gd name="connsiteX45" fmla="*/ 743517 w 1980666"/>
                <a:gd name="connsiteY45" fmla="*/ 1638467 h 1897774"/>
                <a:gd name="connsiteX46" fmla="*/ 852699 w 1980666"/>
                <a:gd name="connsiteY46" fmla="*/ 1665762 h 1897774"/>
                <a:gd name="connsiteX47" fmla="*/ 920938 w 1980666"/>
                <a:gd name="connsiteY47" fmla="*/ 1734001 h 1897774"/>
                <a:gd name="connsiteX48" fmla="*/ 961881 w 1980666"/>
                <a:gd name="connsiteY48" fmla="*/ 1774945 h 1897774"/>
                <a:gd name="connsiteX49" fmla="*/ 1002825 w 1980666"/>
                <a:gd name="connsiteY49" fmla="*/ 1788592 h 1897774"/>
                <a:gd name="connsiteX50" fmla="*/ 1057416 w 1980666"/>
                <a:gd name="connsiteY50" fmla="*/ 1815888 h 1897774"/>
                <a:gd name="connsiteX51" fmla="*/ 1275780 w 1980666"/>
                <a:gd name="connsiteY51" fmla="*/ 1829536 h 1897774"/>
                <a:gd name="connsiteX52" fmla="*/ 1316723 w 1980666"/>
                <a:gd name="connsiteY52" fmla="*/ 1843183 h 1897774"/>
                <a:gd name="connsiteX53" fmla="*/ 1439553 w 1980666"/>
                <a:gd name="connsiteY53" fmla="*/ 1788592 h 1897774"/>
                <a:gd name="connsiteX54" fmla="*/ 1521440 w 1980666"/>
                <a:gd name="connsiteY54" fmla="*/ 1802240 h 1897774"/>
                <a:gd name="connsiteX55" fmla="*/ 1548735 w 1980666"/>
                <a:gd name="connsiteY55" fmla="*/ 1843183 h 1897774"/>
                <a:gd name="connsiteX56" fmla="*/ 1603326 w 1980666"/>
                <a:gd name="connsiteY56" fmla="*/ 1856831 h 1897774"/>
                <a:gd name="connsiteX57" fmla="*/ 1685213 w 1980666"/>
                <a:gd name="connsiteY57" fmla="*/ 1897774 h 1897774"/>
                <a:gd name="connsiteX0" fmla="*/ 1685213 w 1903577"/>
                <a:gd name="connsiteY0" fmla="*/ 1897774 h 1897774"/>
                <a:gd name="connsiteX1" fmla="*/ 1903577 w 1903577"/>
                <a:gd name="connsiteY1" fmla="*/ 1297273 h 1897774"/>
                <a:gd name="connsiteX2" fmla="*/ 1862634 w 1903577"/>
                <a:gd name="connsiteY2" fmla="*/ 1242682 h 1897774"/>
                <a:gd name="connsiteX3" fmla="*/ 1821690 w 1903577"/>
                <a:gd name="connsiteY3" fmla="*/ 1215386 h 1897774"/>
                <a:gd name="connsiteX4" fmla="*/ 1726156 w 1903577"/>
                <a:gd name="connsiteY4" fmla="*/ 1133500 h 1897774"/>
                <a:gd name="connsiteX5" fmla="*/ 1698861 w 1903577"/>
                <a:gd name="connsiteY5" fmla="*/ 1092557 h 1897774"/>
                <a:gd name="connsiteX6" fmla="*/ 1657917 w 1903577"/>
                <a:gd name="connsiteY6" fmla="*/ 1051613 h 1897774"/>
                <a:gd name="connsiteX7" fmla="*/ 1603326 w 1903577"/>
                <a:gd name="connsiteY7" fmla="*/ 969727 h 1897774"/>
                <a:gd name="connsiteX8" fmla="*/ 1576031 w 1903577"/>
                <a:gd name="connsiteY8" fmla="*/ 928783 h 1897774"/>
                <a:gd name="connsiteX9" fmla="*/ 1535087 w 1903577"/>
                <a:gd name="connsiteY9" fmla="*/ 887840 h 1897774"/>
                <a:gd name="connsiteX10" fmla="*/ 1453201 w 1903577"/>
                <a:gd name="connsiteY10" fmla="*/ 846897 h 1897774"/>
                <a:gd name="connsiteX11" fmla="*/ 1412258 w 1903577"/>
                <a:gd name="connsiteY11" fmla="*/ 819601 h 1897774"/>
                <a:gd name="connsiteX12" fmla="*/ 1330371 w 1903577"/>
                <a:gd name="connsiteY12" fmla="*/ 737715 h 1897774"/>
                <a:gd name="connsiteX13" fmla="*/ 1234837 w 1903577"/>
                <a:gd name="connsiteY13" fmla="*/ 642180 h 1897774"/>
                <a:gd name="connsiteX14" fmla="*/ 1152950 w 1903577"/>
                <a:gd name="connsiteY14" fmla="*/ 560294 h 1897774"/>
                <a:gd name="connsiteX15" fmla="*/ 1084711 w 1903577"/>
                <a:gd name="connsiteY15" fmla="*/ 492055 h 1897774"/>
                <a:gd name="connsiteX16" fmla="*/ 1057416 w 1903577"/>
                <a:gd name="connsiteY16" fmla="*/ 451112 h 1897774"/>
                <a:gd name="connsiteX17" fmla="*/ 1016472 w 1903577"/>
                <a:gd name="connsiteY17" fmla="*/ 423816 h 1897774"/>
                <a:gd name="connsiteX18" fmla="*/ 989177 w 1903577"/>
                <a:gd name="connsiteY18" fmla="*/ 369225 h 1897774"/>
                <a:gd name="connsiteX19" fmla="*/ 866347 w 1903577"/>
                <a:gd name="connsiteY19" fmla="*/ 300986 h 1897774"/>
                <a:gd name="connsiteX20" fmla="*/ 784461 w 1903577"/>
                <a:gd name="connsiteY20" fmla="*/ 246395 h 1897774"/>
                <a:gd name="connsiteX21" fmla="*/ 688926 w 1903577"/>
                <a:gd name="connsiteY21" fmla="*/ 219100 h 1897774"/>
                <a:gd name="connsiteX22" fmla="*/ 579744 w 1903577"/>
                <a:gd name="connsiteY22" fmla="*/ 178157 h 1897774"/>
                <a:gd name="connsiteX23" fmla="*/ 538801 w 1903577"/>
                <a:gd name="connsiteY23" fmla="*/ 150861 h 1897774"/>
                <a:gd name="connsiteX24" fmla="*/ 484210 w 1903577"/>
                <a:gd name="connsiteY24" fmla="*/ 137213 h 1897774"/>
                <a:gd name="connsiteX25" fmla="*/ 402323 w 1903577"/>
                <a:gd name="connsiteY25" fmla="*/ 82622 h 1897774"/>
                <a:gd name="connsiteX26" fmla="*/ 306789 w 1903577"/>
                <a:gd name="connsiteY26" fmla="*/ 55327 h 1897774"/>
                <a:gd name="connsiteX27" fmla="*/ 129368 w 1903577"/>
                <a:gd name="connsiteY27" fmla="*/ 14383 h 1897774"/>
                <a:gd name="connsiteX28" fmla="*/ 88425 w 1903577"/>
                <a:gd name="connsiteY28" fmla="*/ 96270 h 1897774"/>
                <a:gd name="connsiteX29" fmla="*/ 20186 w 1903577"/>
                <a:gd name="connsiteY29" fmla="*/ 246395 h 1897774"/>
                <a:gd name="connsiteX30" fmla="*/ 74777 w 1903577"/>
                <a:gd name="connsiteY30" fmla="*/ 683124 h 1897774"/>
                <a:gd name="connsiteX31" fmla="*/ 115720 w 1903577"/>
                <a:gd name="connsiteY31" fmla="*/ 710419 h 1897774"/>
                <a:gd name="connsiteX32" fmla="*/ 170311 w 1903577"/>
                <a:gd name="connsiteY32" fmla="*/ 805954 h 1897774"/>
                <a:gd name="connsiteX33" fmla="*/ 224902 w 1903577"/>
                <a:gd name="connsiteY33" fmla="*/ 928783 h 1897774"/>
                <a:gd name="connsiteX34" fmla="*/ 265846 w 1903577"/>
                <a:gd name="connsiteY34" fmla="*/ 969727 h 1897774"/>
                <a:gd name="connsiteX35" fmla="*/ 347732 w 1903577"/>
                <a:gd name="connsiteY35" fmla="*/ 1024318 h 1897774"/>
                <a:gd name="connsiteX36" fmla="*/ 388675 w 1903577"/>
                <a:gd name="connsiteY36" fmla="*/ 1051613 h 1897774"/>
                <a:gd name="connsiteX37" fmla="*/ 415971 w 1903577"/>
                <a:gd name="connsiteY37" fmla="*/ 1092557 h 1897774"/>
                <a:gd name="connsiteX38" fmla="*/ 456914 w 1903577"/>
                <a:gd name="connsiteY38" fmla="*/ 1188091 h 1897774"/>
                <a:gd name="connsiteX39" fmla="*/ 511505 w 1903577"/>
                <a:gd name="connsiteY39" fmla="*/ 1269977 h 1897774"/>
                <a:gd name="connsiteX40" fmla="*/ 525153 w 1903577"/>
                <a:gd name="connsiteY40" fmla="*/ 1351864 h 1897774"/>
                <a:gd name="connsiteX41" fmla="*/ 579744 w 1903577"/>
                <a:gd name="connsiteY41" fmla="*/ 1474694 h 1897774"/>
                <a:gd name="connsiteX42" fmla="*/ 593392 w 1903577"/>
                <a:gd name="connsiteY42" fmla="*/ 1515637 h 1897774"/>
                <a:gd name="connsiteX43" fmla="*/ 675278 w 1903577"/>
                <a:gd name="connsiteY43" fmla="*/ 1583876 h 1897774"/>
                <a:gd name="connsiteX44" fmla="*/ 743517 w 1903577"/>
                <a:gd name="connsiteY44" fmla="*/ 1638467 h 1897774"/>
                <a:gd name="connsiteX45" fmla="*/ 852699 w 1903577"/>
                <a:gd name="connsiteY45" fmla="*/ 1665762 h 1897774"/>
                <a:gd name="connsiteX46" fmla="*/ 920938 w 1903577"/>
                <a:gd name="connsiteY46" fmla="*/ 1734001 h 1897774"/>
                <a:gd name="connsiteX47" fmla="*/ 961881 w 1903577"/>
                <a:gd name="connsiteY47" fmla="*/ 1774945 h 1897774"/>
                <a:gd name="connsiteX48" fmla="*/ 1002825 w 1903577"/>
                <a:gd name="connsiteY48" fmla="*/ 1788592 h 1897774"/>
                <a:gd name="connsiteX49" fmla="*/ 1057416 w 1903577"/>
                <a:gd name="connsiteY49" fmla="*/ 1815888 h 1897774"/>
                <a:gd name="connsiteX50" fmla="*/ 1275780 w 1903577"/>
                <a:gd name="connsiteY50" fmla="*/ 1829536 h 1897774"/>
                <a:gd name="connsiteX51" fmla="*/ 1316723 w 1903577"/>
                <a:gd name="connsiteY51" fmla="*/ 1843183 h 1897774"/>
                <a:gd name="connsiteX52" fmla="*/ 1439553 w 1903577"/>
                <a:gd name="connsiteY52" fmla="*/ 1788592 h 1897774"/>
                <a:gd name="connsiteX53" fmla="*/ 1521440 w 1903577"/>
                <a:gd name="connsiteY53" fmla="*/ 1802240 h 1897774"/>
                <a:gd name="connsiteX54" fmla="*/ 1548735 w 1903577"/>
                <a:gd name="connsiteY54" fmla="*/ 1843183 h 1897774"/>
                <a:gd name="connsiteX55" fmla="*/ 1603326 w 1903577"/>
                <a:gd name="connsiteY55" fmla="*/ 1856831 h 1897774"/>
                <a:gd name="connsiteX56" fmla="*/ 1685213 w 1903577"/>
                <a:gd name="connsiteY56" fmla="*/ 1897774 h 1897774"/>
                <a:gd name="connsiteX0" fmla="*/ 1685213 w 1907804"/>
                <a:gd name="connsiteY0" fmla="*/ 1897774 h 1897774"/>
                <a:gd name="connsiteX1" fmla="*/ 1903577 w 1907804"/>
                <a:gd name="connsiteY1" fmla="*/ 1297273 h 1897774"/>
                <a:gd name="connsiteX2" fmla="*/ 1821690 w 1907804"/>
                <a:gd name="connsiteY2" fmla="*/ 1215386 h 1897774"/>
                <a:gd name="connsiteX3" fmla="*/ 1726156 w 1907804"/>
                <a:gd name="connsiteY3" fmla="*/ 1133500 h 1897774"/>
                <a:gd name="connsiteX4" fmla="*/ 1698861 w 1907804"/>
                <a:gd name="connsiteY4" fmla="*/ 1092557 h 1897774"/>
                <a:gd name="connsiteX5" fmla="*/ 1657917 w 1907804"/>
                <a:gd name="connsiteY5" fmla="*/ 1051613 h 1897774"/>
                <a:gd name="connsiteX6" fmla="*/ 1603326 w 1907804"/>
                <a:gd name="connsiteY6" fmla="*/ 969727 h 1897774"/>
                <a:gd name="connsiteX7" fmla="*/ 1576031 w 1907804"/>
                <a:gd name="connsiteY7" fmla="*/ 928783 h 1897774"/>
                <a:gd name="connsiteX8" fmla="*/ 1535087 w 1907804"/>
                <a:gd name="connsiteY8" fmla="*/ 887840 h 1897774"/>
                <a:gd name="connsiteX9" fmla="*/ 1453201 w 1907804"/>
                <a:gd name="connsiteY9" fmla="*/ 846897 h 1897774"/>
                <a:gd name="connsiteX10" fmla="*/ 1412258 w 1907804"/>
                <a:gd name="connsiteY10" fmla="*/ 819601 h 1897774"/>
                <a:gd name="connsiteX11" fmla="*/ 1330371 w 1907804"/>
                <a:gd name="connsiteY11" fmla="*/ 737715 h 1897774"/>
                <a:gd name="connsiteX12" fmla="*/ 1234837 w 1907804"/>
                <a:gd name="connsiteY12" fmla="*/ 642180 h 1897774"/>
                <a:gd name="connsiteX13" fmla="*/ 1152950 w 1907804"/>
                <a:gd name="connsiteY13" fmla="*/ 560294 h 1897774"/>
                <a:gd name="connsiteX14" fmla="*/ 1084711 w 1907804"/>
                <a:gd name="connsiteY14" fmla="*/ 492055 h 1897774"/>
                <a:gd name="connsiteX15" fmla="*/ 1057416 w 1907804"/>
                <a:gd name="connsiteY15" fmla="*/ 451112 h 1897774"/>
                <a:gd name="connsiteX16" fmla="*/ 1016472 w 1907804"/>
                <a:gd name="connsiteY16" fmla="*/ 423816 h 1897774"/>
                <a:gd name="connsiteX17" fmla="*/ 989177 w 1907804"/>
                <a:gd name="connsiteY17" fmla="*/ 369225 h 1897774"/>
                <a:gd name="connsiteX18" fmla="*/ 866347 w 1907804"/>
                <a:gd name="connsiteY18" fmla="*/ 300986 h 1897774"/>
                <a:gd name="connsiteX19" fmla="*/ 784461 w 1907804"/>
                <a:gd name="connsiteY19" fmla="*/ 246395 h 1897774"/>
                <a:gd name="connsiteX20" fmla="*/ 688926 w 1907804"/>
                <a:gd name="connsiteY20" fmla="*/ 219100 h 1897774"/>
                <a:gd name="connsiteX21" fmla="*/ 579744 w 1907804"/>
                <a:gd name="connsiteY21" fmla="*/ 178157 h 1897774"/>
                <a:gd name="connsiteX22" fmla="*/ 538801 w 1907804"/>
                <a:gd name="connsiteY22" fmla="*/ 150861 h 1897774"/>
                <a:gd name="connsiteX23" fmla="*/ 484210 w 1907804"/>
                <a:gd name="connsiteY23" fmla="*/ 137213 h 1897774"/>
                <a:gd name="connsiteX24" fmla="*/ 402323 w 1907804"/>
                <a:gd name="connsiteY24" fmla="*/ 82622 h 1897774"/>
                <a:gd name="connsiteX25" fmla="*/ 306789 w 1907804"/>
                <a:gd name="connsiteY25" fmla="*/ 55327 h 1897774"/>
                <a:gd name="connsiteX26" fmla="*/ 129368 w 1907804"/>
                <a:gd name="connsiteY26" fmla="*/ 14383 h 1897774"/>
                <a:gd name="connsiteX27" fmla="*/ 88425 w 1907804"/>
                <a:gd name="connsiteY27" fmla="*/ 96270 h 1897774"/>
                <a:gd name="connsiteX28" fmla="*/ 20186 w 1907804"/>
                <a:gd name="connsiteY28" fmla="*/ 246395 h 1897774"/>
                <a:gd name="connsiteX29" fmla="*/ 74777 w 1907804"/>
                <a:gd name="connsiteY29" fmla="*/ 683124 h 1897774"/>
                <a:gd name="connsiteX30" fmla="*/ 115720 w 1907804"/>
                <a:gd name="connsiteY30" fmla="*/ 710419 h 1897774"/>
                <a:gd name="connsiteX31" fmla="*/ 170311 w 1907804"/>
                <a:gd name="connsiteY31" fmla="*/ 805954 h 1897774"/>
                <a:gd name="connsiteX32" fmla="*/ 224902 w 1907804"/>
                <a:gd name="connsiteY32" fmla="*/ 928783 h 1897774"/>
                <a:gd name="connsiteX33" fmla="*/ 265846 w 1907804"/>
                <a:gd name="connsiteY33" fmla="*/ 969727 h 1897774"/>
                <a:gd name="connsiteX34" fmla="*/ 347732 w 1907804"/>
                <a:gd name="connsiteY34" fmla="*/ 1024318 h 1897774"/>
                <a:gd name="connsiteX35" fmla="*/ 388675 w 1907804"/>
                <a:gd name="connsiteY35" fmla="*/ 1051613 h 1897774"/>
                <a:gd name="connsiteX36" fmla="*/ 415971 w 1907804"/>
                <a:gd name="connsiteY36" fmla="*/ 1092557 h 1897774"/>
                <a:gd name="connsiteX37" fmla="*/ 456914 w 1907804"/>
                <a:gd name="connsiteY37" fmla="*/ 1188091 h 1897774"/>
                <a:gd name="connsiteX38" fmla="*/ 511505 w 1907804"/>
                <a:gd name="connsiteY38" fmla="*/ 1269977 h 1897774"/>
                <a:gd name="connsiteX39" fmla="*/ 525153 w 1907804"/>
                <a:gd name="connsiteY39" fmla="*/ 1351864 h 1897774"/>
                <a:gd name="connsiteX40" fmla="*/ 579744 w 1907804"/>
                <a:gd name="connsiteY40" fmla="*/ 1474694 h 1897774"/>
                <a:gd name="connsiteX41" fmla="*/ 593392 w 1907804"/>
                <a:gd name="connsiteY41" fmla="*/ 1515637 h 1897774"/>
                <a:gd name="connsiteX42" fmla="*/ 675278 w 1907804"/>
                <a:gd name="connsiteY42" fmla="*/ 1583876 h 1897774"/>
                <a:gd name="connsiteX43" fmla="*/ 743517 w 1907804"/>
                <a:gd name="connsiteY43" fmla="*/ 1638467 h 1897774"/>
                <a:gd name="connsiteX44" fmla="*/ 852699 w 1907804"/>
                <a:gd name="connsiteY44" fmla="*/ 1665762 h 1897774"/>
                <a:gd name="connsiteX45" fmla="*/ 920938 w 1907804"/>
                <a:gd name="connsiteY45" fmla="*/ 1734001 h 1897774"/>
                <a:gd name="connsiteX46" fmla="*/ 961881 w 1907804"/>
                <a:gd name="connsiteY46" fmla="*/ 1774945 h 1897774"/>
                <a:gd name="connsiteX47" fmla="*/ 1002825 w 1907804"/>
                <a:gd name="connsiteY47" fmla="*/ 1788592 h 1897774"/>
                <a:gd name="connsiteX48" fmla="*/ 1057416 w 1907804"/>
                <a:gd name="connsiteY48" fmla="*/ 1815888 h 1897774"/>
                <a:gd name="connsiteX49" fmla="*/ 1275780 w 1907804"/>
                <a:gd name="connsiteY49" fmla="*/ 1829536 h 1897774"/>
                <a:gd name="connsiteX50" fmla="*/ 1316723 w 1907804"/>
                <a:gd name="connsiteY50" fmla="*/ 1843183 h 1897774"/>
                <a:gd name="connsiteX51" fmla="*/ 1439553 w 1907804"/>
                <a:gd name="connsiteY51" fmla="*/ 1788592 h 1897774"/>
                <a:gd name="connsiteX52" fmla="*/ 1521440 w 1907804"/>
                <a:gd name="connsiteY52" fmla="*/ 1802240 h 1897774"/>
                <a:gd name="connsiteX53" fmla="*/ 1548735 w 1907804"/>
                <a:gd name="connsiteY53" fmla="*/ 1843183 h 1897774"/>
                <a:gd name="connsiteX54" fmla="*/ 1603326 w 1907804"/>
                <a:gd name="connsiteY54" fmla="*/ 1856831 h 1897774"/>
                <a:gd name="connsiteX55" fmla="*/ 1685213 w 1907804"/>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5765"/>
                <a:gd name="connsiteY0" fmla="*/ 1897774 h 1897774"/>
                <a:gd name="connsiteX1" fmla="*/ 1903577 w 1905765"/>
                <a:gd name="connsiteY1" fmla="*/ 1297273 h 1897774"/>
                <a:gd name="connsiteX2" fmla="*/ 1793469 w 1905765"/>
                <a:gd name="connsiteY2" fmla="*/ 1168933 h 1897774"/>
                <a:gd name="connsiteX3" fmla="*/ 1726156 w 1905765"/>
                <a:gd name="connsiteY3" fmla="*/ 1133500 h 1897774"/>
                <a:gd name="connsiteX4" fmla="*/ 1698861 w 1905765"/>
                <a:gd name="connsiteY4" fmla="*/ 1092557 h 1897774"/>
                <a:gd name="connsiteX5" fmla="*/ 1657917 w 1905765"/>
                <a:gd name="connsiteY5" fmla="*/ 1051613 h 1897774"/>
                <a:gd name="connsiteX6" fmla="*/ 1603326 w 1905765"/>
                <a:gd name="connsiteY6" fmla="*/ 969727 h 1897774"/>
                <a:gd name="connsiteX7" fmla="*/ 1576031 w 1905765"/>
                <a:gd name="connsiteY7" fmla="*/ 928783 h 1897774"/>
                <a:gd name="connsiteX8" fmla="*/ 1535087 w 1905765"/>
                <a:gd name="connsiteY8" fmla="*/ 887840 h 1897774"/>
                <a:gd name="connsiteX9" fmla="*/ 1453201 w 1905765"/>
                <a:gd name="connsiteY9" fmla="*/ 846897 h 1897774"/>
                <a:gd name="connsiteX10" fmla="*/ 1412258 w 1905765"/>
                <a:gd name="connsiteY10" fmla="*/ 819601 h 1897774"/>
                <a:gd name="connsiteX11" fmla="*/ 1330371 w 1905765"/>
                <a:gd name="connsiteY11" fmla="*/ 737715 h 1897774"/>
                <a:gd name="connsiteX12" fmla="*/ 1234837 w 1905765"/>
                <a:gd name="connsiteY12" fmla="*/ 642180 h 1897774"/>
                <a:gd name="connsiteX13" fmla="*/ 1152950 w 1905765"/>
                <a:gd name="connsiteY13" fmla="*/ 560294 h 1897774"/>
                <a:gd name="connsiteX14" fmla="*/ 1084711 w 1905765"/>
                <a:gd name="connsiteY14" fmla="*/ 492055 h 1897774"/>
                <a:gd name="connsiteX15" fmla="*/ 1057416 w 1905765"/>
                <a:gd name="connsiteY15" fmla="*/ 451112 h 1897774"/>
                <a:gd name="connsiteX16" fmla="*/ 1016472 w 1905765"/>
                <a:gd name="connsiteY16" fmla="*/ 423816 h 1897774"/>
                <a:gd name="connsiteX17" fmla="*/ 989177 w 1905765"/>
                <a:gd name="connsiteY17" fmla="*/ 369225 h 1897774"/>
                <a:gd name="connsiteX18" fmla="*/ 866347 w 1905765"/>
                <a:gd name="connsiteY18" fmla="*/ 300986 h 1897774"/>
                <a:gd name="connsiteX19" fmla="*/ 784461 w 1905765"/>
                <a:gd name="connsiteY19" fmla="*/ 246395 h 1897774"/>
                <a:gd name="connsiteX20" fmla="*/ 688926 w 1905765"/>
                <a:gd name="connsiteY20" fmla="*/ 219100 h 1897774"/>
                <a:gd name="connsiteX21" fmla="*/ 579744 w 1905765"/>
                <a:gd name="connsiteY21" fmla="*/ 178157 h 1897774"/>
                <a:gd name="connsiteX22" fmla="*/ 538801 w 1905765"/>
                <a:gd name="connsiteY22" fmla="*/ 150861 h 1897774"/>
                <a:gd name="connsiteX23" fmla="*/ 484210 w 1905765"/>
                <a:gd name="connsiteY23" fmla="*/ 137213 h 1897774"/>
                <a:gd name="connsiteX24" fmla="*/ 402323 w 1905765"/>
                <a:gd name="connsiteY24" fmla="*/ 82622 h 1897774"/>
                <a:gd name="connsiteX25" fmla="*/ 306789 w 1905765"/>
                <a:gd name="connsiteY25" fmla="*/ 55327 h 1897774"/>
                <a:gd name="connsiteX26" fmla="*/ 129368 w 1905765"/>
                <a:gd name="connsiteY26" fmla="*/ 14383 h 1897774"/>
                <a:gd name="connsiteX27" fmla="*/ 88425 w 1905765"/>
                <a:gd name="connsiteY27" fmla="*/ 96270 h 1897774"/>
                <a:gd name="connsiteX28" fmla="*/ 20186 w 1905765"/>
                <a:gd name="connsiteY28" fmla="*/ 246395 h 1897774"/>
                <a:gd name="connsiteX29" fmla="*/ 74777 w 1905765"/>
                <a:gd name="connsiteY29" fmla="*/ 683124 h 1897774"/>
                <a:gd name="connsiteX30" fmla="*/ 115720 w 1905765"/>
                <a:gd name="connsiteY30" fmla="*/ 710419 h 1897774"/>
                <a:gd name="connsiteX31" fmla="*/ 170311 w 1905765"/>
                <a:gd name="connsiteY31" fmla="*/ 805954 h 1897774"/>
                <a:gd name="connsiteX32" fmla="*/ 224902 w 1905765"/>
                <a:gd name="connsiteY32" fmla="*/ 928783 h 1897774"/>
                <a:gd name="connsiteX33" fmla="*/ 265846 w 1905765"/>
                <a:gd name="connsiteY33" fmla="*/ 969727 h 1897774"/>
                <a:gd name="connsiteX34" fmla="*/ 347732 w 1905765"/>
                <a:gd name="connsiteY34" fmla="*/ 1024318 h 1897774"/>
                <a:gd name="connsiteX35" fmla="*/ 388675 w 1905765"/>
                <a:gd name="connsiteY35" fmla="*/ 1051613 h 1897774"/>
                <a:gd name="connsiteX36" fmla="*/ 415971 w 1905765"/>
                <a:gd name="connsiteY36" fmla="*/ 1092557 h 1897774"/>
                <a:gd name="connsiteX37" fmla="*/ 456914 w 1905765"/>
                <a:gd name="connsiteY37" fmla="*/ 1188091 h 1897774"/>
                <a:gd name="connsiteX38" fmla="*/ 511505 w 1905765"/>
                <a:gd name="connsiteY38" fmla="*/ 1269977 h 1897774"/>
                <a:gd name="connsiteX39" fmla="*/ 525153 w 1905765"/>
                <a:gd name="connsiteY39" fmla="*/ 1351864 h 1897774"/>
                <a:gd name="connsiteX40" fmla="*/ 579744 w 1905765"/>
                <a:gd name="connsiteY40" fmla="*/ 1474694 h 1897774"/>
                <a:gd name="connsiteX41" fmla="*/ 593392 w 1905765"/>
                <a:gd name="connsiteY41" fmla="*/ 1515637 h 1897774"/>
                <a:gd name="connsiteX42" fmla="*/ 675278 w 1905765"/>
                <a:gd name="connsiteY42" fmla="*/ 1583876 h 1897774"/>
                <a:gd name="connsiteX43" fmla="*/ 743517 w 1905765"/>
                <a:gd name="connsiteY43" fmla="*/ 1638467 h 1897774"/>
                <a:gd name="connsiteX44" fmla="*/ 852699 w 1905765"/>
                <a:gd name="connsiteY44" fmla="*/ 1665762 h 1897774"/>
                <a:gd name="connsiteX45" fmla="*/ 920938 w 1905765"/>
                <a:gd name="connsiteY45" fmla="*/ 1734001 h 1897774"/>
                <a:gd name="connsiteX46" fmla="*/ 961881 w 1905765"/>
                <a:gd name="connsiteY46" fmla="*/ 1774945 h 1897774"/>
                <a:gd name="connsiteX47" fmla="*/ 1002825 w 1905765"/>
                <a:gd name="connsiteY47" fmla="*/ 1788592 h 1897774"/>
                <a:gd name="connsiteX48" fmla="*/ 1057416 w 1905765"/>
                <a:gd name="connsiteY48" fmla="*/ 1815888 h 1897774"/>
                <a:gd name="connsiteX49" fmla="*/ 1275780 w 1905765"/>
                <a:gd name="connsiteY49" fmla="*/ 1829536 h 1897774"/>
                <a:gd name="connsiteX50" fmla="*/ 1316723 w 1905765"/>
                <a:gd name="connsiteY50" fmla="*/ 1843183 h 1897774"/>
                <a:gd name="connsiteX51" fmla="*/ 1439553 w 1905765"/>
                <a:gd name="connsiteY51" fmla="*/ 1788592 h 1897774"/>
                <a:gd name="connsiteX52" fmla="*/ 1521440 w 1905765"/>
                <a:gd name="connsiteY52" fmla="*/ 1802240 h 1897774"/>
                <a:gd name="connsiteX53" fmla="*/ 1548735 w 1905765"/>
                <a:gd name="connsiteY53" fmla="*/ 1843183 h 1897774"/>
                <a:gd name="connsiteX54" fmla="*/ 1603326 w 1905765"/>
                <a:gd name="connsiteY54" fmla="*/ 1856831 h 1897774"/>
                <a:gd name="connsiteX55" fmla="*/ 1685213 w 1905765"/>
                <a:gd name="connsiteY55" fmla="*/ 1897774 h 1897774"/>
                <a:gd name="connsiteX0" fmla="*/ 1685213 w 1903802"/>
                <a:gd name="connsiteY0" fmla="*/ 1897774 h 1897774"/>
                <a:gd name="connsiteX1" fmla="*/ 1903577 w 1903802"/>
                <a:gd name="connsiteY1" fmla="*/ 1297273 h 1897774"/>
                <a:gd name="connsiteX2" fmla="*/ 1726156 w 1903802"/>
                <a:gd name="connsiteY2" fmla="*/ 1133500 h 1897774"/>
                <a:gd name="connsiteX3" fmla="*/ 1698861 w 1903802"/>
                <a:gd name="connsiteY3" fmla="*/ 1092557 h 1897774"/>
                <a:gd name="connsiteX4" fmla="*/ 1657917 w 1903802"/>
                <a:gd name="connsiteY4" fmla="*/ 1051613 h 1897774"/>
                <a:gd name="connsiteX5" fmla="*/ 1603326 w 1903802"/>
                <a:gd name="connsiteY5" fmla="*/ 969727 h 1897774"/>
                <a:gd name="connsiteX6" fmla="*/ 1576031 w 1903802"/>
                <a:gd name="connsiteY6" fmla="*/ 928783 h 1897774"/>
                <a:gd name="connsiteX7" fmla="*/ 1535087 w 1903802"/>
                <a:gd name="connsiteY7" fmla="*/ 887840 h 1897774"/>
                <a:gd name="connsiteX8" fmla="*/ 1453201 w 1903802"/>
                <a:gd name="connsiteY8" fmla="*/ 846897 h 1897774"/>
                <a:gd name="connsiteX9" fmla="*/ 1412258 w 1903802"/>
                <a:gd name="connsiteY9" fmla="*/ 819601 h 1897774"/>
                <a:gd name="connsiteX10" fmla="*/ 1330371 w 1903802"/>
                <a:gd name="connsiteY10" fmla="*/ 737715 h 1897774"/>
                <a:gd name="connsiteX11" fmla="*/ 1234837 w 1903802"/>
                <a:gd name="connsiteY11" fmla="*/ 642180 h 1897774"/>
                <a:gd name="connsiteX12" fmla="*/ 1152950 w 1903802"/>
                <a:gd name="connsiteY12" fmla="*/ 560294 h 1897774"/>
                <a:gd name="connsiteX13" fmla="*/ 1084711 w 1903802"/>
                <a:gd name="connsiteY13" fmla="*/ 492055 h 1897774"/>
                <a:gd name="connsiteX14" fmla="*/ 1057416 w 1903802"/>
                <a:gd name="connsiteY14" fmla="*/ 451112 h 1897774"/>
                <a:gd name="connsiteX15" fmla="*/ 1016472 w 1903802"/>
                <a:gd name="connsiteY15" fmla="*/ 423816 h 1897774"/>
                <a:gd name="connsiteX16" fmla="*/ 989177 w 1903802"/>
                <a:gd name="connsiteY16" fmla="*/ 369225 h 1897774"/>
                <a:gd name="connsiteX17" fmla="*/ 866347 w 1903802"/>
                <a:gd name="connsiteY17" fmla="*/ 300986 h 1897774"/>
                <a:gd name="connsiteX18" fmla="*/ 784461 w 1903802"/>
                <a:gd name="connsiteY18" fmla="*/ 246395 h 1897774"/>
                <a:gd name="connsiteX19" fmla="*/ 688926 w 1903802"/>
                <a:gd name="connsiteY19" fmla="*/ 219100 h 1897774"/>
                <a:gd name="connsiteX20" fmla="*/ 579744 w 1903802"/>
                <a:gd name="connsiteY20" fmla="*/ 178157 h 1897774"/>
                <a:gd name="connsiteX21" fmla="*/ 538801 w 1903802"/>
                <a:gd name="connsiteY21" fmla="*/ 150861 h 1897774"/>
                <a:gd name="connsiteX22" fmla="*/ 484210 w 1903802"/>
                <a:gd name="connsiteY22" fmla="*/ 137213 h 1897774"/>
                <a:gd name="connsiteX23" fmla="*/ 402323 w 1903802"/>
                <a:gd name="connsiteY23" fmla="*/ 82622 h 1897774"/>
                <a:gd name="connsiteX24" fmla="*/ 306789 w 1903802"/>
                <a:gd name="connsiteY24" fmla="*/ 55327 h 1897774"/>
                <a:gd name="connsiteX25" fmla="*/ 129368 w 1903802"/>
                <a:gd name="connsiteY25" fmla="*/ 14383 h 1897774"/>
                <a:gd name="connsiteX26" fmla="*/ 88425 w 1903802"/>
                <a:gd name="connsiteY26" fmla="*/ 96270 h 1897774"/>
                <a:gd name="connsiteX27" fmla="*/ 20186 w 1903802"/>
                <a:gd name="connsiteY27" fmla="*/ 246395 h 1897774"/>
                <a:gd name="connsiteX28" fmla="*/ 74777 w 1903802"/>
                <a:gd name="connsiteY28" fmla="*/ 683124 h 1897774"/>
                <a:gd name="connsiteX29" fmla="*/ 115720 w 1903802"/>
                <a:gd name="connsiteY29" fmla="*/ 710419 h 1897774"/>
                <a:gd name="connsiteX30" fmla="*/ 170311 w 1903802"/>
                <a:gd name="connsiteY30" fmla="*/ 805954 h 1897774"/>
                <a:gd name="connsiteX31" fmla="*/ 224902 w 1903802"/>
                <a:gd name="connsiteY31" fmla="*/ 928783 h 1897774"/>
                <a:gd name="connsiteX32" fmla="*/ 265846 w 1903802"/>
                <a:gd name="connsiteY32" fmla="*/ 969727 h 1897774"/>
                <a:gd name="connsiteX33" fmla="*/ 347732 w 1903802"/>
                <a:gd name="connsiteY33" fmla="*/ 1024318 h 1897774"/>
                <a:gd name="connsiteX34" fmla="*/ 388675 w 1903802"/>
                <a:gd name="connsiteY34" fmla="*/ 1051613 h 1897774"/>
                <a:gd name="connsiteX35" fmla="*/ 415971 w 1903802"/>
                <a:gd name="connsiteY35" fmla="*/ 1092557 h 1897774"/>
                <a:gd name="connsiteX36" fmla="*/ 456914 w 1903802"/>
                <a:gd name="connsiteY36" fmla="*/ 1188091 h 1897774"/>
                <a:gd name="connsiteX37" fmla="*/ 511505 w 1903802"/>
                <a:gd name="connsiteY37" fmla="*/ 1269977 h 1897774"/>
                <a:gd name="connsiteX38" fmla="*/ 525153 w 1903802"/>
                <a:gd name="connsiteY38" fmla="*/ 1351864 h 1897774"/>
                <a:gd name="connsiteX39" fmla="*/ 579744 w 1903802"/>
                <a:gd name="connsiteY39" fmla="*/ 1474694 h 1897774"/>
                <a:gd name="connsiteX40" fmla="*/ 593392 w 1903802"/>
                <a:gd name="connsiteY40" fmla="*/ 1515637 h 1897774"/>
                <a:gd name="connsiteX41" fmla="*/ 675278 w 1903802"/>
                <a:gd name="connsiteY41" fmla="*/ 1583876 h 1897774"/>
                <a:gd name="connsiteX42" fmla="*/ 743517 w 1903802"/>
                <a:gd name="connsiteY42" fmla="*/ 1638467 h 1897774"/>
                <a:gd name="connsiteX43" fmla="*/ 852699 w 1903802"/>
                <a:gd name="connsiteY43" fmla="*/ 1665762 h 1897774"/>
                <a:gd name="connsiteX44" fmla="*/ 920938 w 1903802"/>
                <a:gd name="connsiteY44" fmla="*/ 1734001 h 1897774"/>
                <a:gd name="connsiteX45" fmla="*/ 961881 w 1903802"/>
                <a:gd name="connsiteY45" fmla="*/ 1774945 h 1897774"/>
                <a:gd name="connsiteX46" fmla="*/ 1002825 w 1903802"/>
                <a:gd name="connsiteY46" fmla="*/ 1788592 h 1897774"/>
                <a:gd name="connsiteX47" fmla="*/ 1057416 w 1903802"/>
                <a:gd name="connsiteY47" fmla="*/ 1815888 h 1897774"/>
                <a:gd name="connsiteX48" fmla="*/ 1275780 w 1903802"/>
                <a:gd name="connsiteY48" fmla="*/ 1829536 h 1897774"/>
                <a:gd name="connsiteX49" fmla="*/ 1316723 w 1903802"/>
                <a:gd name="connsiteY49" fmla="*/ 1843183 h 1897774"/>
                <a:gd name="connsiteX50" fmla="*/ 1439553 w 1903802"/>
                <a:gd name="connsiteY50" fmla="*/ 1788592 h 1897774"/>
                <a:gd name="connsiteX51" fmla="*/ 1521440 w 1903802"/>
                <a:gd name="connsiteY51" fmla="*/ 1802240 h 1897774"/>
                <a:gd name="connsiteX52" fmla="*/ 1548735 w 1903802"/>
                <a:gd name="connsiteY52" fmla="*/ 1843183 h 1897774"/>
                <a:gd name="connsiteX53" fmla="*/ 1603326 w 1903802"/>
                <a:gd name="connsiteY53" fmla="*/ 1856831 h 1897774"/>
                <a:gd name="connsiteX54" fmla="*/ 1685213 w 1903802"/>
                <a:gd name="connsiteY54" fmla="*/ 1897774 h 1897774"/>
                <a:gd name="connsiteX0" fmla="*/ 1685213 w 1903600"/>
                <a:gd name="connsiteY0" fmla="*/ 1897774 h 1897774"/>
                <a:gd name="connsiteX1" fmla="*/ 1903577 w 1903600"/>
                <a:gd name="connsiteY1" fmla="*/ 1297273 h 1897774"/>
                <a:gd name="connsiteX2" fmla="*/ 1698861 w 1903600"/>
                <a:gd name="connsiteY2" fmla="*/ 1092557 h 1897774"/>
                <a:gd name="connsiteX3" fmla="*/ 1657917 w 1903600"/>
                <a:gd name="connsiteY3" fmla="*/ 1051613 h 1897774"/>
                <a:gd name="connsiteX4" fmla="*/ 1603326 w 1903600"/>
                <a:gd name="connsiteY4" fmla="*/ 969727 h 1897774"/>
                <a:gd name="connsiteX5" fmla="*/ 1576031 w 1903600"/>
                <a:gd name="connsiteY5" fmla="*/ 928783 h 1897774"/>
                <a:gd name="connsiteX6" fmla="*/ 1535087 w 1903600"/>
                <a:gd name="connsiteY6" fmla="*/ 887840 h 1897774"/>
                <a:gd name="connsiteX7" fmla="*/ 1453201 w 1903600"/>
                <a:gd name="connsiteY7" fmla="*/ 846897 h 1897774"/>
                <a:gd name="connsiteX8" fmla="*/ 1412258 w 1903600"/>
                <a:gd name="connsiteY8" fmla="*/ 819601 h 1897774"/>
                <a:gd name="connsiteX9" fmla="*/ 1330371 w 1903600"/>
                <a:gd name="connsiteY9" fmla="*/ 737715 h 1897774"/>
                <a:gd name="connsiteX10" fmla="*/ 1234837 w 1903600"/>
                <a:gd name="connsiteY10" fmla="*/ 642180 h 1897774"/>
                <a:gd name="connsiteX11" fmla="*/ 1152950 w 1903600"/>
                <a:gd name="connsiteY11" fmla="*/ 560294 h 1897774"/>
                <a:gd name="connsiteX12" fmla="*/ 1084711 w 1903600"/>
                <a:gd name="connsiteY12" fmla="*/ 492055 h 1897774"/>
                <a:gd name="connsiteX13" fmla="*/ 1057416 w 1903600"/>
                <a:gd name="connsiteY13" fmla="*/ 451112 h 1897774"/>
                <a:gd name="connsiteX14" fmla="*/ 1016472 w 1903600"/>
                <a:gd name="connsiteY14" fmla="*/ 423816 h 1897774"/>
                <a:gd name="connsiteX15" fmla="*/ 989177 w 1903600"/>
                <a:gd name="connsiteY15" fmla="*/ 369225 h 1897774"/>
                <a:gd name="connsiteX16" fmla="*/ 866347 w 1903600"/>
                <a:gd name="connsiteY16" fmla="*/ 300986 h 1897774"/>
                <a:gd name="connsiteX17" fmla="*/ 784461 w 1903600"/>
                <a:gd name="connsiteY17" fmla="*/ 246395 h 1897774"/>
                <a:gd name="connsiteX18" fmla="*/ 688926 w 1903600"/>
                <a:gd name="connsiteY18" fmla="*/ 219100 h 1897774"/>
                <a:gd name="connsiteX19" fmla="*/ 579744 w 1903600"/>
                <a:gd name="connsiteY19" fmla="*/ 178157 h 1897774"/>
                <a:gd name="connsiteX20" fmla="*/ 538801 w 1903600"/>
                <a:gd name="connsiteY20" fmla="*/ 150861 h 1897774"/>
                <a:gd name="connsiteX21" fmla="*/ 484210 w 1903600"/>
                <a:gd name="connsiteY21" fmla="*/ 137213 h 1897774"/>
                <a:gd name="connsiteX22" fmla="*/ 402323 w 1903600"/>
                <a:gd name="connsiteY22" fmla="*/ 82622 h 1897774"/>
                <a:gd name="connsiteX23" fmla="*/ 306789 w 1903600"/>
                <a:gd name="connsiteY23" fmla="*/ 55327 h 1897774"/>
                <a:gd name="connsiteX24" fmla="*/ 129368 w 1903600"/>
                <a:gd name="connsiteY24" fmla="*/ 14383 h 1897774"/>
                <a:gd name="connsiteX25" fmla="*/ 88425 w 1903600"/>
                <a:gd name="connsiteY25" fmla="*/ 96270 h 1897774"/>
                <a:gd name="connsiteX26" fmla="*/ 20186 w 1903600"/>
                <a:gd name="connsiteY26" fmla="*/ 246395 h 1897774"/>
                <a:gd name="connsiteX27" fmla="*/ 74777 w 1903600"/>
                <a:gd name="connsiteY27" fmla="*/ 683124 h 1897774"/>
                <a:gd name="connsiteX28" fmla="*/ 115720 w 1903600"/>
                <a:gd name="connsiteY28" fmla="*/ 710419 h 1897774"/>
                <a:gd name="connsiteX29" fmla="*/ 170311 w 1903600"/>
                <a:gd name="connsiteY29" fmla="*/ 805954 h 1897774"/>
                <a:gd name="connsiteX30" fmla="*/ 224902 w 1903600"/>
                <a:gd name="connsiteY30" fmla="*/ 928783 h 1897774"/>
                <a:gd name="connsiteX31" fmla="*/ 265846 w 1903600"/>
                <a:gd name="connsiteY31" fmla="*/ 969727 h 1897774"/>
                <a:gd name="connsiteX32" fmla="*/ 347732 w 1903600"/>
                <a:gd name="connsiteY32" fmla="*/ 1024318 h 1897774"/>
                <a:gd name="connsiteX33" fmla="*/ 388675 w 1903600"/>
                <a:gd name="connsiteY33" fmla="*/ 1051613 h 1897774"/>
                <a:gd name="connsiteX34" fmla="*/ 415971 w 1903600"/>
                <a:gd name="connsiteY34" fmla="*/ 1092557 h 1897774"/>
                <a:gd name="connsiteX35" fmla="*/ 456914 w 1903600"/>
                <a:gd name="connsiteY35" fmla="*/ 1188091 h 1897774"/>
                <a:gd name="connsiteX36" fmla="*/ 511505 w 1903600"/>
                <a:gd name="connsiteY36" fmla="*/ 1269977 h 1897774"/>
                <a:gd name="connsiteX37" fmla="*/ 525153 w 1903600"/>
                <a:gd name="connsiteY37" fmla="*/ 1351864 h 1897774"/>
                <a:gd name="connsiteX38" fmla="*/ 579744 w 1903600"/>
                <a:gd name="connsiteY38" fmla="*/ 1474694 h 1897774"/>
                <a:gd name="connsiteX39" fmla="*/ 593392 w 1903600"/>
                <a:gd name="connsiteY39" fmla="*/ 1515637 h 1897774"/>
                <a:gd name="connsiteX40" fmla="*/ 675278 w 1903600"/>
                <a:gd name="connsiteY40" fmla="*/ 1583876 h 1897774"/>
                <a:gd name="connsiteX41" fmla="*/ 743517 w 1903600"/>
                <a:gd name="connsiteY41" fmla="*/ 1638467 h 1897774"/>
                <a:gd name="connsiteX42" fmla="*/ 852699 w 1903600"/>
                <a:gd name="connsiteY42" fmla="*/ 1665762 h 1897774"/>
                <a:gd name="connsiteX43" fmla="*/ 920938 w 1903600"/>
                <a:gd name="connsiteY43" fmla="*/ 1734001 h 1897774"/>
                <a:gd name="connsiteX44" fmla="*/ 961881 w 1903600"/>
                <a:gd name="connsiteY44" fmla="*/ 1774945 h 1897774"/>
                <a:gd name="connsiteX45" fmla="*/ 1002825 w 1903600"/>
                <a:gd name="connsiteY45" fmla="*/ 1788592 h 1897774"/>
                <a:gd name="connsiteX46" fmla="*/ 1057416 w 1903600"/>
                <a:gd name="connsiteY46" fmla="*/ 1815888 h 1897774"/>
                <a:gd name="connsiteX47" fmla="*/ 1275780 w 1903600"/>
                <a:gd name="connsiteY47" fmla="*/ 1829536 h 1897774"/>
                <a:gd name="connsiteX48" fmla="*/ 1316723 w 1903600"/>
                <a:gd name="connsiteY48" fmla="*/ 1843183 h 1897774"/>
                <a:gd name="connsiteX49" fmla="*/ 1439553 w 1903600"/>
                <a:gd name="connsiteY49" fmla="*/ 1788592 h 1897774"/>
                <a:gd name="connsiteX50" fmla="*/ 1521440 w 1903600"/>
                <a:gd name="connsiteY50" fmla="*/ 1802240 h 1897774"/>
                <a:gd name="connsiteX51" fmla="*/ 1548735 w 1903600"/>
                <a:gd name="connsiteY51" fmla="*/ 1843183 h 1897774"/>
                <a:gd name="connsiteX52" fmla="*/ 1603326 w 1903600"/>
                <a:gd name="connsiteY52" fmla="*/ 1856831 h 1897774"/>
                <a:gd name="connsiteX53" fmla="*/ 1685213 w 1903600"/>
                <a:gd name="connsiteY53" fmla="*/ 1897774 h 1897774"/>
                <a:gd name="connsiteX0" fmla="*/ 1685213 w 1903577"/>
                <a:gd name="connsiteY0" fmla="*/ 1897774 h 1897774"/>
                <a:gd name="connsiteX1" fmla="*/ 1903577 w 1903577"/>
                <a:gd name="connsiteY1" fmla="*/ 1297273 h 1897774"/>
                <a:gd name="connsiteX2" fmla="*/ 1657917 w 1903577"/>
                <a:gd name="connsiteY2" fmla="*/ 1051613 h 1897774"/>
                <a:gd name="connsiteX3" fmla="*/ 1603326 w 1903577"/>
                <a:gd name="connsiteY3" fmla="*/ 969727 h 1897774"/>
                <a:gd name="connsiteX4" fmla="*/ 1576031 w 1903577"/>
                <a:gd name="connsiteY4" fmla="*/ 928783 h 1897774"/>
                <a:gd name="connsiteX5" fmla="*/ 1535087 w 1903577"/>
                <a:gd name="connsiteY5" fmla="*/ 887840 h 1897774"/>
                <a:gd name="connsiteX6" fmla="*/ 1453201 w 1903577"/>
                <a:gd name="connsiteY6" fmla="*/ 846897 h 1897774"/>
                <a:gd name="connsiteX7" fmla="*/ 1412258 w 1903577"/>
                <a:gd name="connsiteY7" fmla="*/ 819601 h 1897774"/>
                <a:gd name="connsiteX8" fmla="*/ 1330371 w 1903577"/>
                <a:gd name="connsiteY8" fmla="*/ 737715 h 1897774"/>
                <a:gd name="connsiteX9" fmla="*/ 1234837 w 1903577"/>
                <a:gd name="connsiteY9" fmla="*/ 642180 h 1897774"/>
                <a:gd name="connsiteX10" fmla="*/ 1152950 w 1903577"/>
                <a:gd name="connsiteY10" fmla="*/ 560294 h 1897774"/>
                <a:gd name="connsiteX11" fmla="*/ 1084711 w 1903577"/>
                <a:gd name="connsiteY11" fmla="*/ 492055 h 1897774"/>
                <a:gd name="connsiteX12" fmla="*/ 1057416 w 1903577"/>
                <a:gd name="connsiteY12" fmla="*/ 451112 h 1897774"/>
                <a:gd name="connsiteX13" fmla="*/ 1016472 w 1903577"/>
                <a:gd name="connsiteY13" fmla="*/ 423816 h 1897774"/>
                <a:gd name="connsiteX14" fmla="*/ 989177 w 1903577"/>
                <a:gd name="connsiteY14" fmla="*/ 369225 h 1897774"/>
                <a:gd name="connsiteX15" fmla="*/ 866347 w 1903577"/>
                <a:gd name="connsiteY15" fmla="*/ 300986 h 1897774"/>
                <a:gd name="connsiteX16" fmla="*/ 784461 w 1903577"/>
                <a:gd name="connsiteY16" fmla="*/ 246395 h 1897774"/>
                <a:gd name="connsiteX17" fmla="*/ 688926 w 1903577"/>
                <a:gd name="connsiteY17" fmla="*/ 219100 h 1897774"/>
                <a:gd name="connsiteX18" fmla="*/ 579744 w 1903577"/>
                <a:gd name="connsiteY18" fmla="*/ 178157 h 1897774"/>
                <a:gd name="connsiteX19" fmla="*/ 538801 w 1903577"/>
                <a:gd name="connsiteY19" fmla="*/ 150861 h 1897774"/>
                <a:gd name="connsiteX20" fmla="*/ 484210 w 1903577"/>
                <a:gd name="connsiteY20" fmla="*/ 137213 h 1897774"/>
                <a:gd name="connsiteX21" fmla="*/ 402323 w 1903577"/>
                <a:gd name="connsiteY21" fmla="*/ 82622 h 1897774"/>
                <a:gd name="connsiteX22" fmla="*/ 306789 w 1903577"/>
                <a:gd name="connsiteY22" fmla="*/ 55327 h 1897774"/>
                <a:gd name="connsiteX23" fmla="*/ 129368 w 1903577"/>
                <a:gd name="connsiteY23" fmla="*/ 14383 h 1897774"/>
                <a:gd name="connsiteX24" fmla="*/ 88425 w 1903577"/>
                <a:gd name="connsiteY24" fmla="*/ 96270 h 1897774"/>
                <a:gd name="connsiteX25" fmla="*/ 20186 w 1903577"/>
                <a:gd name="connsiteY25" fmla="*/ 246395 h 1897774"/>
                <a:gd name="connsiteX26" fmla="*/ 74777 w 1903577"/>
                <a:gd name="connsiteY26" fmla="*/ 683124 h 1897774"/>
                <a:gd name="connsiteX27" fmla="*/ 115720 w 1903577"/>
                <a:gd name="connsiteY27" fmla="*/ 710419 h 1897774"/>
                <a:gd name="connsiteX28" fmla="*/ 170311 w 1903577"/>
                <a:gd name="connsiteY28" fmla="*/ 805954 h 1897774"/>
                <a:gd name="connsiteX29" fmla="*/ 224902 w 1903577"/>
                <a:gd name="connsiteY29" fmla="*/ 928783 h 1897774"/>
                <a:gd name="connsiteX30" fmla="*/ 265846 w 1903577"/>
                <a:gd name="connsiteY30" fmla="*/ 969727 h 1897774"/>
                <a:gd name="connsiteX31" fmla="*/ 347732 w 1903577"/>
                <a:gd name="connsiteY31" fmla="*/ 1024318 h 1897774"/>
                <a:gd name="connsiteX32" fmla="*/ 388675 w 1903577"/>
                <a:gd name="connsiteY32" fmla="*/ 1051613 h 1897774"/>
                <a:gd name="connsiteX33" fmla="*/ 415971 w 1903577"/>
                <a:gd name="connsiteY33" fmla="*/ 1092557 h 1897774"/>
                <a:gd name="connsiteX34" fmla="*/ 456914 w 1903577"/>
                <a:gd name="connsiteY34" fmla="*/ 1188091 h 1897774"/>
                <a:gd name="connsiteX35" fmla="*/ 511505 w 1903577"/>
                <a:gd name="connsiteY35" fmla="*/ 1269977 h 1897774"/>
                <a:gd name="connsiteX36" fmla="*/ 525153 w 1903577"/>
                <a:gd name="connsiteY36" fmla="*/ 1351864 h 1897774"/>
                <a:gd name="connsiteX37" fmla="*/ 579744 w 1903577"/>
                <a:gd name="connsiteY37" fmla="*/ 1474694 h 1897774"/>
                <a:gd name="connsiteX38" fmla="*/ 593392 w 1903577"/>
                <a:gd name="connsiteY38" fmla="*/ 1515637 h 1897774"/>
                <a:gd name="connsiteX39" fmla="*/ 675278 w 1903577"/>
                <a:gd name="connsiteY39" fmla="*/ 1583876 h 1897774"/>
                <a:gd name="connsiteX40" fmla="*/ 743517 w 1903577"/>
                <a:gd name="connsiteY40" fmla="*/ 1638467 h 1897774"/>
                <a:gd name="connsiteX41" fmla="*/ 852699 w 1903577"/>
                <a:gd name="connsiteY41" fmla="*/ 1665762 h 1897774"/>
                <a:gd name="connsiteX42" fmla="*/ 920938 w 1903577"/>
                <a:gd name="connsiteY42" fmla="*/ 1734001 h 1897774"/>
                <a:gd name="connsiteX43" fmla="*/ 961881 w 1903577"/>
                <a:gd name="connsiteY43" fmla="*/ 1774945 h 1897774"/>
                <a:gd name="connsiteX44" fmla="*/ 1002825 w 1903577"/>
                <a:gd name="connsiteY44" fmla="*/ 1788592 h 1897774"/>
                <a:gd name="connsiteX45" fmla="*/ 1057416 w 1903577"/>
                <a:gd name="connsiteY45" fmla="*/ 1815888 h 1897774"/>
                <a:gd name="connsiteX46" fmla="*/ 1275780 w 1903577"/>
                <a:gd name="connsiteY46" fmla="*/ 1829536 h 1897774"/>
                <a:gd name="connsiteX47" fmla="*/ 1316723 w 1903577"/>
                <a:gd name="connsiteY47" fmla="*/ 1843183 h 1897774"/>
                <a:gd name="connsiteX48" fmla="*/ 1439553 w 1903577"/>
                <a:gd name="connsiteY48" fmla="*/ 1788592 h 1897774"/>
                <a:gd name="connsiteX49" fmla="*/ 1521440 w 1903577"/>
                <a:gd name="connsiteY49" fmla="*/ 1802240 h 1897774"/>
                <a:gd name="connsiteX50" fmla="*/ 1548735 w 1903577"/>
                <a:gd name="connsiteY50" fmla="*/ 1843183 h 1897774"/>
                <a:gd name="connsiteX51" fmla="*/ 1603326 w 1903577"/>
                <a:gd name="connsiteY51" fmla="*/ 1856831 h 1897774"/>
                <a:gd name="connsiteX52" fmla="*/ 1685213 w 1903577"/>
                <a:gd name="connsiteY52"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76031 w 1903577"/>
                <a:gd name="connsiteY3" fmla="*/ 928783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35087 w 1903577"/>
                <a:gd name="connsiteY3" fmla="*/ 887840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535087 w 1903577"/>
                <a:gd name="connsiteY4" fmla="*/ 887840 h 1897774"/>
                <a:gd name="connsiteX5" fmla="*/ 1453201 w 1903577"/>
                <a:gd name="connsiteY5" fmla="*/ 846897 h 1897774"/>
                <a:gd name="connsiteX6" fmla="*/ 1412258 w 1903577"/>
                <a:gd name="connsiteY6" fmla="*/ 819601 h 1897774"/>
                <a:gd name="connsiteX7" fmla="*/ 1330371 w 1903577"/>
                <a:gd name="connsiteY7" fmla="*/ 737715 h 1897774"/>
                <a:gd name="connsiteX8" fmla="*/ 1234837 w 1903577"/>
                <a:gd name="connsiteY8" fmla="*/ 642180 h 1897774"/>
                <a:gd name="connsiteX9" fmla="*/ 1152950 w 1903577"/>
                <a:gd name="connsiteY9" fmla="*/ 560294 h 1897774"/>
                <a:gd name="connsiteX10" fmla="*/ 1084711 w 1903577"/>
                <a:gd name="connsiteY10" fmla="*/ 492055 h 1897774"/>
                <a:gd name="connsiteX11" fmla="*/ 1057416 w 1903577"/>
                <a:gd name="connsiteY11" fmla="*/ 451112 h 1897774"/>
                <a:gd name="connsiteX12" fmla="*/ 1016472 w 1903577"/>
                <a:gd name="connsiteY12" fmla="*/ 423816 h 1897774"/>
                <a:gd name="connsiteX13" fmla="*/ 989177 w 1903577"/>
                <a:gd name="connsiteY13" fmla="*/ 369225 h 1897774"/>
                <a:gd name="connsiteX14" fmla="*/ 866347 w 1903577"/>
                <a:gd name="connsiteY14" fmla="*/ 300986 h 1897774"/>
                <a:gd name="connsiteX15" fmla="*/ 784461 w 1903577"/>
                <a:gd name="connsiteY15" fmla="*/ 246395 h 1897774"/>
                <a:gd name="connsiteX16" fmla="*/ 688926 w 1903577"/>
                <a:gd name="connsiteY16" fmla="*/ 219100 h 1897774"/>
                <a:gd name="connsiteX17" fmla="*/ 579744 w 1903577"/>
                <a:gd name="connsiteY17" fmla="*/ 178157 h 1897774"/>
                <a:gd name="connsiteX18" fmla="*/ 538801 w 1903577"/>
                <a:gd name="connsiteY18" fmla="*/ 150861 h 1897774"/>
                <a:gd name="connsiteX19" fmla="*/ 484210 w 1903577"/>
                <a:gd name="connsiteY19" fmla="*/ 137213 h 1897774"/>
                <a:gd name="connsiteX20" fmla="*/ 402323 w 1903577"/>
                <a:gd name="connsiteY20" fmla="*/ 82622 h 1897774"/>
                <a:gd name="connsiteX21" fmla="*/ 306789 w 1903577"/>
                <a:gd name="connsiteY21" fmla="*/ 55327 h 1897774"/>
                <a:gd name="connsiteX22" fmla="*/ 129368 w 1903577"/>
                <a:gd name="connsiteY22" fmla="*/ 14383 h 1897774"/>
                <a:gd name="connsiteX23" fmla="*/ 88425 w 1903577"/>
                <a:gd name="connsiteY23" fmla="*/ 96270 h 1897774"/>
                <a:gd name="connsiteX24" fmla="*/ 20186 w 1903577"/>
                <a:gd name="connsiteY24" fmla="*/ 246395 h 1897774"/>
                <a:gd name="connsiteX25" fmla="*/ 74777 w 1903577"/>
                <a:gd name="connsiteY25" fmla="*/ 683124 h 1897774"/>
                <a:gd name="connsiteX26" fmla="*/ 115720 w 1903577"/>
                <a:gd name="connsiteY26" fmla="*/ 710419 h 1897774"/>
                <a:gd name="connsiteX27" fmla="*/ 170311 w 1903577"/>
                <a:gd name="connsiteY27" fmla="*/ 805954 h 1897774"/>
                <a:gd name="connsiteX28" fmla="*/ 224902 w 1903577"/>
                <a:gd name="connsiteY28" fmla="*/ 928783 h 1897774"/>
                <a:gd name="connsiteX29" fmla="*/ 265846 w 1903577"/>
                <a:gd name="connsiteY29" fmla="*/ 969727 h 1897774"/>
                <a:gd name="connsiteX30" fmla="*/ 347732 w 1903577"/>
                <a:gd name="connsiteY30" fmla="*/ 1024318 h 1897774"/>
                <a:gd name="connsiteX31" fmla="*/ 388675 w 1903577"/>
                <a:gd name="connsiteY31" fmla="*/ 1051613 h 1897774"/>
                <a:gd name="connsiteX32" fmla="*/ 415971 w 1903577"/>
                <a:gd name="connsiteY32" fmla="*/ 1092557 h 1897774"/>
                <a:gd name="connsiteX33" fmla="*/ 456914 w 1903577"/>
                <a:gd name="connsiteY33" fmla="*/ 1188091 h 1897774"/>
                <a:gd name="connsiteX34" fmla="*/ 511505 w 1903577"/>
                <a:gd name="connsiteY34" fmla="*/ 1269977 h 1897774"/>
                <a:gd name="connsiteX35" fmla="*/ 525153 w 1903577"/>
                <a:gd name="connsiteY35" fmla="*/ 1351864 h 1897774"/>
                <a:gd name="connsiteX36" fmla="*/ 579744 w 1903577"/>
                <a:gd name="connsiteY36" fmla="*/ 1474694 h 1897774"/>
                <a:gd name="connsiteX37" fmla="*/ 593392 w 1903577"/>
                <a:gd name="connsiteY37" fmla="*/ 1515637 h 1897774"/>
                <a:gd name="connsiteX38" fmla="*/ 675278 w 1903577"/>
                <a:gd name="connsiteY38" fmla="*/ 1583876 h 1897774"/>
                <a:gd name="connsiteX39" fmla="*/ 743517 w 1903577"/>
                <a:gd name="connsiteY39" fmla="*/ 1638467 h 1897774"/>
                <a:gd name="connsiteX40" fmla="*/ 852699 w 1903577"/>
                <a:gd name="connsiteY40" fmla="*/ 1665762 h 1897774"/>
                <a:gd name="connsiteX41" fmla="*/ 920938 w 1903577"/>
                <a:gd name="connsiteY41" fmla="*/ 1734001 h 1897774"/>
                <a:gd name="connsiteX42" fmla="*/ 961881 w 1903577"/>
                <a:gd name="connsiteY42" fmla="*/ 1774945 h 1897774"/>
                <a:gd name="connsiteX43" fmla="*/ 1002825 w 1903577"/>
                <a:gd name="connsiteY43" fmla="*/ 1788592 h 1897774"/>
                <a:gd name="connsiteX44" fmla="*/ 1057416 w 1903577"/>
                <a:gd name="connsiteY44" fmla="*/ 1815888 h 1897774"/>
                <a:gd name="connsiteX45" fmla="*/ 1275780 w 1903577"/>
                <a:gd name="connsiteY45" fmla="*/ 1829536 h 1897774"/>
                <a:gd name="connsiteX46" fmla="*/ 1316723 w 1903577"/>
                <a:gd name="connsiteY46" fmla="*/ 1843183 h 1897774"/>
                <a:gd name="connsiteX47" fmla="*/ 1439553 w 1903577"/>
                <a:gd name="connsiteY47" fmla="*/ 1788592 h 1897774"/>
                <a:gd name="connsiteX48" fmla="*/ 1521440 w 1903577"/>
                <a:gd name="connsiteY48" fmla="*/ 1802240 h 1897774"/>
                <a:gd name="connsiteX49" fmla="*/ 1548735 w 1903577"/>
                <a:gd name="connsiteY49" fmla="*/ 1843183 h 1897774"/>
                <a:gd name="connsiteX50" fmla="*/ 1603326 w 1903577"/>
                <a:gd name="connsiteY50" fmla="*/ 1856831 h 1897774"/>
                <a:gd name="connsiteX51" fmla="*/ 1685213 w 1903577"/>
                <a:gd name="connsiteY51"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554629 w 1903577"/>
                <a:gd name="connsiteY3" fmla="*/ 930851 h 1897774"/>
                <a:gd name="connsiteX4" fmla="*/ 1453201 w 1903577"/>
                <a:gd name="connsiteY4" fmla="*/ 846897 h 1897774"/>
                <a:gd name="connsiteX5" fmla="*/ 1412258 w 1903577"/>
                <a:gd name="connsiteY5" fmla="*/ 819601 h 1897774"/>
                <a:gd name="connsiteX6" fmla="*/ 1330371 w 1903577"/>
                <a:gd name="connsiteY6" fmla="*/ 737715 h 1897774"/>
                <a:gd name="connsiteX7" fmla="*/ 1234837 w 1903577"/>
                <a:gd name="connsiteY7" fmla="*/ 642180 h 1897774"/>
                <a:gd name="connsiteX8" fmla="*/ 1152950 w 1903577"/>
                <a:gd name="connsiteY8" fmla="*/ 560294 h 1897774"/>
                <a:gd name="connsiteX9" fmla="*/ 1084711 w 1903577"/>
                <a:gd name="connsiteY9" fmla="*/ 492055 h 1897774"/>
                <a:gd name="connsiteX10" fmla="*/ 1057416 w 1903577"/>
                <a:gd name="connsiteY10" fmla="*/ 451112 h 1897774"/>
                <a:gd name="connsiteX11" fmla="*/ 1016472 w 1903577"/>
                <a:gd name="connsiteY11" fmla="*/ 423816 h 1897774"/>
                <a:gd name="connsiteX12" fmla="*/ 989177 w 1903577"/>
                <a:gd name="connsiteY12" fmla="*/ 369225 h 1897774"/>
                <a:gd name="connsiteX13" fmla="*/ 866347 w 1903577"/>
                <a:gd name="connsiteY13" fmla="*/ 300986 h 1897774"/>
                <a:gd name="connsiteX14" fmla="*/ 784461 w 1903577"/>
                <a:gd name="connsiteY14" fmla="*/ 246395 h 1897774"/>
                <a:gd name="connsiteX15" fmla="*/ 688926 w 1903577"/>
                <a:gd name="connsiteY15" fmla="*/ 219100 h 1897774"/>
                <a:gd name="connsiteX16" fmla="*/ 579744 w 1903577"/>
                <a:gd name="connsiteY16" fmla="*/ 178157 h 1897774"/>
                <a:gd name="connsiteX17" fmla="*/ 538801 w 1903577"/>
                <a:gd name="connsiteY17" fmla="*/ 150861 h 1897774"/>
                <a:gd name="connsiteX18" fmla="*/ 484210 w 1903577"/>
                <a:gd name="connsiteY18" fmla="*/ 137213 h 1897774"/>
                <a:gd name="connsiteX19" fmla="*/ 402323 w 1903577"/>
                <a:gd name="connsiteY19" fmla="*/ 82622 h 1897774"/>
                <a:gd name="connsiteX20" fmla="*/ 306789 w 1903577"/>
                <a:gd name="connsiteY20" fmla="*/ 55327 h 1897774"/>
                <a:gd name="connsiteX21" fmla="*/ 129368 w 1903577"/>
                <a:gd name="connsiteY21" fmla="*/ 14383 h 1897774"/>
                <a:gd name="connsiteX22" fmla="*/ 88425 w 1903577"/>
                <a:gd name="connsiteY22" fmla="*/ 96270 h 1897774"/>
                <a:gd name="connsiteX23" fmla="*/ 20186 w 1903577"/>
                <a:gd name="connsiteY23" fmla="*/ 246395 h 1897774"/>
                <a:gd name="connsiteX24" fmla="*/ 74777 w 1903577"/>
                <a:gd name="connsiteY24" fmla="*/ 683124 h 1897774"/>
                <a:gd name="connsiteX25" fmla="*/ 115720 w 1903577"/>
                <a:gd name="connsiteY25" fmla="*/ 710419 h 1897774"/>
                <a:gd name="connsiteX26" fmla="*/ 170311 w 1903577"/>
                <a:gd name="connsiteY26" fmla="*/ 805954 h 1897774"/>
                <a:gd name="connsiteX27" fmla="*/ 224902 w 1903577"/>
                <a:gd name="connsiteY27" fmla="*/ 928783 h 1897774"/>
                <a:gd name="connsiteX28" fmla="*/ 265846 w 1903577"/>
                <a:gd name="connsiteY28" fmla="*/ 969727 h 1897774"/>
                <a:gd name="connsiteX29" fmla="*/ 347732 w 1903577"/>
                <a:gd name="connsiteY29" fmla="*/ 1024318 h 1897774"/>
                <a:gd name="connsiteX30" fmla="*/ 388675 w 1903577"/>
                <a:gd name="connsiteY30" fmla="*/ 1051613 h 1897774"/>
                <a:gd name="connsiteX31" fmla="*/ 415971 w 1903577"/>
                <a:gd name="connsiteY31" fmla="*/ 1092557 h 1897774"/>
                <a:gd name="connsiteX32" fmla="*/ 456914 w 1903577"/>
                <a:gd name="connsiteY32" fmla="*/ 1188091 h 1897774"/>
                <a:gd name="connsiteX33" fmla="*/ 511505 w 1903577"/>
                <a:gd name="connsiteY33" fmla="*/ 1269977 h 1897774"/>
                <a:gd name="connsiteX34" fmla="*/ 525153 w 1903577"/>
                <a:gd name="connsiteY34" fmla="*/ 1351864 h 1897774"/>
                <a:gd name="connsiteX35" fmla="*/ 579744 w 1903577"/>
                <a:gd name="connsiteY35" fmla="*/ 1474694 h 1897774"/>
                <a:gd name="connsiteX36" fmla="*/ 593392 w 1903577"/>
                <a:gd name="connsiteY36" fmla="*/ 1515637 h 1897774"/>
                <a:gd name="connsiteX37" fmla="*/ 675278 w 1903577"/>
                <a:gd name="connsiteY37" fmla="*/ 1583876 h 1897774"/>
                <a:gd name="connsiteX38" fmla="*/ 743517 w 1903577"/>
                <a:gd name="connsiteY38" fmla="*/ 1638467 h 1897774"/>
                <a:gd name="connsiteX39" fmla="*/ 852699 w 1903577"/>
                <a:gd name="connsiteY39" fmla="*/ 1665762 h 1897774"/>
                <a:gd name="connsiteX40" fmla="*/ 920938 w 1903577"/>
                <a:gd name="connsiteY40" fmla="*/ 1734001 h 1897774"/>
                <a:gd name="connsiteX41" fmla="*/ 961881 w 1903577"/>
                <a:gd name="connsiteY41" fmla="*/ 1774945 h 1897774"/>
                <a:gd name="connsiteX42" fmla="*/ 1002825 w 1903577"/>
                <a:gd name="connsiteY42" fmla="*/ 1788592 h 1897774"/>
                <a:gd name="connsiteX43" fmla="*/ 1057416 w 1903577"/>
                <a:gd name="connsiteY43" fmla="*/ 1815888 h 1897774"/>
                <a:gd name="connsiteX44" fmla="*/ 1275780 w 1903577"/>
                <a:gd name="connsiteY44" fmla="*/ 1829536 h 1897774"/>
                <a:gd name="connsiteX45" fmla="*/ 1316723 w 1903577"/>
                <a:gd name="connsiteY45" fmla="*/ 1843183 h 1897774"/>
                <a:gd name="connsiteX46" fmla="*/ 1439553 w 1903577"/>
                <a:gd name="connsiteY46" fmla="*/ 1788592 h 1897774"/>
                <a:gd name="connsiteX47" fmla="*/ 1521440 w 1903577"/>
                <a:gd name="connsiteY47" fmla="*/ 1802240 h 1897774"/>
                <a:gd name="connsiteX48" fmla="*/ 1548735 w 1903577"/>
                <a:gd name="connsiteY48" fmla="*/ 1843183 h 1897774"/>
                <a:gd name="connsiteX49" fmla="*/ 1603326 w 1903577"/>
                <a:gd name="connsiteY49" fmla="*/ 1856831 h 1897774"/>
                <a:gd name="connsiteX50" fmla="*/ 1685213 w 1903577"/>
                <a:gd name="connsiteY50" fmla="*/ 1897774 h 1897774"/>
                <a:gd name="connsiteX0" fmla="*/ 1685213 w 1903577"/>
                <a:gd name="connsiteY0" fmla="*/ 1897774 h 1897774"/>
                <a:gd name="connsiteX1" fmla="*/ 1903577 w 1903577"/>
                <a:gd name="connsiteY1" fmla="*/ 1297273 h 1897774"/>
                <a:gd name="connsiteX2" fmla="*/ 1603326 w 1903577"/>
                <a:gd name="connsiteY2" fmla="*/ 969727 h 1897774"/>
                <a:gd name="connsiteX3" fmla="*/ 1453201 w 1903577"/>
                <a:gd name="connsiteY3" fmla="*/ 846897 h 1897774"/>
                <a:gd name="connsiteX4" fmla="*/ 1412258 w 1903577"/>
                <a:gd name="connsiteY4" fmla="*/ 819601 h 1897774"/>
                <a:gd name="connsiteX5" fmla="*/ 1330371 w 1903577"/>
                <a:gd name="connsiteY5" fmla="*/ 737715 h 1897774"/>
                <a:gd name="connsiteX6" fmla="*/ 1234837 w 1903577"/>
                <a:gd name="connsiteY6" fmla="*/ 642180 h 1897774"/>
                <a:gd name="connsiteX7" fmla="*/ 1152950 w 1903577"/>
                <a:gd name="connsiteY7" fmla="*/ 560294 h 1897774"/>
                <a:gd name="connsiteX8" fmla="*/ 1084711 w 1903577"/>
                <a:gd name="connsiteY8" fmla="*/ 492055 h 1897774"/>
                <a:gd name="connsiteX9" fmla="*/ 1057416 w 1903577"/>
                <a:gd name="connsiteY9" fmla="*/ 451112 h 1897774"/>
                <a:gd name="connsiteX10" fmla="*/ 1016472 w 1903577"/>
                <a:gd name="connsiteY10" fmla="*/ 423816 h 1897774"/>
                <a:gd name="connsiteX11" fmla="*/ 989177 w 1903577"/>
                <a:gd name="connsiteY11" fmla="*/ 369225 h 1897774"/>
                <a:gd name="connsiteX12" fmla="*/ 866347 w 1903577"/>
                <a:gd name="connsiteY12" fmla="*/ 300986 h 1897774"/>
                <a:gd name="connsiteX13" fmla="*/ 784461 w 1903577"/>
                <a:gd name="connsiteY13" fmla="*/ 246395 h 1897774"/>
                <a:gd name="connsiteX14" fmla="*/ 688926 w 1903577"/>
                <a:gd name="connsiteY14" fmla="*/ 219100 h 1897774"/>
                <a:gd name="connsiteX15" fmla="*/ 579744 w 1903577"/>
                <a:gd name="connsiteY15" fmla="*/ 178157 h 1897774"/>
                <a:gd name="connsiteX16" fmla="*/ 538801 w 1903577"/>
                <a:gd name="connsiteY16" fmla="*/ 150861 h 1897774"/>
                <a:gd name="connsiteX17" fmla="*/ 484210 w 1903577"/>
                <a:gd name="connsiteY17" fmla="*/ 137213 h 1897774"/>
                <a:gd name="connsiteX18" fmla="*/ 402323 w 1903577"/>
                <a:gd name="connsiteY18" fmla="*/ 82622 h 1897774"/>
                <a:gd name="connsiteX19" fmla="*/ 306789 w 1903577"/>
                <a:gd name="connsiteY19" fmla="*/ 55327 h 1897774"/>
                <a:gd name="connsiteX20" fmla="*/ 129368 w 1903577"/>
                <a:gd name="connsiteY20" fmla="*/ 14383 h 1897774"/>
                <a:gd name="connsiteX21" fmla="*/ 88425 w 1903577"/>
                <a:gd name="connsiteY21" fmla="*/ 96270 h 1897774"/>
                <a:gd name="connsiteX22" fmla="*/ 20186 w 1903577"/>
                <a:gd name="connsiteY22" fmla="*/ 246395 h 1897774"/>
                <a:gd name="connsiteX23" fmla="*/ 74777 w 1903577"/>
                <a:gd name="connsiteY23" fmla="*/ 683124 h 1897774"/>
                <a:gd name="connsiteX24" fmla="*/ 115720 w 1903577"/>
                <a:gd name="connsiteY24" fmla="*/ 710419 h 1897774"/>
                <a:gd name="connsiteX25" fmla="*/ 170311 w 1903577"/>
                <a:gd name="connsiteY25" fmla="*/ 805954 h 1897774"/>
                <a:gd name="connsiteX26" fmla="*/ 224902 w 1903577"/>
                <a:gd name="connsiteY26" fmla="*/ 928783 h 1897774"/>
                <a:gd name="connsiteX27" fmla="*/ 265846 w 1903577"/>
                <a:gd name="connsiteY27" fmla="*/ 969727 h 1897774"/>
                <a:gd name="connsiteX28" fmla="*/ 347732 w 1903577"/>
                <a:gd name="connsiteY28" fmla="*/ 1024318 h 1897774"/>
                <a:gd name="connsiteX29" fmla="*/ 388675 w 1903577"/>
                <a:gd name="connsiteY29" fmla="*/ 1051613 h 1897774"/>
                <a:gd name="connsiteX30" fmla="*/ 415971 w 1903577"/>
                <a:gd name="connsiteY30" fmla="*/ 1092557 h 1897774"/>
                <a:gd name="connsiteX31" fmla="*/ 456914 w 1903577"/>
                <a:gd name="connsiteY31" fmla="*/ 1188091 h 1897774"/>
                <a:gd name="connsiteX32" fmla="*/ 511505 w 1903577"/>
                <a:gd name="connsiteY32" fmla="*/ 1269977 h 1897774"/>
                <a:gd name="connsiteX33" fmla="*/ 525153 w 1903577"/>
                <a:gd name="connsiteY33" fmla="*/ 1351864 h 1897774"/>
                <a:gd name="connsiteX34" fmla="*/ 579744 w 1903577"/>
                <a:gd name="connsiteY34" fmla="*/ 1474694 h 1897774"/>
                <a:gd name="connsiteX35" fmla="*/ 593392 w 1903577"/>
                <a:gd name="connsiteY35" fmla="*/ 1515637 h 1897774"/>
                <a:gd name="connsiteX36" fmla="*/ 675278 w 1903577"/>
                <a:gd name="connsiteY36" fmla="*/ 1583876 h 1897774"/>
                <a:gd name="connsiteX37" fmla="*/ 743517 w 1903577"/>
                <a:gd name="connsiteY37" fmla="*/ 1638467 h 1897774"/>
                <a:gd name="connsiteX38" fmla="*/ 852699 w 1903577"/>
                <a:gd name="connsiteY38" fmla="*/ 1665762 h 1897774"/>
                <a:gd name="connsiteX39" fmla="*/ 920938 w 1903577"/>
                <a:gd name="connsiteY39" fmla="*/ 1734001 h 1897774"/>
                <a:gd name="connsiteX40" fmla="*/ 961881 w 1903577"/>
                <a:gd name="connsiteY40" fmla="*/ 1774945 h 1897774"/>
                <a:gd name="connsiteX41" fmla="*/ 1002825 w 1903577"/>
                <a:gd name="connsiteY41" fmla="*/ 1788592 h 1897774"/>
                <a:gd name="connsiteX42" fmla="*/ 1057416 w 1903577"/>
                <a:gd name="connsiteY42" fmla="*/ 1815888 h 1897774"/>
                <a:gd name="connsiteX43" fmla="*/ 1275780 w 1903577"/>
                <a:gd name="connsiteY43" fmla="*/ 1829536 h 1897774"/>
                <a:gd name="connsiteX44" fmla="*/ 1316723 w 1903577"/>
                <a:gd name="connsiteY44" fmla="*/ 1843183 h 1897774"/>
                <a:gd name="connsiteX45" fmla="*/ 1439553 w 1903577"/>
                <a:gd name="connsiteY45" fmla="*/ 1788592 h 1897774"/>
                <a:gd name="connsiteX46" fmla="*/ 1521440 w 1903577"/>
                <a:gd name="connsiteY46" fmla="*/ 1802240 h 1897774"/>
                <a:gd name="connsiteX47" fmla="*/ 1548735 w 1903577"/>
                <a:gd name="connsiteY47" fmla="*/ 1843183 h 1897774"/>
                <a:gd name="connsiteX48" fmla="*/ 1603326 w 1903577"/>
                <a:gd name="connsiteY48" fmla="*/ 1856831 h 1897774"/>
                <a:gd name="connsiteX49" fmla="*/ 1685213 w 1903577"/>
                <a:gd name="connsiteY49" fmla="*/ 1897774 h 1897774"/>
                <a:gd name="connsiteX0" fmla="*/ 1685213 w 1903577"/>
                <a:gd name="connsiteY0" fmla="*/ 1897774 h 1897774"/>
                <a:gd name="connsiteX1" fmla="*/ 1903577 w 1903577"/>
                <a:gd name="connsiteY1" fmla="*/ 1297273 h 1897774"/>
                <a:gd name="connsiteX2" fmla="*/ 1453201 w 1903577"/>
                <a:gd name="connsiteY2" fmla="*/ 846897 h 1897774"/>
                <a:gd name="connsiteX3" fmla="*/ 1412258 w 1903577"/>
                <a:gd name="connsiteY3" fmla="*/ 819601 h 1897774"/>
                <a:gd name="connsiteX4" fmla="*/ 1330371 w 1903577"/>
                <a:gd name="connsiteY4" fmla="*/ 737715 h 1897774"/>
                <a:gd name="connsiteX5" fmla="*/ 1234837 w 1903577"/>
                <a:gd name="connsiteY5" fmla="*/ 642180 h 1897774"/>
                <a:gd name="connsiteX6" fmla="*/ 1152950 w 1903577"/>
                <a:gd name="connsiteY6" fmla="*/ 560294 h 1897774"/>
                <a:gd name="connsiteX7" fmla="*/ 1084711 w 1903577"/>
                <a:gd name="connsiteY7" fmla="*/ 492055 h 1897774"/>
                <a:gd name="connsiteX8" fmla="*/ 1057416 w 1903577"/>
                <a:gd name="connsiteY8" fmla="*/ 451112 h 1897774"/>
                <a:gd name="connsiteX9" fmla="*/ 1016472 w 1903577"/>
                <a:gd name="connsiteY9" fmla="*/ 423816 h 1897774"/>
                <a:gd name="connsiteX10" fmla="*/ 989177 w 1903577"/>
                <a:gd name="connsiteY10" fmla="*/ 369225 h 1897774"/>
                <a:gd name="connsiteX11" fmla="*/ 866347 w 1903577"/>
                <a:gd name="connsiteY11" fmla="*/ 300986 h 1897774"/>
                <a:gd name="connsiteX12" fmla="*/ 784461 w 1903577"/>
                <a:gd name="connsiteY12" fmla="*/ 246395 h 1897774"/>
                <a:gd name="connsiteX13" fmla="*/ 688926 w 1903577"/>
                <a:gd name="connsiteY13" fmla="*/ 219100 h 1897774"/>
                <a:gd name="connsiteX14" fmla="*/ 579744 w 1903577"/>
                <a:gd name="connsiteY14" fmla="*/ 178157 h 1897774"/>
                <a:gd name="connsiteX15" fmla="*/ 538801 w 1903577"/>
                <a:gd name="connsiteY15" fmla="*/ 150861 h 1897774"/>
                <a:gd name="connsiteX16" fmla="*/ 484210 w 1903577"/>
                <a:gd name="connsiteY16" fmla="*/ 137213 h 1897774"/>
                <a:gd name="connsiteX17" fmla="*/ 402323 w 1903577"/>
                <a:gd name="connsiteY17" fmla="*/ 82622 h 1897774"/>
                <a:gd name="connsiteX18" fmla="*/ 306789 w 1903577"/>
                <a:gd name="connsiteY18" fmla="*/ 55327 h 1897774"/>
                <a:gd name="connsiteX19" fmla="*/ 129368 w 1903577"/>
                <a:gd name="connsiteY19" fmla="*/ 14383 h 1897774"/>
                <a:gd name="connsiteX20" fmla="*/ 88425 w 1903577"/>
                <a:gd name="connsiteY20" fmla="*/ 96270 h 1897774"/>
                <a:gd name="connsiteX21" fmla="*/ 20186 w 1903577"/>
                <a:gd name="connsiteY21" fmla="*/ 246395 h 1897774"/>
                <a:gd name="connsiteX22" fmla="*/ 74777 w 1903577"/>
                <a:gd name="connsiteY22" fmla="*/ 683124 h 1897774"/>
                <a:gd name="connsiteX23" fmla="*/ 115720 w 1903577"/>
                <a:gd name="connsiteY23" fmla="*/ 710419 h 1897774"/>
                <a:gd name="connsiteX24" fmla="*/ 170311 w 1903577"/>
                <a:gd name="connsiteY24" fmla="*/ 805954 h 1897774"/>
                <a:gd name="connsiteX25" fmla="*/ 224902 w 1903577"/>
                <a:gd name="connsiteY25" fmla="*/ 928783 h 1897774"/>
                <a:gd name="connsiteX26" fmla="*/ 265846 w 1903577"/>
                <a:gd name="connsiteY26" fmla="*/ 969727 h 1897774"/>
                <a:gd name="connsiteX27" fmla="*/ 347732 w 1903577"/>
                <a:gd name="connsiteY27" fmla="*/ 1024318 h 1897774"/>
                <a:gd name="connsiteX28" fmla="*/ 388675 w 1903577"/>
                <a:gd name="connsiteY28" fmla="*/ 1051613 h 1897774"/>
                <a:gd name="connsiteX29" fmla="*/ 415971 w 1903577"/>
                <a:gd name="connsiteY29" fmla="*/ 1092557 h 1897774"/>
                <a:gd name="connsiteX30" fmla="*/ 456914 w 1903577"/>
                <a:gd name="connsiteY30" fmla="*/ 1188091 h 1897774"/>
                <a:gd name="connsiteX31" fmla="*/ 511505 w 1903577"/>
                <a:gd name="connsiteY31" fmla="*/ 1269977 h 1897774"/>
                <a:gd name="connsiteX32" fmla="*/ 525153 w 1903577"/>
                <a:gd name="connsiteY32" fmla="*/ 1351864 h 1897774"/>
                <a:gd name="connsiteX33" fmla="*/ 579744 w 1903577"/>
                <a:gd name="connsiteY33" fmla="*/ 1474694 h 1897774"/>
                <a:gd name="connsiteX34" fmla="*/ 593392 w 1903577"/>
                <a:gd name="connsiteY34" fmla="*/ 1515637 h 1897774"/>
                <a:gd name="connsiteX35" fmla="*/ 675278 w 1903577"/>
                <a:gd name="connsiteY35" fmla="*/ 1583876 h 1897774"/>
                <a:gd name="connsiteX36" fmla="*/ 743517 w 1903577"/>
                <a:gd name="connsiteY36" fmla="*/ 1638467 h 1897774"/>
                <a:gd name="connsiteX37" fmla="*/ 852699 w 1903577"/>
                <a:gd name="connsiteY37" fmla="*/ 1665762 h 1897774"/>
                <a:gd name="connsiteX38" fmla="*/ 920938 w 1903577"/>
                <a:gd name="connsiteY38" fmla="*/ 1734001 h 1897774"/>
                <a:gd name="connsiteX39" fmla="*/ 961881 w 1903577"/>
                <a:gd name="connsiteY39" fmla="*/ 1774945 h 1897774"/>
                <a:gd name="connsiteX40" fmla="*/ 1002825 w 1903577"/>
                <a:gd name="connsiteY40" fmla="*/ 1788592 h 1897774"/>
                <a:gd name="connsiteX41" fmla="*/ 1057416 w 1903577"/>
                <a:gd name="connsiteY41" fmla="*/ 1815888 h 1897774"/>
                <a:gd name="connsiteX42" fmla="*/ 1275780 w 1903577"/>
                <a:gd name="connsiteY42" fmla="*/ 1829536 h 1897774"/>
                <a:gd name="connsiteX43" fmla="*/ 1316723 w 1903577"/>
                <a:gd name="connsiteY43" fmla="*/ 1843183 h 1897774"/>
                <a:gd name="connsiteX44" fmla="*/ 1439553 w 1903577"/>
                <a:gd name="connsiteY44" fmla="*/ 1788592 h 1897774"/>
                <a:gd name="connsiteX45" fmla="*/ 1521440 w 1903577"/>
                <a:gd name="connsiteY45" fmla="*/ 1802240 h 1897774"/>
                <a:gd name="connsiteX46" fmla="*/ 1548735 w 1903577"/>
                <a:gd name="connsiteY46" fmla="*/ 1843183 h 1897774"/>
                <a:gd name="connsiteX47" fmla="*/ 1603326 w 1903577"/>
                <a:gd name="connsiteY47" fmla="*/ 1856831 h 1897774"/>
                <a:gd name="connsiteX48" fmla="*/ 1685213 w 1903577"/>
                <a:gd name="connsiteY48" fmla="*/ 1897774 h 1897774"/>
                <a:gd name="connsiteX0" fmla="*/ 1685213 w 1903577"/>
                <a:gd name="connsiteY0" fmla="*/ 1897774 h 1897774"/>
                <a:gd name="connsiteX1" fmla="*/ 1903577 w 1903577"/>
                <a:gd name="connsiteY1" fmla="*/ 1297273 h 1897774"/>
                <a:gd name="connsiteX2" fmla="*/ 1412258 w 1903577"/>
                <a:gd name="connsiteY2" fmla="*/ 819601 h 1897774"/>
                <a:gd name="connsiteX3" fmla="*/ 1330371 w 1903577"/>
                <a:gd name="connsiteY3" fmla="*/ 737715 h 1897774"/>
                <a:gd name="connsiteX4" fmla="*/ 1234837 w 1903577"/>
                <a:gd name="connsiteY4" fmla="*/ 642180 h 1897774"/>
                <a:gd name="connsiteX5" fmla="*/ 1152950 w 1903577"/>
                <a:gd name="connsiteY5" fmla="*/ 560294 h 1897774"/>
                <a:gd name="connsiteX6" fmla="*/ 1084711 w 1903577"/>
                <a:gd name="connsiteY6" fmla="*/ 492055 h 1897774"/>
                <a:gd name="connsiteX7" fmla="*/ 1057416 w 1903577"/>
                <a:gd name="connsiteY7" fmla="*/ 451112 h 1897774"/>
                <a:gd name="connsiteX8" fmla="*/ 1016472 w 1903577"/>
                <a:gd name="connsiteY8" fmla="*/ 423816 h 1897774"/>
                <a:gd name="connsiteX9" fmla="*/ 989177 w 1903577"/>
                <a:gd name="connsiteY9" fmla="*/ 369225 h 1897774"/>
                <a:gd name="connsiteX10" fmla="*/ 866347 w 1903577"/>
                <a:gd name="connsiteY10" fmla="*/ 300986 h 1897774"/>
                <a:gd name="connsiteX11" fmla="*/ 784461 w 1903577"/>
                <a:gd name="connsiteY11" fmla="*/ 246395 h 1897774"/>
                <a:gd name="connsiteX12" fmla="*/ 688926 w 1903577"/>
                <a:gd name="connsiteY12" fmla="*/ 219100 h 1897774"/>
                <a:gd name="connsiteX13" fmla="*/ 579744 w 1903577"/>
                <a:gd name="connsiteY13" fmla="*/ 178157 h 1897774"/>
                <a:gd name="connsiteX14" fmla="*/ 538801 w 1903577"/>
                <a:gd name="connsiteY14" fmla="*/ 150861 h 1897774"/>
                <a:gd name="connsiteX15" fmla="*/ 484210 w 1903577"/>
                <a:gd name="connsiteY15" fmla="*/ 137213 h 1897774"/>
                <a:gd name="connsiteX16" fmla="*/ 402323 w 1903577"/>
                <a:gd name="connsiteY16" fmla="*/ 82622 h 1897774"/>
                <a:gd name="connsiteX17" fmla="*/ 306789 w 1903577"/>
                <a:gd name="connsiteY17" fmla="*/ 55327 h 1897774"/>
                <a:gd name="connsiteX18" fmla="*/ 129368 w 1903577"/>
                <a:gd name="connsiteY18" fmla="*/ 14383 h 1897774"/>
                <a:gd name="connsiteX19" fmla="*/ 88425 w 1903577"/>
                <a:gd name="connsiteY19" fmla="*/ 96270 h 1897774"/>
                <a:gd name="connsiteX20" fmla="*/ 20186 w 1903577"/>
                <a:gd name="connsiteY20" fmla="*/ 246395 h 1897774"/>
                <a:gd name="connsiteX21" fmla="*/ 74777 w 1903577"/>
                <a:gd name="connsiteY21" fmla="*/ 683124 h 1897774"/>
                <a:gd name="connsiteX22" fmla="*/ 115720 w 1903577"/>
                <a:gd name="connsiteY22" fmla="*/ 710419 h 1897774"/>
                <a:gd name="connsiteX23" fmla="*/ 170311 w 1903577"/>
                <a:gd name="connsiteY23" fmla="*/ 805954 h 1897774"/>
                <a:gd name="connsiteX24" fmla="*/ 224902 w 1903577"/>
                <a:gd name="connsiteY24" fmla="*/ 928783 h 1897774"/>
                <a:gd name="connsiteX25" fmla="*/ 265846 w 1903577"/>
                <a:gd name="connsiteY25" fmla="*/ 969727 h 1897774"/>
                <a:gd name="connsiteX26" fmla="*/ 347732 w 1903577"/>
                <a:gd name="connsiteY26" fmla="*/ 1024318 h 1897774"/>
                <a:gd name="connsiteX27" fmla="*/ 388675 w 1903577"/>
                <a:gd name="connsiteY27" fmla="*/ 1051613 h 1897774"/>
                <a:gd name="connsiteX28" fmla="*/ 415971 w 1903577"/>
                <a:gd name="connsiteY28" fmla="*/ 1092557 h 1897774"/>
                <a:gd name="connsiteX29" fmla="*/ 456914 w 1903577"/>
                <a:gd name="connsiteY29" fmla="*/ 1188091 h 1897774"/>
                <a:gd name="connsiteX30" fmla="*/ 511505 w 1903577"/>
                <a:gd name="connsiteY30" fmla="*/ 1269977 h 1897774"/>
                <a:gd name="connsiteX31" fmla="*/ 525153 w 1903577"/>
                <a:gd name="connsiteY31" fmla="*/ 1351864 h 1897774"/>
                <a:gd name="connsiteX32" fmla="*/ 579744 w 1903577"/>
                <a:gd name="connsiteY32" fmla="*/ 1474694 h 1897774"/>
                <a:gd name="connsiteX33" fmla="*/ 593392 w 1903577"/>
                <a:gd name="connsiteY33" fmla="*/ 1515637 h 1897774"/>
                <a:gd name="connsiteX34" fmla="*/ 675278 w 1903577"/>
                <a:gd name="connsiteY34" fmla="*/ 1583876 h 1897774"/>
                <a:gd name="connsiteX35" fmla="*/ 743517 w 1903577"/>
                <a:gd name="connsiteY35" fmla="*/ 1638467 h 1897774"/>
                <a:gd name="connsiteX36" fmla="*/ 852699 w 1903577"/>
                <a:gd name="connsiteY36" fmla="*/ 1665762 h 1897774"/>
                <a:gd name="connsiteX37" fmla="*/ 920938 w 1903577"/>
                <a:gd name="connsiteY37" fmla="*/ 1734001 h 1897774"/>
                <a:gd name="connsiteX38" fmla="*/ 961881 w 1903577"/>
                <a:gd name="connsiteY38" fmla="*/ 1774945 h 1897774"/>
                <a:gd name="connsiteX39" fmla="*/ 1002825 w 1903577"/>
                <a:gd name="connsiteY39" fmla="*/ 1788592 h 1897774"/>
                <a:gd name="connsiteX40" fmla="*/ 1057416 w 1903577"/>
                <a:gd name="connsiteY40" fmla="*/ 1815888 h 1897774"/>
                <a:gd name="connsiteX41" fmla="*/ 1275780 w 1903577"/>
                <a:gd name="connsiteY41" fmla="*/ 1829536 h 1897774"/>
                <a:gd name="connsiteX42" fmla="*/ 1316723 w 1903577"/>
                <a:gd name="connsiteY42" fmla="*/ 1843183 h 1897774"/>
                <a:gd name="connsiteX43" fmla="*/ 1439553 w 1903577"/>
                <a:gd name="connsiteY43" fmla="*/ 1788592 h 1897774"/>
                <a:gd name="connsiteX44" fmla="*/ 1521440 w 1903577"/>
                <a:gd name="connsiteY44" fmla="*/ 1802240 h 1897774"/>
                <a:gd name="connsiteX45" fmla="*/ 1548735 w 1903577"/>
                <a:gd name="connsiteY45" fmla="*/ 1843183 h 1897774"/>
                <a:gd name="connsiteX46" fmla="*/ 1603326 w 1903577"/>
                <a:gd name="connsiteY46" fmla="*/ 1856831 h 1897774"/>
                <a:gd name="connsiteX47" fmla="*/ 1685213 w 1903577"/>
                <a:gd name="connsiteY47" fmla="*/ 1897774 h 1897774"/>
                <a:gd name="connsiteX0" fmla="*/ 1685213 w 1903577"/>
                <a:gd name="connsiteY0" fmla="*/ 1897774 h 1897774"/>
                <a:gd name="connsiteX1" fmla="*/ 1903577 w 1903577"/>
                <a:gd name="connsiteY1" fmla="*/ 1297273 h 1897774"/>
                <a:gd name="connsiteX2" fmla="*/ 1330371 w 1903577"/>
                <a:gd name="connsiteY2" fmla="*/ 737715 h 1897774"/>
                <a:gd name="connsiteX3" fmla="*/ 1234837 w 1903577"/>
                <a:gd name="connsiteY3" fmla="*/ 642180 h 1897774"/>
                <a:gd name="connsiteX4" fmla="*/ 1152950 w 1903577"/>
                <a:gd name="connsiteY4" fmla="*/ 560294 h 1897774"/>
                <a:gd name="connsiteX5" fmla="*/ 1084711 w 1903577"/>
                <a:gd name="connsiteY5" fmla="*/ 492055 h 1897774"/>
                <a:gd name="connsiteX6" fmla="*/ 1057416 w 1903577"/>
                <a:gd name="connsiteY6" fmla="*/ 451112 h 1897774"/>
                <a:gd name="connsiteX7" fmla="*/ 1016472 w 1903577"/>
                <a:gd name="connsiteY7" fmla="*/ 423816 h 1897774"/>
                <a:gd name="connsiteX8" fmla="*/ 989177 w 1903577"/>
                <a:gd name="connsiteY8" fmla="*/ 369225 h 1897774"/>
                <a:gd name="connsiteX9" fmla="*/ 866347 w 1903577"/>
                <a:gd name="connsiteY9" fmla="*/ 300986 h 1897774"/>
                <a:gd name="connsiteX10" fmla="*/ 784461 w 1903577"/>
                <a:gd name="connsiteY10" fmla="*/ 246395 h 1897774"/>
                <a:gd name="connsiteX11" fmla="*/ 688926 w 1903577"/>
                <a:gd name="connsiteY11" fmla="*/ 219100 h 1897774"/>
                <a:gd name="connsiteX12" fmla="*/ 579744 w 1903577"/>
                <a:gd name="connsiteY12" fmla="*/ 178157 h 1897774"/>
                <a:gd name="connsiteX13" fmla="*/ 538801 w 1903577"/>
                <a:gd name="connsiteY13" fmla="*/ 150861 h 1897774"/>
                <a:gd name="connsiteX14" fmla="*/ 484210 w 1903577"/>
                <a:gd name="connsiteY14" fmla="*/ 137213 h 1897774"/>
                <a:gd name="connsiteX15" fmla="*/ 402323 w 1903577"/>
                <a:gd name="connsiteY15" fmla="*/ 82622 h 1897774"/>
                <a:gd name="connsiteX16" fmla="*/ 306789 w 1903577"/>
                <a:gd name="connsiteY16" fmla="*/ 55327 h 1897774"/>
                <a:gd name="connsiteX17" fmla="*/ 129368 w 1903577"/>
                <a:gd name="connsiteY17" fmla="*/ 14383 h 1897774"/>
                <a:gd name="connsiteX18" fmla="*/ 88425 w 1903577"/>
                <a:gd name="connsiteY18" fmla="*/ 96270 h 1897774"/>
                <a:gd name="connsiteX19" fmla="*/ 20186 w 1903577"/>
                <a:gd name="connsiteY19" fmla="*/ 246395 h 1897774"/>
                <a:gd name="connsiteX20" fmla="*/ 74777 w 1903577"/>
                <a:gd name="connsiteY20" fmla="*/ 683124 h 1897774"/>
                <a:gd name="connsiteX21" fmla="*/ 115720 w 1903577"/>
                <a:gd name="connsiteY21" fmla="*/ 710419 h 1897774"/>
                <a:gd name="connsiteX22" fmla="*/ 170311 w 1903577"/>
                <a:gd name="connsiteY22" fmla="*/ 805954 h 1897774"/>
                <a:gd name="connsiteX23" fmla="*/ 224902 w 1903577"/>
                <a:gd name="connsiteY23" fmla="*/ 928783 h 1897774"/>
                <a:gd name="connsiteX24" fmla="*/ 265846 w 1903577"/>
                <a:gd name="connsiteY24" fmla="*/ 969727 h 1897774"/>
                <a:gd name="connsiteX25" fmla="*/ 347732 w 1903577"/>
                <a:gd name="connsiteY25" fmla="*/ 1024318 h 1897774"/>
                <a:gd name="connsiteX26" fmla="*/ 388675 w 1903577"/>
                <a:gd name="connsiteY26" fmla="*/ 1051613 h 1897774"/>
                <a:gd name="connsiteX27" fmla="*/ 415971 w 1903577"/>
                <a:gd name="connsiteY27" fmla="*/ 1092557 h 1897774"/>
                <a:gd name="connsiteX28" fmla="*/ 456914 w 1903577"/>
                <a:gd name="connsiteY28" fmla="*/ 1188091 h 1897774"/>
                <a:gd name="connsiteX29" fmla="*/ 511505 w 1903577"/>
                <a:gd name="connsiteY29" fmla="*/ 1269977 h 1897774"/>
                <a:gd name="connsiteX30" fmla="*/ 525153 w 1903577"/>
                <a:gd name="connsiteY30" fmla="*/ 1351864 h 1897774"/>
                <a:gd name="connsiteX31" fmla="*/ 579744 w 1903577"/>
                <a:gd name="connsiteY31" fmla="*/ 1474694 h 1897774"/>
                <a:gd name="connsiteX32" fmla="*/ 593392 w 1903577"/>
                <a:gd name="connsiteY32" fmla="*/ 1515637 h 1897774"/>
                <a:gd name="connsiteX33" fmla="*/ 675278 w 1903577"/>
                <a:gd name="connsiteY33" fmla="*/ 1583876 h 1897774"/>
                <a:gd name="connsiteX34" fmla="*/ 743517 w 1903577"/>
                <a:gd name="connsiteY34" fmla="*/ 1638467 h 1897774"/>
                <a:gd name="connsiteX35" fmla="*/ 852699 w 1903577"/>
                <a:gd name="connsiteY35" fmla="*/ 1665762 h 1897774"/>
                <a:gd name="connsiteX36" fmla="*/ 920938 w 1903577"/>
                <a:gd name="connsiteY36" fmla="*/ 1734001 h 1897774"/>
                <a:gd name="connsiteX37" fmla="*/ 961881 w 1903577"/>
                <a:gd name="connsiteY37" fmla="*/ 1774945 h 1897774"/>
                <a:gd name="connsiteX38" fmla="*/ 1002825 w 1903577"/>
                <a:gd name="connsiteY38" fmla="*/ 1788592 h 1897774"/>
                <a:gd name="connsiteX39" fmla="*/ 1057416 w 1903577"/>
                <a:gd name="connsiteY39" fmla="*/ 1815888 h 1897774"/>
                <a:gd name="connsiteX40" fmla="*/ 1275780 w 1903577"/>
                <a:gd name="connsiteY40" fmla="*/ 1829536 h 1897774"/>
                <a:gd name="connsiteX41" fmla="*/ 1316723 w 1903577"/>
                <a:gd name="connsiteY41" fmla="*/ 1843183 h 1897774"/>
                <a:gd name="connsiteX42" fmla="*/ 1439553 w 1903577"/>
                <a:gd name="connsiteY42" fmla="*/ 1788592 h 1897774"/>
                <a:gd name="connsiteX43" fmla="*/ 1521440 w 1903577"/>
                <a:gd name="connsiteY43" fmla="*/ 1802240 h 1897774"/>
                <a:gd name="connsiteX44" fmla="*/ 1548735 w 1903577"/>
                <a:gd name="connsiteY44" fmla="*/ 1843183 h 1897774"/>
                <a:gd name="connsiteX45" fmla="*/ 1603326 w 1903577"/>
                <a:gd name="connsiteY45" fmla="*/ 1856831 h 1897774"/>
                <a:gd name="connsiteX46" fmla="*/ 1685213 w 1903577"/>
                <a:gd name="connsiteY46" fmla="*/ 1897774 h 1897774"/>
                <a:gd name="connsiteX0" fmla="*/ 1685213 w 1903577"/>
                <a:gd name="connsiteY0" fmla="*/ 1897774 h 1897774"/>
                <a:gd name="connsiteX1" fmla="*/ 1903577 w 1903577"/>
                <a:gd name="connsiteY1" fmla="*/ 1297273 h 1897774"/>
                <a:gd name="connsiteX2" fmla="*/ 1234837 w 1903577"/>
                <a:gd name="connsiteY2" fmla="*/ 642180 h 1897774"/>
                <a:gd name="connsiteX3" fmla="*/ 1152950 w 1903577"/>
                <a:gd name="connsiteY3" fmla="*/ 560294 h 1897774"/>
                <a:gd name="connsiteX4" fmla="*/ 1084711 w 1903577"/>
                <a:gd name="connsiteY4" fmla="*/ 492055 h 1897774"/>
                <a:gd name="connsiteX5" fmla="*/ 1057416 w 1903577"/>
                <a:gd name="connsiteY5" fmla="*/ 451112 h 1897774"/>
                <a:gd name="connsiteX6" fmla="*/ 1016472 w 1903577"/>
                <a:gd name="connsiteY6" fmla="*/ 423816 h 1897774"/>
                <a:gd name="connsiteX7" fmla="*/ 989177 w 1903577"/>
                <a:gd name="connsiteY7" fmla="*/ 369225 h 1897774"/>
                <a:gd name="connsiteX8" fmla="*/ 866347 w 1903577"/>
                <a:gd name="connsiteY8" fmla="*/ 300986 h 1897774"/>
                <a:gd name="connsiteX9" fmla="*/ 784461 w 1903577"/>
                <a:gd name="connsiteY9" fmla="*/ 246395 h 1897774"/>
                <a:gd name="connsiteX10" fmla="*/ 688926 w 1903577"/>
                <a:gd name="connsiteY10" fmla="*/ 219100 h 1897774"/>
                <a:gd name="connsiteX11" fmla="*/ 579744 w 1903577"/>
                <a:gd name="connsiteY11" fmla="*/ 178157 h 1897774"/>
                <a:gd name="connsiteX12" fmla="*/ 538801 w 1903577"/>
                <a:gd name="connsiteY12" fmla="*/ 150861 h 1897774"/>
                <a:gd name="connsiteX13" fmla="*/ 484210 w 1903577"/>
                <a:gd name="connsiteY13" fmla="*/ 137213 h 1897774"/>
                <a:gd name="connsiteX14" fmla="*/ 402323 w 1903577"/>
                <a:gd name="connsiteY14" fmla="*/ 82622 h 1897774"/>
                <a:gd name="connsiteX15" fmla="*/ 306789 w 1903577"/>
                <a:gd name="connsiteY15" fmla="*/ 55327 h 1897774"/>
                <a:gd name="connsiteX16" fmla="*/ 129368 w 1903577"/>
                <a:gd name="connsiteY16" fmla="*/ 14383 h 1897774"/>
                <a:gd name="connsiteX17" fmla="*/ 88425 w 1903577"/>
                <a:gd name="connsiteY17" fmla="*/ 96270 h 1897774"/>
                <a:gd name="connsiteX18" fmla="*/ 20186 w 1903577"/>
                <a:gd name="connsiteY18" fmla="*/ 246395 h 1897774"/>
                <a:gd name="connsiteX19" fmla="*/ 74777 w 1903577"/>
                <a:gd name="connsiteY19" fmla="*/ 683124 h 1897774"/>
                <a:gd name="connsiteX20" fmla="*/ 115720 w 1903577"/>
                <a:gd name="connsiteY20" fmla="*/ 710419 h 1897774"/>
                <a:gd name="connsiteX21" fmla="*/ 170311 w 1903577"/>
                <a:gd name="connsiteY21" fmla="*/ 805954 h 1897774"/>
                <a:gd name="connsiteX22" fmla="*/ 224902 w 1903577"/>
                <a:gd name="connsiteY22" fmla="*/ 928783 h 1897774"/>
                <a:gd name="connsiteX23" fmla="*/ 265846 w 1903577"/>
                <a:gd name="connsiteY23" fmla="*/ 969727 h 1897774"/>
                <a:gd name="connsiteX24" fmla="*/ 347732 w 1903577"/>
                <a:gd name="connsiteY24" fmla="*/ 1024318 h 1897774"/>
                <a:gd name="connsiteX25" fmla="*/ 388675 w 1903577"/>
                <a:gd name="connsiteY25" fmla="*/ 1051613 h 1897774"/>
                <a:gd name="connsiteX26" fmla="*/ 415971 w 1903577"/>
                <a:gd name="connsiteY26" fmla="*/ 1092557 h 1897774"/>
                <a:gd name="connsiteX27" fmla="*/ 456914 w 1903577"/>
                <a:gd name="connsiteY27" fmla="*/ 1188091 h 1897774"/>
                <a:gd name="connsiteX28" fmla="*/ 511505 w 1903577"/>
                <a:gd name="connsiteY28" fmla="*/ 1269977 h 1897774"/>
                <a:gd name="connsiteX29" fmla="*/ 525153 w 1903577"/>
                <a:gd name="connsiteY29" fmla="*/ 1351864 h 1897774"/>
                <a:gd name="connsiteX30" fmla="*/ 579744 w 1903577"/>
                <a:gd name="connsiteY30" fmla="*/ 1474694 h 1897774"/>
                <a:gd name="connsiteX31" fmla="*/ 593392 w 1903577"/>
                <a:gd name="connsiteY31" fmla="*/ 1515637 h 1897774"/>
                <a:gd name="connsiteX32" fmla="*/ 675278 w 1903577"/>
                <a:gd name="connsiteY32" fmla="*/ 1583876 h 1897774"/>
                <a:gd name="connsiteX33" fmla="*/ 743517 w 1903577"/>
                <a:gd name="connsiteY33" fmla="*/ 1638467 h 1897774"/>
                <a:gd name="connsiteX34" fmla="*/ 852699 w 1903577"/>
                <a:gd name="connsiteY34" fmla="*/ 1665762 h 1897774"/>
                <a:gd name="connsiteX35" fmla="*/ 920938 w 1903577"/>
                <a:gd name="connsiteY35" fmla="*/ 1734001 h 1897774"/>
                <a:gd name="connsiteX36" fmla="*/ 961881 w 1903577"/>
                <a:gd name="connsiteY36" fmla="*/ 1774945 h 1897774"/>
                <a:gd name="connsiteX37" fmla="*/ 1002825 w 1903577"/>
                <a:gd name="connsiteY37" fmla="*/ 1788592 h 1897774"/>
                <a:gd name="connsiteX38" fmla="*/ 1057416 w 1903577"/>
                <a:gd name="connsiteY38" fmla="*/ 1815888 h 1897774"/>
                <a:gd name="connsiteX39" fmla="*/ 1275780 w 1903577"/>
                <a:gd name="connsiteY39" fmla="*/ 1829536 h 1897774"/>
                <a:gd name="connsiteX40" fmla="*/ 1316723 w 1903577"/>
                <a:gd name="connsiteY40" fmla="*/ 1843183 h 1897774"/>
                <a:gd name="connsiteX41" fmla="*/ 1439553 w 1903577"/>
                <a:gd name="connsiteY41" fmla="*/ 1788592 h 1897774"/>
                <a:gd name="connsiteX42" fmla="*/ 1521440 w 1903577"/>
                <a:gd name="connsiteY42" fmla="*/ 1802240 h 1897774"/>
                <a:gd name="connsiteX43" fmla="*/ 1548735 w 1903577"/>
                <a:gd name="connsiteY43" fmla="*/ 1843183 h 1897774"/>
                <a:gd name="connsiteX44" fmla="*/ 1603326 w 1903577"/>
                <a:gd name="connsiteY44" fmla="*/ 1856831 h 1897774"/>
                <a:gd name="connsiteX45" fmla="*/ 1685213 w 1903577"/>
                <a:gd name="connsiteY45" fmla="*/ 1897774 h 1897774"/>
                <a:gd name="connsiteX0" fmla="*/ 1685213 w 1903577"/>
                <a:gd name="connsiteY0" fmla="*/ 1897774 h 1897774"/>
                <a:gd name="connsiteX1" fmla="*/ 1903577 w 1903577"/>
                <a:gd name="connsiteY1" fmla="*/ 1297273 h 1897774"/>
                <a:gd name="connsiteX2" fmla="*/ 1152950 w 1903577"/>
                <a:gd name="connsiteY2" fmla="*/ 560294 h 1897774"/>
                <a:gd name="connsiteX3" fmla="*/ 1084711 w 1903577"/>
                <a:gd name="connsiteY3" fmla="*/ 492055 h 1897774"/>
                <a:gd name="connsiteX4" fmla="*/ 1057416 w 1903577"/>
                <a:gd name="connsiteY4" fmla="*/ 451112 h 1897774"/>
                <a:gd name="connsiteX5" fmla="*/ 1016472 w 1903577"/>
                <a:gd name="connsiteY5" fmla="*/ 423816 h 1897774"/>
                <a:gd name="connsiteX6" fmla="*/ 989177 w 1903577"/>
                <a:gd name="connsiteY6" fmla="*/ 369225 h 1897774"/>
                <a:gd name="connsiteX7" fmla="*/ 866347 w 1903577"/>
                <a:gd name="connsiteY7" fmla="*/ 300986 h 1897774"/>
                <a:gd name="connsiteX8" fmla="*/ 784461 w 1903577"/>
                <a:gd name="connsiteY8" fmla="*/ 246395 h 1897774"/>
                <a:gd name="connsiteX9" fmla="*/ 688926 w 1903577"/>
                <a:gd name="connsiteY9" fmla="*/ 219100 h 1897774"/>
                <a:gd name="connsiteX10" fmla="*/ 579744 w 1903577"/>
                <a:gd name="connsiteY10" fmla="*/ 178157 h 1897774"/>
                <a:gd name="connsiteX11" fmla="*/ 538801 w 1903577"/>
                <a:gd name="connsiteY11" fmla="*/ 150861 h 1897774"/>
                <a:gd name="connsiteX12" fmla="*/ 484210 w 1903577"/>
                <a:gd name="connsiteY12" fmla="*/ 137213 h 1897774"/>
                <a:gd name="connsiteX13" fmla="*/ 402323 w 1903577"/>
                <a:gd name="connsiteY13" fmla="*/ 82622 h 1897774"/>
                <a:gd name="connsiteX14" fmla="*/ 306789 w 1903577"/>
                <a:gd name="connsiteY14" fmla="*/ 55327 h 1897774"/>
                <a:gd name="connsiteX15" fmla="*/ 129368 w 1903577"/>
                <a:gd name="connsiteY15" fmla="*/ 14383 h 1897774"/>
                <a:gd name="connsiteX16" fmla="*/ 88425 w 1903577"/>
                <a:gd name="connsiteY16" fmla="*/ 96270 h 1897774"/>
                <a:gd name="connsiteX17" fmla="*/ 20186 w 1903577"/>
                <a:gd name="connsiteY17" fmla="*/ 246395 h 1897774"/>
                <a:gd name="connsiteX18" fmla="*/ 74777 w 1903577"/>
                <a:gd name="connsiteY18" fmla="*/ 683124 h 1897774"/>
                <a:gd name="connsiteX19" fmla="*/ 115720 w 1903577"/>
                <a:gd name="connsiteY19" fmla="*/ 710419 h 1897774"/>
                <a:gd name="connsiteX20" fmla="*/ 170311 w 1903577"/>
                <a:gd name="connsiteY20" fmla="*/ 805954 h 1897774"/>
                <a:gd name="connsiteX21" fmla="*/ 224902 w 1903577"/>
                <a:gd name="connsiteY21" fmla="*/ 928783 h 1897774"/>
                <a:gd name="connsiteX22" fmla="*/ 265846 w 1903577"/>
                <a:gd name="connsiteY22" fmla="*/ 969727 h 1897774"/>
                <a:gd name="connsiteX23" fmla="*/ 347732 w 1903577"/>
                <a:gd name="connsiteY23" fmla="*/ 1024318 h 1897774"/>
                <a:gd name="connsiteX24" fmla="*/ 388675 w 1903577"/>
                <a:gd name="connsiteY24" fmla="*/ 1051613 h 1897774"/>
                <a:gd name="connsiteX25" fmla="*/ 415971 w 1903577"/>
                <a:gd name="connsiteY25" fmla="*/ 1092557 h 1897774"/>
                <a:gd name="connsiteX26" fmla="*/ 456914 w 1903577"/>
                <a:gd name="connsiteY26" fmla="*/ 1188091 h 1897774"/>
                <a:gd name="connsiteX27" fmla="*/ 511505 w 1903577"/>
                <a:gd name="connsiteY27" fmla="*/ 1269977 h 1897774"/>
                <a:gd name="connsiteX28" fmla="*/ 525153 w 1903577"/>
                <a:gd name="connsiteY28" fmla="*/ 1351864 h 1897774"/>
                <a:gd name="connsiteX29" fmla="*/ 579744 w 1903577"/>
                <a:gd name="connsiteY29" fmla="*/ 1474694 h 1897774"/>
                <a:gd name="connsiteX30" fmla="*/ 593392 w 1903577"/>
                <a:gd name="connsiteY30" fmla="*/ 1515637 h 1897774"/>
                <a:gd name="connsiteX31" fmla="*/ 675278 w 1903577"/>
                <a:gd name="connsiteY31" fmla="*/ 1583876 h 1897774"/>
                <a:gd name="connsiteX32" fmla="*/ 743517 w 1903577"/>
                <a:gd name="connsiteY32" fmla="*/ 1638467 h 1897774"/>
                <a:gd name="connsiteX33" fmla="*/ 852699 w 1903577"/>
                <a:gd name="connsiteY33" fmla="*/ 1665762 h 1897774"/>
                <a:gd name="connsiteX34" fmla="*/ 920938 w 1903577"/>
                <a:gd name="connsiteY34" fmla="*/ 1734001 h 1897774"/>
                <a:gd name="connsiteX35" fmla="*/ 961881 w 1903577"/>
                <a:gd name="connsiteY35" fmla="*/ 1774945 h 1897774"/>
                <a:gd name="connsiteX36" fmla="*/ 1002825 w 1903577"/>
                <a:gd name="connsiteY36" fmla="*/ 1788592 h 1897774"/>
                <a:gd name="connsiteX37" fmla="*/ 1057416 w 1903577"/>
                <a:gd name="connsiteY37" fmla="*/ 1815888 h 1897774"/>
                <a:gd name="connsiteX38" fmla="*/ 1275780 w 1903577"/>
                <a:gd name="connsiteY38" fmla="*/ 1829536 h 1897774"/>
                <a:gd name="connsiteX39" fmla="*/ 1316723 w 1903577"/>
                <a:gd name="connsiteY39" fmla="*/ 1843183 h 1897774"/>
                <a:gd name="connsiteX40" fmla="*/ 1439553 w 1903577"/>
                <a:gd name="connsiteY40" fmla="*/ 1788592 h 1897774"/>
                <a:gd name="connsiteX41" fmla="*/ 1521440 w 1903577"/>
                <a:gd name="connsiteY41" fmla="*/ 1802240 h 1897774"/>
                <a:gd name="connsiteX42" fmla="*/ 1548735 w 1903577"/>
                <a:gd name="connsiteY42" fmla="*/ 1843183 h 1897774"/>
                <a:gd name="connsiteX43" fmla="*/ 1603326 w 1903577"/>
                <a:gd name="connsiteY43" fmla="*/ 1856831 h 1897774"/>
                <a:gd name="connsiteX44" fmla="*/ 1685213 w 1903577"/>
                <a:gd name="connsiteY44" fmla="*/ 1897774 h 1897774"/>
                <a:gd name="connsiteX0" fmla="*/ 1685213 w 1903577"/>
                <a:gd name="connsiteY0" fmla="*/ 1897774 h 1897774"/>
                <a:gd name="connsiteX1" fmla="*/ 1903577 w 1903577"/>
                <a:gd name="connsiteY1" fmla="*/ 1297273 h 1897774"/>
                <a:gd name="connsiteX2" fmla="*/ 1084711 w 1903577"/>
                <a:gd name="connsiteY2" fmla="*/ 492055 h 1897774"/>
                <a:gd name="connsiteX3" fmla="*/ 1057416 w 1903577"/>
                <a:gd name="connsiteY3" fmla="*/ 451112 h 1897774"/>
                <a:gd name="connsiteX4" fmla="*/ 1016472 w 1903577"/>
                <a:gd name="connsiteY4" fmla="*/ 423816 h 1897774"/>
                <a:gd name="connsiteX5" fmla="*/ 989177 w 1903577"/>
                <a:gd name="connsiteY5" fmla="*/ 369225 h 1897774"/>
                <a:gd name="connsiteX6" fmla="*/ 866347 w 1903577"/>
                <a:gd name="connsiteY6" fmla="*/ 300986 h 1897774"/>
                <a:gd name="connsiteX7" fmla="*/ 784461 w 1903577"/>
                <a:gd name="connsiteY7" fmla="*/ 246395 h 1897774"/>
                <a:gd name="connsiteX8" fmla="*/ 688926 w 1903577"/>
                <a:gd name="connsiteY8" fmla="*/ 219100 h 1897774"/>
                <a:gd name="connsiteX9" fmla="*/ 579744 w 1903577"/>
                <a:gd name="connsiteY9" fmla="*/ 178157 h 1897774"/>
                <a:gd name="connsiteX10" fmla="*/ 538801 w 1903577"/>
                <a:gd name="connsiteY10" fmla="*/ 150861 h 1897774"/>
                <a:gd name="connsiteX11" fmla="*/ 484210 w 1903577"/>
                <a:gd name="connsiteY11" fmla="*/ 137213 h 1897774"/>
                <a:gd name="connsiteX12" fmla="*/ 402323 w 1903577"/>
                <a:gd name="connsiteY12" fmla="*/ 82622 h 1897774"/>
                <a:gd name="connsiteX13" fmla="*/ 306789 w 1903577"/>
                <a:gd name="connsiteY13" fmla="*/ 55327 h 1897774"/>
                <a:gd name="connsiteX14" fmla="*/ 129368 w 1903577"/>
                <a:gd name="connsiteY14" fmla="*/ 14383 h 1897774"/>
                <a:gd name="connsiteX15" fmla="*/ 88425 w 1903577"/>
                <a:gd name="connsiteY15" fmla="*/ 96270 h 1897774"/>
                <a:gd name="connsiteX16" fmla="*/ 20186 w 1903577"/>
                <a:gd name="connsiteY16" fmla="*/ 246395 h 1897774"/>
                <a:gd name="connsiteX17" fmla="*/ 74777 w 1903577"/>
                <a:gd name="connsiteY17" fmla="*/ 683124 h 1897774"/>
                <a:gd name="connsiteX18" fmla="*/ 115720 w 1903577"/>
                <a:gd name="connsiteY18" fmla="*/ 710419 h 1897774"/>
                <a:gd name="connsiteX19" fmla="*/ 170311 w 1903577"/>
                <a:gd name="connsiteY19" fmla="*/ 805954 h 1897774"/>
                <a:gd name="connsiteX20" fmla="*/ 224902 w 1903577"/>
                <a:gd name="connsiteY20" fmla="*/ 928783 h 1897774"/>
                <a:gd name="connsiteX21" fmla="*/ 265846 w 1903577"/>
                <a:gd name="connsiteY21" fmla="*/ 969727 h 1897774"/>
                <a:gd name="connsiteX22" fmla="*/ 347732 w 1903577"/>
                <a:gd name="connsiteY22" fmla="*/ 1024318 h 1897774"/>
                <a:gd name="connsiteX23" fmla="*/ 388675 w 1903577"/>
                <a:gd name="connsiteY23" fmla="*/ 1051613 h 1897774"/>
                <a:gd name="connsiteX24" fmla="*/ 415971 w 1903577"/>
                <a:gd name="connsiteY24" fmla="*/ 1092557 h 1897774"/>
                <a:gd name="connsiteX25" fmla="*/ 456914 w 1903577"/>
                <a:gd name="connsiteY25" fmla="*/ 1188091 h 1897774"/>
                <a:gd name="connsiteX26" fmla="*/ 511505 w 1903577"/>
                <a:gd name="connsiteY26" fmla="*/ 1269977 h 1897774"/>
                <a:gd name="connsiteX27" fmla="*/ 525153 w 1903577"/>
                <a:gd name="connsiteY27" fmla="*/ 1351864 h 1897774"/>
                <a:gd name="connsiteX28" fmla="*/ 579744 w 1903577"/>
                <a:gd name="connsiteY28" fmla="*/ 1474694 h 1897774"/>
                <a:gd name="connsiteX29" fmla="*/ 593392 w 1903577"/>
                <a:gd name="connsiteY29" fmla="*/ 1515637 h 1897774"/>
                <a:gd name="connsiteX30" fmla="*/ 675278 w 1903577"/>
                <a:gd name="connsiteY30" fmla="*/ 1583876 h 1897774"/>
                <a:gd name="connsiteX31" fmla="*/ 743517 w 1903577"/>
                <a:gd name="connsiteY31" fmla="*/ 1638467 h 1897774"/>
                <a:gd name="connsiteX32" fmla="*/ 852699 w 1903577"/>
                <a:gd name="connsiteY32" fmla="*/ 1665762 h 1897774"/>
                <a:gd name="connsiteX33" fmla="*/ 920938 w 1903577"/>
                <a:gd name="connsiteY33" fmla="*/ 1734001 h 1897774"/>
                <a:gd name="connsiteX34" fmla="*/ 961881 w 1903577"/>
                <a:gd name="connsiteY34" fmla="*/ 1774945 h 1897774"/>
                <a:gd name="connsiteX35" fmla="*/ 1002825 w 1903577"/>
                <a:gd name="connsiteY35" fmla="*/ 1788592 h 1897774"/>
                <a:gd name="connsiteX36" fmla="*/ 1057416 w 1903577"/>
                <a:gd name="connsiteY36" fmla="*/ 1815888 h 1897774"/>
                <a:gd name="connsiteX37" fmla="*/ 1275780 w 1903577"/>
                <a:gd name="connsiteY37" fmla="*/ 1829536 h 1897774"/>
                <a:gd name="connsiteX38" fmla="*/ 1316723 w 1903577"/>
                <a:gd name="connsiteY38" fmla="*/ 1843183 h 1897774"/>
                <a:gd name="connsiteX39" fmla="*/ 1439553 w 1903577"/>
                <a:gd name="connsiteY39" fmla="*/ 1788592 h 1897774"/>
                <a:gd name="connsiteX40" fmla="*/ 1521440 w 1903577"/>
                <a:gd name="connsiteY40" fmla="*/ 1802240 h 1897774"/>
                <a:gd name="connsiteX41" fmla="*/ 1548735 w 1903577"/>
                <a:gd name="connsiteY41" fmla="*/ 1843183 h 1897774"/>
                <a:gd name="connsiteX42" fmla="*/ 1603326 w 1903577"/>
                <a:gd name="connsiteY42" fmla="*/ 1856831 h 1897774"/>
                <a:gd name="connsiteX43" fmla="*/ 1685213 w 1903577"/>
                <a:gd name="connsiteY43" fmla="*/ 1897774 h 1897774"/>
                <a:gd name="connsiteX0" fmla="*/ 1685213 w 1903577"/>
                <a:gd name="connsiteY0" fmla="*/ 1897774 h 1897774"/>
                <a:gd name="connsiteX1" fmla="*/ 1903577 w 1903577"/>
                <a:gd name="connsiteY1" fmla="*/ 1297273 h 1897774"/>
                <a:gd name="connsiteX2" fmla="*/ 1057416 w 1903577"/>
                <a:gd name="connsiteY2" fmla="*/ 451112 h 1897774"/>
                <a:gd name="connsiteX3" fmla="*/ 1016472 w 1903577"/>
                <a:gd name="connsiteY3" fmla="*/ 423816 h 1897774"/>
                <a:gd name="connsiteX4" fmla="*/ 989177 w 1903577"/>
                <a:gd name="connsiteY4" fmla="*/ 369225 h 1897774"/>
                <a:gd name="connsiteX5" fmla="*/ 866347 w 1903577"/>
                <a:gd name="connsiteY5" fmla="*/ 300986 h 1897774"/>
                <a:gd name="connsiteX6" fmla="*/ 784461 w 1903577"/>
                <a:gd name="connsiteY6" fmla="*/ 246395 h 1897774"/>
                <a:gd name="connsiteX7" fmla="*/ 688926 w 1903577"/>
                <a:gd name="connsiteY7" fmla="*/ 219100 h 1897774"/>
                <a:gd name="connsiteX8" fmla="*/ 579744 w 1903577"/>
                <a:gd name="connsiteY8" fmla="*/ 178157 h 1897774"/>
                <a:gd name="connsiteX9" fmla="*/ 538801 w 1903577"/>
                <a:gd name="connsiteY9" fmla="*/ 150861 h 1897774"/>
                <a:gd name="connsiteX10" fmla="*/ 484210 w 1903577"/>
                <a:gd name="connsiteY10" fmla="*/ 137213 h 1897774"/>
                <a:gd name="connsiteX11" fmla="*/ 402323 w 1903577"/>
                <a:gd name="connsiteY11" fmla="*/ 82622 h 1897774"/>
                <a:gd name="connsiteX12" fmla="*/ 306789 w 1903577"/>
                <a:gd name="connsiteY12" fmla="*/ 55327 h 1897774"/>
                <a:gd name="connsiteX13" fmla="*/ 129368 w 1903577"/>
                <a:gd name="connsiteY13" fmla="*/ 14383 h 1897774"/>
                <a:gd name="connsiteX14" fmla="*/ 88425 w 1903577"/>
                <a:gd name="connsiteY14" fmla="*/ 96270 h 1897774"/>
                <a:gd name="connsiteX15" fmla="*/ 20186 w 1903577"/>
                <a:gd name="connsiteY15" fmla="*/ 246395 h 1897774"/>
                <a:gd name="connsiteX16" fmla="*/ 74777 w 1903577"/>
                <a:gd name="connsiteY16" fmla="*/ 683124 h 1897774"/>
                <a:gd name="connsiteX17" fmla="*/ 115720 w 1903577"/>
                <a:gd name="connsiteY17" fmla="*/ 710419 h 1897774"/>
                <a:gd name="connsiteX18" fmla="*/ 170311 w 1903577"/>
                <a:gd name="connsiteY18" fmla="*/ 805954 h 1897774"/>
                <a:gd name="connsiteX19" fmla="*/ 224902 w 1903577"/>
                <a:gd name="connsiteY19" fmla="*/ 928783 h 1897774"/>
                <a:gd name="connsiteX20" fmla="*/ 265846 w 1903577"/>
                <a:gd name="connsiteY20" fmla="*/ 969727 h 1897774"/>
                <a:gd name="connsiteX21" fmla="*/ 347732 w 1903577"/>
                <a:gd name="connsiteY21" fmla="*/ 1024318 h 1897774"/>
                <a:gd name="connsiteX22" fmla="*/ 388675 w 1903577"/>
                <a:gd name="connsiteY22" fmla="*/ 1051613 h 1897774"/>
                <a:gd name="connsiteX23" fmla="*/ 415971 w 1903577"/>
                <a:gd name="connsiteY23" fmla="*/ 1092557 h 1897774"/>
                <a:gd name="connsiteX24" fmla="*/ 456914 w 1903577"/>
                <a:gd name="connsiteY24" fmla="*/ 1188091 h 1897774"/>
                <a:gd name="connsiteX25" fmla="*/ 511505 w 1903577"/>
                <a:gd name="connsiteY25" fmla="*/ 1269977 h 1897774"/>
                <a:gd name="connsiteX26" fmla="*/ 525153 w 1903577"/>
                <a:gd name="connsiteY26" fmla="*/ 1351864 h 1897774"/>
                <a:gd name="connsiteX27" fmla="*/ 579744 w 1903577"/>
                <a:gd name="connsiteY27" fmla="*/ 1474694 h 1897774"/>
                <a:gd name="connsiteX28" fmla="*/ 593392 w 1903577"/>
                <a:gd name="connsiteY28" fmla="*/ 1515637 h 1897774"/>
                <a:gd name="connsiteX29" fmla="*/ 675278 w 1903577"/>
                <a:gd name="connsiteY29" fmla="*/ 1583876 h 1897774"/>
                <a:gd name="connsiteX30" fmla="*/ 743517 w 1903577"/>
                <a:gd name="connsiteY30" fmla="*/ 1638467 h 1897774"/>
                <a:gd name="connsiteX31" fmla="*/ 852699 w 1903577"/>
                <a:gd name="connsiteY31" fmla="*/ 1665762 h 1897774"/>
                <a:gd name="connsiteX32" fmla="*/ 920938 w 1903577"/>
                <a:gd name="connsiteY32" fmla="*/ 1734001 h 1897774"/>
                <a:gd name="connsiteX33" fmla="*/ 961881 w 1903577"/>
                <a:gd name="connsiteY33" fmla="*/ 1774945 h 1897774"/>
                <a:gd name="connsiteX34" fmla="*/ 1002825 w 1903577"/>
                <a:gd name="connsiteY34" fmla="*/ 1788592 h 1897774"/>
                <a:gd name="connsiteX35" fmla="*/ 1057416 w 1903577"/>
                <a:gd name="connsiteY35" fmla="*/ 1815888 h 1897774"/>
                <a:gd name="connsiteX36" fmla="*/ 1275780 w 1903577"/>
                <a:gd name="connsiteY36" fmla="*/ 1829536 h 1897774"/>
                <a:gd name="connsiteX37" fmla="*/ 1316723 w 1903577"/>
                <a:gd name="connsiteY37" fmla="*/ 1843183 h 1897774"/>
                <a:gd name="connsiteX38" fmla="*/ 1439553 w 1903577"/>
                <a:gd name="connsiteY38" fmla="*/ 1788592 h 1897774"/>
                <a:gd name="connsiteX39" fmla="*/ 1521440 w 1903577"/>
                <a:gd name="connsiteY39" fmla="*/ 1802240 h 1897774"/>
                <a:gd name="connsiteX40" fmla="*/ 1548735 w 1903577"/>
                <a:gd name="connsiteY40" fmla="*/ 1843183 h 1897774"/>
                <a:gd name="connsiteX41" fmla="*/ 1603326 w 1903577"/>
                <a:gd name="connsiteY41" fmla="*/ 1856831 h 1897774"/>
                <a:gd name="connsiteX42" fmla="*/ 1685213 w 1903577"/>
                <a:gd name="connsiteY42" fmla="*/ 1897774 h 1897774"/>
                <a:gd name="connsiteX0" fmla="*/ 1685213 w 1903577"/>
                <a:gd name="connsiteY0" fmla="*/ 1897774 h 1897774"/>
                <a:gd name="connsiteX1" fmla="*/ 1903577 w 1903577"/>
                <a:gd name="connsiteY1" fmla="*/ 1297273 h 1897774"/>
                <a:gd name="connsiteX2" fmla="*/ 1016472 w 1903577"/>
                <a:gd name="connsiteY2" fmla="*/ 423816 h 1897774"/>
                <a:gd name="connsiteX3" fmla="*/ 989177 w 1903577"/>
                <a:gd name="connsiteY3" fmla="*/ 369225 h 1897774"/>
                <a:gd name="connsiteX4" fmla="*/ 866347 w 1903577"/>
                <a:gd name="connsiteY4" fmla="*/ 300986 h 1897774"/>
                <a:gd name="connsiteX5" fmla="*/ 784461 w 1903577"/>
                <a:gd name="connsiteY5" fmla="*/ 246395 h 1897774"/>
                <a:gd name="connsiteX6" fmla="*/ 688926 w 1903577"/>
                <a:gd name="connsiteY6" fmla="*/ 219100 h 1897774"/>
                <a:gd name="connsiteX7" fmla="*/ 579744 w 1903577"/>
                <a:gd name="connsiteY7" fmla="*/ 178157 h 1897774"/>
                <a:gd name="connsiteX8" fmla="*/ 538801 w 1903577"/>
                <a:gd name="connsiteY8" fmla="*/ 150861 h 1897774"/>
                <a:gd name="connsiteX9" fmla="*/ 484210 w 1903577"/>
                <a:gd name="connsiteY9" fmla="*/ 137213 h 1897774"/>
                <a:gd name="connsiteX10" fmla="*/ 402323 w 1903577"/>
                <a:gd name="connsiteY10" fmla="*/ 82622 h 1897774"/>
                <a:gd name="connsiteX11" fmla="*/ 306789 w 1903577"/>
                <a:gd name="connsiteY11" fmla="*/ 55327 h 1897774"/>
                <a:gd name="connsiteX12" fmla="*/ 129368 w 1903577"/>
                <a:gd name="connsiteY12" fmla="*/ 14383 h 1897774"/>
                <a:gd name="connsiteX13" fmla="*/ 88425 w 1903577"/>
                <a:gd name="connsiteY13" fmla="*/ 96270 h 1897774"/>
                <a:gd name="connsiteX14" fmla="*/ 20186 w 1903577"/>
                <a:gd name="connsiteY14" fmla="*/ 246395 h 1897774"/>
                <a:gd name="connsiteX15" fmla="*/ 74777 w 1903577"/>
                <a:gd name="connsiteY15" fmla="*/ 683124 h 1897774"/>
                <a:gd name="connsiteX16" fmla="*/ 115720 w 1903577"/>
                <a:gd name="connsiteY16" fmla="*/ 710419 h 1897774"/>
                <a:gd name="connsiteX17" fmla="*/ 170311 w 1903577"/>
                <a:gd name="connsiteY17" fmla="*/ 805954 h 1897774"/>
                <a:gd name="connsiteX18" fmla="*/ 224902 w 1903577"/>
                <a:gd name="connsiteY18" fmla="*/ 928783 h 1897774"/>
                <a:gd name="connsiteX19" fmla="*/ 265846 w 1903577"/>
                <a:gd name="connsiteY19" fmla="*/ 969727 h 1897774"/>
                <a:gd name="connsiteX20" fmla="*/ 347732 w 1903577"/>
                <a:gd name="connsiteY20" fmla="*/ 1024318 h 1897774"/>
                <a:gd name="connsiteX21" fmla="*/ 388675 w 1903577"/>
                <a:gd name="connsiteY21" fmla="*/ 1051613 h 1897774"/>
                <a:gd name="connsiteX22" fmla="*/ 415971 w 1903577"/>
                <a:gd name="connsiteY22" fmla="*/ 1092557 h 1897774"/>
                <a:gd name="connsiteX23" fmla="*/ 456914 w 1903577"/>
                <a:gd name="connsiteY23" fmla="*/ 1188091 h 1897774"/>
                <a:gd name="connsiteX24" fmla="*/ 511505 w 1903577"/>
                <a:gd name="connsiteY24" fmla="*/ 1269977 h 1897774"/>
                <a:gd name="connsiteX25" fmla="*/ 525153 w 1903577"/>
                <a:gd name="connsiteY25" fmla="*/ 1351864 h 1897774"/>
                <a:gd name="connsiteX26" fmla="*/ 579744 w 1903577"/>
                <a:gd name="connsiteY26" fmla="*/ 1474694 h 1897774"/>
                <a:gd name="connsiteX27" fmla="*/ 593392 w 1903577"/>
                <a:gd name="connsiteY27" fmla="*/ 1515637 h 1897774"/>
                <a:gd name="connsiteX28" fmla="*/ 675278 w 1903577"/>
                <a:gd name="connsiteY28" fmla="*/ 1583876 h 1897774"/>
                <a:gd name="connsiteX29" fmla="*/ 743517 w 1903577"/>
                <a:gd name="connsiteY29" fmla="*/ 1638467 h 1897774"/>
                <a:gd name="connsiteX30" fmla="*/ 852699 w 1903577"/>
                <a:gd name="connsiteY30" fmla="*/ 1665762 h 1897774"/>
                <a:gd name="connsiteX31" fmla="*/ 920938 w 1903577"/>
                <a:gd name="connsiteY31" fmla="*/ 1734001 h 1897774"/>
                <a:gd name="connsiteX32" fmla="*/ 961881 w 1903577"/>
                <a:gd name="connsiteY32" fmla="*/ 1774945 h 1897774"/>
                <a:gd name="connsiteX33" fmla="*/ 1002825 w 1903577"/>
                <a:gd name="connsiteY33" fmla="*/ 1788592 h 1897774"/>
                <a:gd name="connsiteX34" fmla="*/ 1057416 w 1903577"/>
                <a:gd name="connsiteY34" fmla="*/ 1815888 h 1897774"/>
                <a:gd name="connsiteX35" fmla="*/ 1275780 w 1903577"/>
                <a:gd name="connsiteY35" fmla="*/ 1829536 h 1897774"/>
                <a:gd name="connsiteX36" fmla="*/ 1316723 w 1903577"/>
                <a:gd name="connsiteY36" fmla="*/ 1843183 h 1897774"/>
                <a:gd name="connsiteX37" fmla="*/ 1439553 w 1903577"/>
                <a:gd name="connsiteY37" fmla="*/ 1788592 h 1897774"/>
                <a:gd name="connsiteX38" fmla="*/ 1521440 w 1903577"/>
                <a:gd name="connsiteY38" fmla="*/ 1802240 h 1897774"/>
                <a:gd name="connsiteX39" fmla="*/ 1548735 w 1903577"/>
                <a:gd name="connsiteY39" fmla="*/ 1843183 h 1897774"/>
                <a:gd name="connsiteX40" fmla="*/ 1603326 w 1903577"/>
                <a:gd name="connsiteY40" fmla="*/ 1856831 h 1897774"/>
                <a:gd name="connsiteX41" fmla="*/ 1685213 w 1903577"/>
                <a:gd name="connsiteY41" fmla="*/ 1897774 h 1897774"/>
                <a:gd name="connsiteX0" fmla="*/ 1685213 w 1903577"/>
                <a:gd name="connsiteY0" fmla="*/ 1897774 h 1897774"/>
                <a:gd name="connsiteX1" fmla="*/ 1903577 w 1903577"/>
                <a:gd name="connsiteY1" fmla="*/ 1297273 h 1897774"/>
                <a:gd name="connsiteX2" fmla="*/ 989177 w 1903577"/>
                <a:gd name="connsiteY2" fmla="*/ 369225 h 1897774"/>
                <a:gd name="connsiteX3" fmla="*/ 866347 w 1903577"/>
                <a:gd name="connsiteY3" fmla="*/ 300986 h 1897774"/>
                <a:gd name="connsiteX4" fmla="*/ 784461 w 1903577"/>
                <a:gd name="connsiteY4" fmla="*/ 246395 h 1897774"/>
                <a:gd name="connsiteX5" fmla="*/ 688926 w 1903577"/>
                <a:gd name="connsiteY5" fmla="*/ 219100 h 1897774"/>
                <a:gd name="connsiteX6" fmla="*/ 579744 w 1903577"/>
                <a:gd name="connsiteY6" fmla="*/ 178157 h 1897774"/>
                <a:gd name="connsiteX7" fmla="*/ 538801 w 1903577"/>
                <a:gd name="connsiteY7" fmla="*/ 150861 h 1897774"/>
                <a:gd name="connsiteX8" fmla="*/ 484210 w 1903577"/>
                <a:gd name="connsiteY8" fmla="*/ 137213 h 1897774"/>
                <a:gd name="connsiteX9" fmla="*/ 402323 w 1903577"/>
                <a:gd name="connsiteY9" fmla="*/ 82622 h 1897774"/>
                <a:gd name="connsiteX10" fmla="*/ 306789 w 1903577"/>
                <a:gd name="connsiteY10" fmla="*/ 55327 h 1897774"/>
                <a:gd name="connsiteX11" fmla="*/ 129368 w 1903577"/>
                <a:gd name="connsiteY11" fmla="*/ 14383 h 1897774"/>
                <a:gd name="connsiteX12" fmla="*/ 88425 w 1903577"/>
                <a:gd name="connsiteY12" fmla="*/ 96270 h 1897774"/>
                <a:gd name="connsiteX13" fmla="*/ 20186 w 1903577"/>
                <a:gd name="connsiteY13" fmla="*/ 246395 h 1897774"/>
                <a:gd name="connsiteX14" fmla="*/ 74777 w 1903577"/>
                <a:gd name="connsiteY14" fmla="*/ 683124 h 1897774"/>
                <a:gd name="connsiteX15" fmla="*/ 115720 w 1903577"/>
                <a:gd name="connsiteY15" fmla="*/ 710419 h 1897774"/>
                <a:gd name="connsiteX16" fmla="*/ 170311 w 1903577"/>
                <a:gd name="connsiteY16" fmla="*/ 805954 h 1897774"/>
                <a:gd name="connsiteX17" fmla="*/ 224902 w 1903577"/>
                <a:gd name="connsiteY17" fmla="*/ 928783 h 1897774"/>
                <a:gd name="connsiteX18" fmla="*/ 265846 w 1903577"/>
                <a:gd name="connsiteY18" fmla="*/ 969727 h 1897774"/>
                <a:gd name="connsiteX19" fmla="*/ 347732 w 1903577"/>
                <a:gd name="connsiteY19" fmla="*/ 1024318 h 1897774"/>
                <a:gd name="connsiteX20" fmla="*/ 388675 w 1903577"/>
                <a:gd name="connsiteY20" fmla="*/ 1051613 h 1897774"/>
                <a:gd name="connsiteX21" fmla="*/ 415971 w 1903577"/>
                <a:gd name="connsiteY21" fmla="*/ 1092557 h 1897774"/>
                <a:gd name="connsiteX22" fmla="*/ 456914 w 1903577"/>
                <a:gd name="connsiteY22" fmla="*/ 1188091 h 1897774"/>
                <a:gd name="connsiteX23" fmla="*/ 511505 w 1903577"/>
                <a:gd name="connsiteY23" fmla="*/ 1269977 h 1897774"/>
                <a:gd name="connsiteX24" fmla="*/ 525153 w 1903577"/>
                <a:gd name="connsiteY24" fmla="*/ 1351864 h 1897774"/>
                <a:gd name="connsiteX25" fmla="*/ 579744 w 1903577"/>
                <a:gd name="connsiteY25" fmla="*/ 1474694 h 1897774"/>
                <a:gd name="connsiteX26" fmla="*/ 593392 w 1903577"/>
                <a:gd name="connsiteY26" fmla="*/ 1515637 h 1897774"/>
                <a:gd name="connsiteX27" fmla="*/ 675278 w 1903577"/>
                <a:gd name="connsiteY27" fmla="*/ 1583876 h 1897774"/>
                <a:gd name="connsiteX28" fmla="*/ 743517 w 1903577"/>
                <a:gd name="connsiteY28" fmla="*/ 1638467 h 1897774"/>
                <a:gd name="connsiteX29" fmla="*/ 852699 w 1903577"/>
                <a:gd name="connsiteY29" fmla="*/ 1665762 h 1897774"/>
                <a:gd name="connsiteX30" fmla="*/ 920938 w 1903577"/>
                <a:gd name="connsiteY30" fmla="*/ 1734001 h 1897774"/>
                <a:gd name="connsiteX31" fmla="*/ 961881 w 1903577"/>
                <a:gd name="connsiteY31" fmla="*/ 1774945 h 1897774"/>
                <a:gd name="connsiteX32" fmla="*/ 1002825 w 1903577"/>
                <a:gd name="connsiteY32" fmla="*/ 1788592 h 1897774"/>
                <a:gd name="connsiteX33" fmla="*/ 1057416 w 1903577"/>
                <a:gd name="connsiteY33" fmla="*/ 1815888 h 1897774"/>
                <a:gd name="connsiteX34" fmla="*/ 1275780 w 1903577"/>
                <a:gd name="connsiteY34" fmla="*/ 1829536 h 1897774"/>
                <a:gd name="connsiteX35" fmla="*/ 1316723 w 1903577"/>
                <a:gd name="connsiteY35" fmla="*/ 1843183 h 1897774"/>
                <a:gd name="connsiteX36" fmla="*/ 1439553 w 1903577"/>
                <a:gd name="connsiteY36" fmla="*/ 1788592 h 1897774"/>
                <a:gd name="connsiteX37" fmla="*/ 1521440 w 1903577"/>
                <a:gd name="connsiteY37" fmla="*/ 1802240 h 1897774"/>
                <a:gd name="connsiteX38" fmla="*/ 1548735 w 1903577"/>
                <a:gd name="connsiteY38" fmla="*/ 1843183 h 1897774"/>
                <a:gd name="connsiteX39" fmla="*/ 1603326 w 1903577"/>
                <a:gd name="connsiteY39" fmla="*/ 1856831 h 1897774"/>
                <a:gd name="connsiteX40" fmla="*/ 1685213 w 1903577"/>
                <a:gd name="connsiteY40" fmla="*/ 1897774 h 1897774"/>
                <a:gd name="connsiteX0" fmla="*/ 1685213 w 1903577"/>
                <a:gd name="connsiteY0" fmla="*/ 1897774 h 1897774"/>
                <a:gd name="connsiteX1" fmla="*/ 1903577 w 1903577"/>
                <a:gd name="connsiteY1" fmla="*/ 1297273 h 1897774"/>
                <a:gd name="connsiteX2" fmla="*/ 866347 w 1903577"/>
                <a:gd name="connsiteY2" fmla="*/ 300986 h 1897774"/>
                <a:gd name="connsiteX3" fmla="*/ 784461 w 1903577"/>
                <a:gd name="connsiteY3" fmla="*/ 246395 h 1897774"/>
                <a:gd name="connsiteX4" fmla="*/ 688926 w 1903577"/>
                <a:gd name="connsiteY4" fmla="*/ 219100 h 1897774"/>
                <a:gd name="connsiteX5" fmla="*/ 579744 w 1903577"/>
                <a:gd name="connsiteY5" fmla="*/ 178157 h 1897774"/>
                <a:gd name="connsiteX6" fmla="*/ 538801 w 1903577"/>
                <a:gd name="connsiteY6" fmla="*/ 150861 h 1897774"/>
                <a:gd name="connsiteX7" fmla="*/ 484210 w 1903577"/>
                <a:gd name="connsiteY7" fmla="*/ 137213 h 1897774"/>
                <a:gd name="connsiteX8" fmla="*/ 402323 w 1903577"/>
                <a:gd name="connsiteY8" fmla="*/ 82622 h 1897774"/>
                <a:gd name="connsiteX9" fmla="*/ 306789 w 1903577"/>
                <a:gd name="connsiteY9" fmla="*/ 55327 h 1897774"/>
                <a:gd name="connsiteX10" fmla="*/ 129368 w 1903577"/>
                <a:gd name="connsiteY10" fmla="*/ 14383 h 1897774"/>
                <a:gd name="connsiteX11" fmla="*/ 88425 w 1903577"/>
                <a:gd name="connsiteY11" fmla="*/ 96270 h 1897774"/>
                <a:gd name="connsiteX12" fmla="*/ 20186 w 1903577"/>
                <a:gd name="connsiteY12" fmla="*/ 246395 h 1897774"/>
                <a:gd name="connsiteX13" fmla="*/ 74777 w 1903577"/>
                <a:gd name="connsiteY13" fmla="*/ 683124 h 1897774"/>
                <a:gd name="connsiteX14" fmla="*/ 115720 w 1903577"/>
                <a:gd name="connsiteY14" fmla="*/ 710419 h 1897774"/>
                <a:gd name="connsiteX15" fmla="*/ 170311 w 1903577"/>
                <a:gd name="connsiteY15" fmla="*/ 805954 h 1897774"/>
                <a:gd name="connsiteX16" fmla="*/ 224902 w 1903577"/>
                <a:gd name="connsiteY16" fmla="*/ 928783 h 1897774"/>
                <a:gd name="connsiteX17" fmla="*/ 265846 w 1903577"/>
                <a:gd name="connsiteY17" fmla="*/ 969727 h 1897774"/>
                <a:gd name="connsiteX18" fmla="*/ 347732 w 1903577"/>
                <a:gd name="connsiteY18" fmla="*/ 1024318 h 1897774"/>
                <a:gd name="connsiteX19" fmla="*/ 388675 w 1903577"/>
                <a:gd name="connsiteY19" fmla="*/ 1051613 h 1897774"/>
                <a:gd name="connsiteX20" fmla="*/ 415971 w 1903577"/>
                <a:gd name="connsiteY20" fmla="*/ 1092557 h 1897774"/>
                <a:gd name="connsiteX21" fmla="*/ 456914 w 1903577"/>
                <a:gd name="connsiteY21" fmla="*/ 1188091 h 1897774"/>
                <a:gd name="connsiteX22" fmla="*/ 511505 w 1903577"/>
                <a:gd name="connsiteY22" fmla="*/ 1269977 h 1897774"/>
                <a:gd name="connsiteX23" fmla="*/ 525153 w 1903577"/>
                <a:gd name="connsiteY23" fmla="*/ 1351864 h 1897774"/>
                <a:gd name="connsiteX24" fmla="*/ 579744 w 1903577"/>
                <a:gd name="connsiteY24" fmla="*/ 1474694 h 1897774"/>
                <a:gd name="connsiteX25" fmla="*/ 593392 w 1903577"/>
                <a:gd name="connsiteY25" fmla="*/ 1515637 h 1897774"/>
                <a:gd name="connsiteX26" fmla="*/ 675278 w 1903577"/>
                <a:gd name="connsiteY26" fmla="*/ 1583876 h 1897774"/>
                <a:gd name="connsiteX27" fmla="*/ 743517 w 1903577"/>
                <a:gd name="connsiteY27" fmla="*/ 1638467 h 1897774"/>
                <a:gd name="connsiteX28" fmla="*/ 852699 w 1903577"/>
                <a:gd name="connsiteY28" fmla="*/ 1665762 h 1897774"/>
                <a:gd name="connsiteX29" fmla="*/ 920938 w 1903577"/>
                <a:gd name="connsiteY29" fmla="*/ 1734001 h 1897774"/>
                <a:gd name="connsiteX30" fmla="*/ 961881 w 1903577"/>
                <a:gd name="connsiteY30" fmla="*/ 1774945 h 1897774"/>
                <a:gd name="connsiteX31" fmla="*/ 1002825 w 1903577"/>
                <a:gd name="connsiteY31" fmla="*/ 1788592 h 1897774"/>
                <a:gd name="connsiteX32" fmla="*/ 1057416 w 1903577"/>
                <a:gd name="connsiteY32" fmla="*/ 1815888 h 1897774"/>
                <a:gd name="connsiteX33" fmla="*/ 1275780 w 1903577"/>
                <a:gd name="connsiteY33" fmla="*/ 1829536 h 1897774"/>
                <a:gd name="connsiteX34" fmla="*/ 1316723 w 1903577"/>
                <a:gd name="connsiteY34" fmla="*/ 1843183 h 1897774"/>
                <a:gd name="connsiteX35" fmla="*/ 1439553 w 1903577"/>
                <a:gd name="connsiteY35" fmla="*/ 1788592 h 1897774"/>
                <a:gd name="connsiteX36" fmla="*/ 1521440 w 1903577"/>
                <a:gd name="connsiteY36" fmla="*/ 1802240 h 1897774"/>
                <a:gd name="connsiteX37" fmla="*/ 1548735 w 1903577"/>
                <a:gd name="connsiteY37" fmla="*/ 1843183 h 1897774"/>
                <a:gd name="connsiteX38" fmla="*/ 1603326 w 1903577"/>
                <a:gd name="connsiteY38" fmla="*/ 1856831 h 1897774"/>
                <a:gd name="connsiteX39" fmla="*/ 1685213 w 1903577"/>
                <a:gd name="connsiteY39" fmla="*/ 1897774 h 1897774"/>
                <a:gd name="connsiteX0" fmla="*/ 1685213 w 1903577"/>
                <a:gd name="connsiteY0" fmla="*/ 1897774 h 1897774"/>
                <a:gd name="connsiteX1" fmla="*/ 1903577 w 1903577"/>
                <a:gd name="connsiteY1" fmla="*/ 1297273 h 1897774"/>
                <a:gd name="connsiteX2" fmla="*/ 784461 w 1903577"/>
                <a:gd name="connsiteY2" fmla="*/ 246395 h 1897774"/>
                <a:gd name="connsiteX3" fmla="*/ 688926 w 1903577"/>
                <a:gd name="connsiteY3" fmla="*/ 219100 h 1897774"/>
                <a:gd name="connsiteX4" fmla="*/ 579744 w 1903577"/>
                <a:gd name="connsiteY4" fmla="*/ 178157 h 1897774"/>
                <a:gd name="connsiteX5" fmla="*/ 538801 w 1903577"/>
                <a:gd name="connsiteY5" fmla="*/ 150861 h 1897774"/>
                <a:gd name="connsiteX6" fmla="*/ 484210 w 1903577"/>
                <a:gd name="connsiteY6" fmla="*/ 137213 h 1897774"/>
                <a:gd name="connsiteX7" fmla="*/ 402323 w 1903577"/>
                <a:gd name="connsiteY7" fmla="*/ 82622 h 1897774"/>
                <a:gd name="connsiteX8" fmla="*/ 306789 w 1903577"/>
                <a:gd name="connsiteY8" fmla="*/ 55327 h 1897774"/>
                <a:gd name="connsiteX9" fmla="*/ 129368 w 1903577"/>
                <a:gd name="connsiteY9" fmla="*/ 14383 h 1897774"/>
                <a:gd name="connsiteX10" fmla="*/ 88425 w 1903577"/>
                <a:gd name="connsiteY10" fmla="*/ 96270 h 1897774"/>
                <a:gd name="connsiteX11" fmla="*/ 20186 w 1903577"/>
                <a:gd name="connsiteY11" fmla="*/ 246395 h 1897774"/>
                <a:gd name="connsiteX12" fmla="*/ 74777 w 1903577"/>
                <a:gd name="connsiteY12" fmla="*/ 683124 h 1897774"/>
                <a:gd name="connsiteX13" fmla="*/ 115720 w 1903577"/>
                <a:gd name="connsiteY13" fmla="*/ 710419 h 1897774"/>
                <a:gd name="connsiteX14" fmla="*/ 170311 w 1903577"/>
                <a:gd name="connsiteY14" fmla="*/ 805954 h 1897774"/>
                <a:gd name="connsiteX15" fmla="*/ 224902 w 1903577"/>
                <a:gd name="connsiteY15" fmla="*/ 928783 h 1897774"/>
                <a:gd name="connsiteX16" fmla="*/ 265846 w 1903577"/>
                <a:gd name="connsiteY16" fmla="*/ 969727 h 1897774"/>
                <a:gd name="connsiteX17" fmla="*/ 347732 w 1903577"/>
                <a:gd name="connsiteY17" fmla="*/ 1024318 h 1897774"/>
                <a:gd name="connsiteX18" fmla="*/ 388675 w 1903577"/>
                <a:gd name="connsiteY18" fmla="*/ 1051613 h 1897774"/>
                <a:gd name="connsiteX19" fmla="*/ 415971 w 1903577"/>
                <a:gd name="connsiteY19" fmla="*/ 1092557 h 1897774"/>
                <a:gd name="connsiteX20" fmla="*/ 456914 w 1903577"/>
                <a:gd name="connsiteY20" fmla="*/ 1188091 h 1897774"/>
                <a:gd name="connsiteX21" fmla="*/ 511505 w 1903577"/>
                <a:gd name="connsiteY21" fmla="*/ 1269977 h 1897774"/>
                <a:gd name="connsiteX22" fmla="*/ 525153 w 1903577"/>
                <a:gd name="connsiteY22" fmla="*/ 1351864 h 1897774"/>
                <a:gd name="connsiteX23" fmla="*/ 579744 w 1903577"/>
                <a:gd name="connsiteY23" fmla="*/ 1474694 h 1897774"/>
                <a:gd name="connsiteX24" fmla="*/ 593392 w 1903577"/>
                <a:gd name="connsiteY24" fmla="*/ 1515637 h 1897774"/>
                <a:gd name="connsiteX25" fmla="*/ 675278 w 1903577"/>
                <a:gd name="connsiteY25" fmla="*/ 1583876 h 1897774"/>
                <a:gd name="connsiteX26" fmla="*/ 743517 w 1903577"/>
                <a:gd name="connsiteY26" fmla="*/ 1638467 h 1897774"/>
                <a:gd name="connsiteX27" fmla="*/ 852699 w 1903577"/>
                <a:gd name="connsiteY27" fmla="*/ 1665762 h 1897774"/>
                <a:gd name="connsiteX28" fmla="*/ 920938 w 1903577"/>
                <a:gd name="connsiteY28" fmla="*/ 1734001 h 1897774"/>
                <a:gd name="connsiteX29" fmla="*/ 961881 w 1903577"/>
                <a:gd name="connsiteY29" fmla="*/ 1774945 h 1897774"/>
                <a:gd name="connsiteX30" fmla="*/ 1002825 w 1903577"/>
                <a:gd name="connsiteY30" fmla="*/ 1788592 h 1897774"/>
                <a:gd name="connsiteX31" fmla="*/ 1057416 w 1903577"/>
                <a:gd name="connsiteY31" fmla="*/ 1815888 h 1897774"/>
                <a:gd name="connsiteX32" fmla="*/ 1275780 w 1903577"/>
                <a:gd name="connsiteY32" fmla="*/ 1829536 h 1897774"/>
                <a:gd name="connsiteX33" fmla="*/ 1316723 w 1903577"/>
                <a:gd name="connsiteY33" fmla="*/ 1843183 h 1897774"/>
                <a:gd name="connsiteX34" fmla="*/ 1439553 w 1903577"/>
                <a:gd name="connsiteY34" fmla="*/ 1788592 h 1897774"/>
                <a:gd name="connsiteX35" fmla="*/ 1521440 w 1903577"/>
                <a:gd name="connsiteY35" fmla="*/ 1802240 h 1897774"/>
                <a:gd name="connsiteX36" fmla="*/ 1548735 w 1903577"/>
                <a:gd name="connsiteY36" fmla="*/ 1843183 h 1897774"/>
                <a:gd name="connsiteX37" fmla="*/ 1603326 w 1903577"/>
                <a:gd name="connsiteY37" fmla="*/ 1856831 h 1897774"/>
                <a:gd name="connsiteX38" fmla="*/ 1685213 w 1903577"/>
                <a:gd name="connsiteY38" fmla="*/ 1897774 h 1897774"/>
                <a:gd name="connsiteX0" fmla="*/ 1685213 w 1903577"/>
                <a:gd name="connsiteY0" fmla="*/ 1897774 h 1897774"/>
                <a:gd name="connsiteX1" fmla="*/ 1903577 w 1903577"/>
                <a:gd name="connsiteY1" fmla="*/ 1297273 h 1897774"/>
                <a:gd name="connsiteX2" fmla="*/ 688926 w 1903577"/>
                <a:gd name="connsiteY2" fmla="*/ 219100 h 1897774"/>
                <a:gd name="connsiteX3" fmla="*/ 579744 w 1903577"/>
                <a:gd name="connsiteY3" fmla="*/ 178157 h 1897774"/>
                <a:gd name="connsiteX4" fmla="*/ 538801 w 1903577"/>
                <a:gd name="connsiteY4" fmla="*/ 150861 h 1897774"/>
                <a:gd name="connsiteX5" fmla="*/ 484210 w 1903577"/>
                <a:gd name="connsiteY5" fmla="*/ 137213 h 1897774"/>
                <a:gd name="connsiteX6" fmla="*/ 402323 w 1903577"/>
                <a:gd name="connsiteY6" fmla="*/ 82622 h 1897774"/>
                <a:gd name="connsiteX7" fmla="*/ 306789 w 1903577"/>
                <a:gd name="connsiteY7" fmla="*/ 55327 h 1897774"/>
                <a:gd name="connsiteX8" fmla="*/ 129368 w 1903577"/>
                <a:gd name="connsiteY8" fmla="*/ 14383 h 1897774"/>
                <a:gd name="connsiteX9" fmla="*/ 88425 w 1903577"/>
                <a:gd name="connsiteY9" fmla="*/ 96270 h 1897774"/>
                <a:gd name="connsiteX10" fmla="*/ 20186 w 1903577"/>
                <a:gd name="connsiteY10" fmla="*/ 246395 h 1897774"/>
                <a:gd name="connsiteX11" fmla="*/ 74777 w 1903577"/>
                <a:gd name="connsiteY11" fmla="*/ 683124 h 1897774"/>
                <a:gd name="connsiteX12" fmla="*/ 115720 w 1903577"/>
                <a:gd name="connsiteY12" fmla="*/ 710419 h 1897774"/>
                <a:gd name="connsiteX13" fmla="*/ 170311 w 1903577"/>
                <a:gd name="connsiteY13" fmla="*/ 805954 h 1897774"/>
                <a:gd name="connsiteX14" fmla="*/ 224902 w 1903577"/>
                <a:gd name="connsiteY14" fmla="*/ 928783 h 1897774"/>
                <a:gd name="connsiteX15" fmla="*/ 265846 w 1903577"/>
                <a:gd name="connsiteY15" fmla="*/ 969727 h 1897774"/>
                <a:gd name="connsiteX16" fmla="*/ 347732 w 1903577"/>
                <a:gd name="connsiteY16" fmla="*/ 1024318 h 1897774"/>
                <a:gd name="connsiteX17" fmla="*/ 388675 w 1903577"/>
                <a:gd name="connsiteY17" fmla="*/ 1051613 h 1897774"/>
                <a:gd name="connsiteX18" fmla="*/ 415971 w 1903577"/>
                <a:gd name="connsiteY18" fmla="*/ 1092557 h 1897774"/>
                <a:gd name="connsiteX19" fmla="*/ 456914 w 1903577"/>
                <a:gd name="connsiteY19" fmla="*/ 1188091 h 1897774"/>
                <a:gd name="connsiteX20" fmla="*/ 511505 w 1903577"/>
                <a:gd name="connsiteY20" fmla="*/ 1269977 h 1897774"/>
                <a:gd name="connsiteX21" fmla="*/ 525153 w 1903577"/>
                <a:gd name="connsiteY21" fmla="*/ 1351864 h 1897774"/>
                <a:gd name="connsiteX22" fmla="*/ 579744 w 1903577"/>
                <a:gd name="connsiteY22" fmla="*/ 1474694 h 1897774"/>
                <a:gd name="connsiteX23" fmla="*/ 593392 w 1903577"/>
                <a:gd name="connsiteY23" fmla="*/ 1515637 h 1897774"/>
                <a:gd name="connsiteX24" fmla="*/ 675278 w 1903577"/>
                <a:gd name="connsiteY24" fmla="*/ 1583876 h 1897774"/>
                <a:gd name="connsiteX25" fmla="*/ 743517 w 1903577"/>
                <a:gd name="connsiteY25" fmla="*/ 1638467 h 1897774"/>
                <a:gd name="connsiteX26" fmla="*/ 852699 w 1903577"/>
                <a:gd name="connsiteY26" fmla="*/ 1665762 h 1897774"/>
                <a:gd name="connsiteX27" fmla="*/ 920938 w 1903577"/>
                <a:gd name="connsiteY27" fmla="*/ 1734001 h 1897774"/>
                <a:gd name="connsiteX28" fmla="*/ 961881 w 1903577"/>
                <a:gd name="connsiteY28" fmla="*/ 1774945 h 1897774"/>
                <a:gd name="connsiteX29" fmla="*/ 1002825 w 1903577"/>
                <a:gd name="connsiteY29" fmla="*/ 1788592 h 1897774"/>
                <a:gd name="connsiteX30" fmla="*/ 1057416 w 1903577"/>
                <a:gd name="connsiteY30" fmla="*/ 1815888 h 1897774"/>
                <a:gd name="connsiteX31" fmla="*/ 1275780 w 1903577"/>
                <a:gd name="connsiteY31" fmla="*/ 1829536 h 1897774"/>
                <a:gd name="connsiteX32" fmla="*/ 1316723 w 1903577"/>
                <a:gd name="connsiteY32" fmla="*/ 1843183 h 1897774"/>
                <a:gd name="connsiteX33" fmla="*/ 1439553 w 1903577"/>
                <a:gd name="connsiteY33" fmla="*/ 1788592 h 1897774"/>
                <a:gd name="connsiteX34" fmla="*/ 1521440 w 1903577"/>
                <a:gd name="connsiteY34" fmla="*/ 1802240 h 1897774"/>
                <a:gd name="connsiteX35" fmla="*/ 1548735 w 1903577"/>
                <a:gd name="connsiteY35" fmla="*/ 1843183 h 1897774"/>
                <a:gd name="connsiteX36" fmla="*/ 1603326 w 1903577"/>
                <a:gd name="connsiteY36" fmla="*/ 1856831 h 1897774"/>
                <a:gd name="connsiteX37" fmla="*/ 1685213 w 1903577"/>
                <a:gd name="connsiteY37" fmla="*/ 1897774 h 1897774"/>
                <a:gd name="connsiteX0" fmla="*/ 1685213 w 1903577"/>
                <a:gd name="connsiteY0" fmla="*/ 1897774 h 1897774"/>
                <a:gd name="connsiteX1" fmla="*/ 1903577 w 1903577"/>
                <a:gd name="connsiteY1" fmla="*/ 1297273 h 1897774"/>
                <a:gd name="connsiteX2" fmla="*/ 579744 w 1903577"/>
                <a:gd name="connsiteY2" fmla="*/ 178157 h 1897774"/>
                <a:gd name="connsiteX3" fmla="*/ 538801 w 1903577"/>
                <a:gd name="connsiteY3" fmla="*/ 150861 h 1897774"/>
                <a:gd name="connsiteX4" fmla="*/ 484210 w 1903577"/>
                <a:gd name="connsiteY4" fmla="*/ 137213 h 1897774"/>
                <a:gd name="connsiteX5" fmla="*/ 402323 w 1903577"/>
                <a:gd name="connsiteY5" fmla="*/ 82622 h 1897774"/>
                <a:gd name="connsiteX6" fmla="*/ 306789 w 1903577"/>
                <a:gd name="connsiteY6" fmla="*/ 55327 h 1897774"/>
                <a:gd name="connsiteX7" fmla="*/ 129368 w 1903577"/>
                <a:gd name="connsiteY7" fmla="*/ 14383 h 1897774"/>
                <a:gd name="connsiteX8" fmla="*/ 88425 w 1903577"/>
                <a:gd name="connsiteY8" fmla="*/ 96270 h 1897774"/>
                <a:gd name="connsiteX9" fmla="*/ 20186 w 1903577"/>
                <a:gd name="connsiteY9" fmla="*/ 246395 h 1897774"/>
                <a:gd name="connsiteX10" fmla="*/ 74777 w 1903577"/>
                <a:gd name="connsiteY10" fmla="*/ 683124 h 1897774"/>
                <a:gd name="connsiteX11" fmla="*/ 115720 w 1903577"/>
                <a:gd name="connsiteY11" fmla="*/ 710419 h 1897774"/>
                <a:gd name="connsiteX12" fmla="*/ 170311 w 1903577"/>
                <a:gd name="connsiteY12" fmla="*/ 805954 h 1897774"/>
                <a:gd name="connsiteX13" fmla="*/ 224902 w 1903577"/>
                <a:gd name="connsiteY13" fmla="*/ 928783 h 1897774"/>
                <a:gd name="connsiteX14" fmla="*/ 265846 w 1903577"/>
                <a:gd name="connsiteY14" fmla="*/ 969727 h 1897774"/>
                <a:gd name="connsiteX15" fmla="*/ 347732 w 1903577"/>
                <a:gd name="connsiteY15" fmla="*/ 1024318 h 1897774"/>
                <a:gd name="connsiteX16" fmla="*/ 388675 w 1903577"/>
                <a:gd name="connsiteY16" fmla="*/ 1051613 h 1897774"/>
                <a:gd name="connsiteX17" fmla="*/ 415971 w 1903577"/>
                <a:gd name="connsiteY17" fmla="*/ 1092557 h 1897774"/>
                <a:gd name="connsiteX18" fmla="*/ 456914 w 1903577"/>
                <a:gd name="connsiteY18" fmla="*/ 1188091 h 1897774"/>
                <a:gd name="connsiteX19" fmla="*/ 511505 w 1903577"/>
                <a:gd name="connsiteY19" fmla="*/ 1269977 h 1897774"/>
                <a:gd name="connsiteX20" fmla="*/ 525153 w 1903577"/>
                <a:gd name="connsiteY20" fmla="*/ 1351864 h 1897774"/>
                <a:gd name="connsiteX21" fmla="*/ 579744 w 1903577"/>
                <a:gd name="connsiteY21" fmla="*/ 1474694 h 1897774"/>
                <a:gd name="connsiteX22" fmla="*/ 593392 w 1903577"/>
                <a:gd name="connsiteY22" fmla="*/ 1515637 h 1897774"/>
                <a:gd name="connsiteX23" fmla="*/ 675278 w 1903577"/>
                <a:gd name="connsiteY23" fmla="*/ 1583876 h 1897774"/>
                <a:gd name="connsiteX24" fmla="*/ 743517 w 1903577"/>
                <a:gd name="connsiteY24" fmla="*/ 1638467 h 1897774"/>
                <a:gd name="connsiteX25" fmla="*/ 852699 w 1903577"/>
                <a:gd name="connsiteY25" fmla="*/ 1665762 h 1897774"/>
                <a:gd name="connsiteX26" fmla="*/ 920938 w 1903577"/>
                <a:gd name="connsiteY26" fmla="*/ 1734001 h 1897774"/>
                <a:gd name="connsiteX27" fmla="*/ 961881 w 1903577"/>
                <a:gd name="connsiteY27" fmla="*/ 1774945 h 1897774"/>
                <a:gd name="connsiteX28" fmla="*/ 1002825 w 1903577"/>
                <a:gd name="connsiteY28" fmla="*/ 1788592 h 1897774"/>
                <a:gd name="connsiteX29" fmla="*/ 1057416 w 1903577"/>
                <a:gd name="connsiteY29" fmla="*/ 1815888 h 1897774"/>
                <a:gd name="connsiteX30" fmla="*/ 1275780 w 1903577"/>
                <a:gd name="connsiteY30" fmla="*/ 1829536 h 1897774"/>
                <a:gd name="connsiteX31" fmla="*/ 1316723 w 1903577"/>
                <a:gd name="connsiteY31" fmla="*/ 1843183 h 1897774"/>
                <a:gd name="connsiteX32" fmla="*/ 1439553 w 1903577"/>
                <a:gd name="connsiteY32" fmla="*/ 1788592 h 1897774"/>
                <a:gd name="connsiteX33" fmla="*/ 1521440 w 1903577"/>
                <a:gd name="connsiteY33" fmla="*/ 1802240 h 1897774"/>
                <a:gd name="connsiteX34" fmla="*/ 1548735 w 1903577"/>
                <a:gd name="connsiteY34" fmla="*/ 1843183 h 1897774"/>
                <a:gd name="connsiteX35" fmla="*/ 1603326 w 1903577"/>
                <a:gd name="connsiteY35" fmla="*/ 1856831 h 1897774"/>
                <a:gd name="connsiteX36" fmla="*/ 1685213 w 1903577"/>
                <a:gd name="connsiteY36" fmla="*/ 1897774 h 1897774"/>
                <a:gd name="connsiteX0" fmla="*/ 1685213 w 1903577"/>
                <a:gd name="connsiteY0" fmla="*/ 1897774 h 1897774"/>
                <a:gd name="connsiteX1" fmla="*/ 1903577 w 1903577"/>
                <a:gd name="connsiteY1" fmla="*/ 1297273 h 1897774"/>
                <a:gd name="connsiteX2" fmla="*/ 538801 w 1903577"/>
                <a:gd name="connsiteY2" fmla="*/ 150861 h 1897774"/>
                <a:gd name="connsiteX3" fmla="*/ 484210 w 1903577"/>
                <a:gd name="connsiteY3" fmla="*/ 137213 h 1897774"/>
                <a:gd name="connsiteX4" fmla="*/ 402323 w 1903577"/>
                <a:gd name="connsiteY4" fmla="*/ 82622 h 1897774"/>
                <a:gd name="connsiteX5" fmla="*/ 306789 w 1903577"/>
                <a:gd name="connsiteY5" fmla="*/ 55327 h 1897774"/>
                <a:gd name="connsiteX6" fmla="*/ 129368 w 1903577"/>
                <a:gd name="connsiteY6" fmla="*/ 14383 h 1897774"/>
                <a:gd name="connsiteX7" fmla="*/ 88425 w 1903577"/>
                <a:gd name="connsiteY7" fmla="*/ 96270 h 1897774"/>
                <a:gd name="connsiteX8" fmla="*/ 20186 w 1903577"/>
                <a:gd name="connsiteY8" fmla="*/ 246395 h 1897774"/>
                <a:gd name="connsiteX9" fmla="*/ 74777 w 1903577"/>
                <a:gd name="connsiteY9" fmla="*/ 683124 h 1897774"/>
                <a:gd name="connsiteX10" fmla="*/ 115720 w 1903577"/>
                <a:gd name="connsiteY10" fmla="*/ 710419 h 1897774"/>
                <a:gd name="connsiteX11" fmla="*/ 170311 w 1903577"/>
                <a:gd name="connsiteY11" fmla="*/ 805954 h 1897774"/>
                <a:gd name="connsiteX12" fmla="*/ 224902 w 1903577"/>
                <a:gd name="connsiteY12" fmla="*/ 928783 h 1897774"/>
                <a:gd name="connsiteX13" fmla="*/ 265846 w 1903577"/>
                <a:gd name="connsiteY13" fmla="*/ 969727 h 1897774"/>
                <a:gd name="connsiteX14" fmla="*/ 347732 w 1903577"/>
                <a:gd name="connsiteY14" fmla="*/ 1024318 h 1897774"/>
                <a:gd name="connsiteX15" fmla="*/ 388675 w 1903577"/>
                <a:gd name="connsiteY15" fmla="*/ 1051613 h 1897774"/>
                <a:gd name="connsiteX16" fmla="*/ 415971 w 1903577"/>
                <a:gd name="connsiteY16" fmla="*/ 1092557 h 1897774"/>
                <a:gd name="connsiteX17" fmla="*/ 456914 w 1903577"/>
                <a:gd name="connsiteY17" fmla="*/ 1188091 h 1897774"/>
                <a:gd name="connsiteX18" fmla="*/ 511505 w 1903577"/>
                <a:gd name="connsiteY18" fmla="*/ 1269977 h 1897774"/>
                <a:gd name="connsiteX19" fmla="*/ 525153 w 1903577"/>
                <a:gd name="connsiteY19" fmla="*/ 1351864 h 1897774"/>
                <a:gd name="connsiteX20" fmla="*/ 579744 w 1903577"/>
                <a:gd name="connsiteY20" fmla="*/ 1474694 h 1897774"/>
                <a:gd name="connsiteX21" fmla="*/ 593392 w 1903577"/>
                <a:gd name="connsiteY21" fmla="*/ 1515637 h 1897774"/>
                <a:gd name="connsiteX22" fmla="*/ 675278 w 1903577"/>
                <a:gd name="connsiteY22" fmla="*/ 1583876 h 1897774"/>
                <a:gd name="connsiteX23" fmla="*/ 743517 w 1903577"/>
                <a:gd name="connsiteY23" fmla="*/ 1638467 h 1897774"/>
                <a:gd name="connsiteX24" fmla="*/ 852699 w 1903577"/>
                <a:gd name="connsiteY24" fmla="*/ 1665762 h 1897774"/>
                <a:gd name="connsiteX25" fmla="*/ 920938 w 1903577"/>
                <a:gd name="connsiteY25" fmla="*/ 1734001 h 1897774"/>
                <a:gd name="connsiteX26" fmla="*/ 961881 w 1903577"/>
                <a:gd name="connsiteY26" fmla="*/ 1774945 h 1897774"/>
                <a:gd name="connsiteX27" fmla="*/ 1002825 w 1903577"/>
                <a:gd name="connsiteY27" fmla="*/ 1788592 h 1897774"/>
                <a:gd name="connsiteX28" fmla="*/ 1057416 w 1903577"/>
                <a:gd name="connsiteY28" fmla="*/ 1815888 h 1897774"/>
                <a:gd name="connsiteX29" fmla="*/ 1275780 w 1903577"/>
                <a:gd name="connsiteY29" fmla="*/ 1829536 h 1897774"/>
                <a:gd name="connsiteX30" fmla="*/ 1316723 w 1903577"/>
                <a:gd name="connsiteY30" fmla="*/ 1843183 h 1897774"/>
                <a:gd name="connsiteX31" fmla="*/ 1439553 w 1903577"/>
                <a:gd name="connsiteY31" fmla="*/ 1788592 h 1897774"/>
                <a:gd name="connsiteX32" fmla="*/ 1521440 w 1903577"/>
                <a:gd name="connsiteY32" fmla="*/ 1802240 h 1897774"/>
                <a:gd name="connsiteX33" fmla="*/ 1548735 w 1903577"/>
                <a:gd name="connsiteY33" fmla="*/ 1843183 h 1897774"/>
                <a:gd name="connsiteX34" fmla="*/ 1603326 w 1903577"/>
                <a:gd name="connsiteY34" fmla="*/ 1856831 h 1897774"/>
                <a:gd name="connsiteX35" fmla="*/ 1685213 w 1903577"/>
                <a:gd name="connsiteY35" fmla="*/ 1897774 h 1897774"/>
                <a:gd name="connsiteX0" fmla="*/ 1685213 w 1903577"/>
                <a:gd name="connsiteY0" fmla="*/ 1897774 h 1897774"/>
                <a:gd name="connsiteX1" fmla="*/ 1903577 w 1903577"/>
                <a:gd name="connsiteY1" fmla="*/ 1297273 h 1897774"/>
                <a:gd name="connsiteX2" fmla="*/ 484210 w 1903577"/>
                <a:gd name="connsiteY2" fmla="*/ 137213 h 1897774"/>
                <a:gd name="connsiteX3" fmla="*/ 402323 w 1903577"/>
                <a:gd name="connsiteY3" fmla="*/ 82622 h 1897774"/>
                <a:gd name="connsiteX4" fmla="*/ 306789 w 1903577"/>
                <a:gd name="connsiteY4" fmla="*/ 55327 h 1897774"/>
                <a:gd name="connsiteX5" fmla="*/ 129368 w 1903577"/>
                <a:gd name="connsiteY5" fmla="*/ 14383 h 1897774"/>
                <a:gd name="connsiteX6" fmla="*/ 88425 w 1903577"/>
                <a:gd name="connsiteY6" fmla="*/ 96270 h 1897774"/>
                <a:gd name="connsiteX7" fmla="*/ 20186 w 1903577"/>
                <a:gd name="connsiteY7" fmla="*/ 246395 h 1897774"/>
                <a:gd name="connsiteX8" fmla="*/ 74777 w 1903577"/>
                <a:gd name="connsiteY8" fmla="*/ 683124 h 1897774"/>
                <a:gd name="connsiteX9" fmla="*/ 115720 w 1903577"/>
                <a:gd name="connsiteY9" fmla="*/ 710419 h 1897774"/>
                <a:gd name="connsiteX10" fmla="*/ 170311 w 1903577"/>
                <a:gd name="connsiteY10" fmla="*/ 805954 h 1897774"/>
                <a:gd name="connsiteX11" fmla="*/ 224902 w 1903577"/>
                <a:gd name="connsiteY11" fmla="*/ 928783 h 1897774"/>
                <a:gd name="connsiteX12" fmla="*/ 265846 w 1903577"/>
                <a:gd name="connsiteY12" fmla="*/ 969727 h 1897774"/>
                <a:gd name="connsiteX13" fmla="*/ 347732 w 1903577"/>
                <a:gd name="connsiteY13" fmla="*/ 1024318 h 1897774"/>
                <a:gd name="connsiteX14" fmla="*/ 388675 w 1903577"/>
                <a:gd name="connsiteY14" fmla="*/ 1051613 h 1897774"/>
                <a:gd name="connsiteX15" fmla="*/ 415971 w 1903577"/>
                <a:gd name="connsiteY15" fmla="*/ 1092557 h 1897774"/>
                <a:gd name="connsiteX16" fmla="*/ 456914 w 1903577"/>
                <a:gd name="connsiteY16" fmla="*/ 1188091 h 1897774"/>
                <a:gd name="connsiteX17" fmla="*/ 511505 w 1903577"/>
                <a:gd name="connsiteY17" fmla="*/ 1269977 h 1897774"/>
                <a:gd name="connsiteX18" fmla="*/ 525153 w 1903577"/>
                <a:gd name="connsiteY18" fmla="*/ 1351864 h 1897774"/>
                <a:gd name="connsiteX19" fmla="*/ 579744 w 1903577"/>
                <a:gd name="connsiteY19" fmla="*/ 1474694 h 1897774"/>
                <a:gd name="connsiteX20" fmla="*/ 593392 w 1903577"/>
                <a:gd name="connsiteY20" fmla="*/ 1515637 h 1897774"/>
                <a:gd name="connsiteX21" fmla="*/ 675278 w 1903577"/>
                <a:gd name="connsiteY21" fmla="*/ 1583876 h 1897774"/>
                <a:gd name="connsiteX22" fmla="*/ 743517 w 1903577"/>
                <a:gd name="connsiteY22" fmla="*/ 1638467 h 1897774"/>
                <a:gd name="connsiteX23" fmla="*/ 852699 w 1903577"/>
                <a:gd name="connsiteY23" fmla="*/ 1665762 h 1897774"/>
                <a:gd name="connsiteX24" fmla="*/ 920938 w 1903577"/>
                <a:gd name="connsiteY24" fmla="*/ 1734001 h 1897774"/>
                <a:gd name="connsiteX25" fmla="*/ 961881 w 1903577"/>
                <a:gd name="connsiteY25" fmla="*/ 1774945 h 1897774"/>
                <a:gd name="connsiteX26" fmla="*/ 1002825 w 1903577"/>
                <a:gd name="connsiteY26" fmla="*/ 1788592 h 1897774"/>
                <a:gd name="connsiteX27" fmla="*/ 1057416 w 1903577"/>
                <a:gd name="connsiteY27" fmla="*/ 1815888 h 1897774"/>
                <a:gd name="connsiteX28" fmla="*/ 1275780 w 1903577"/>
                <a:gd name="connsiteY28" fmla="*/ 1829536 h 1897774"/>
                <a:gd name="connsiteX29" fmla="*/ 1316723 w 1903577"/>
                <a:gd name="connsiteY29" fmla="*/ 1843183 h 1897774"/>
                <a:gd name="connsiteX30" fmla="*/ 1439553 w 1903577"/>
                <a:gd name="connsiteY30" fmla="*/ 1788592 h 1897774"/>
                <a:gd name="connsiteX31" fmla="*/ 1521440 w 1903577"/>
                <a:gd name="connsiteY31" fmla="*/ 1802240 h 1897774"/>
                <a:gd name="connsiteX32" fmla="*/ 1548735 w 1903577"/>
                <a:gd name="connsiteY32" fmla="*/ 1843183 h 1897774"/>
                <a:gd name="connsiteX33" fmla="*/ 1603326 w 1903577"/>
                <a:gd name="connsiteY33" fmla="*/ 1856831 h 1897774"/>
                <a:gd name="connsiteX34" fmla="*/ 1685213 w 1903577"/>
                <a:gd name="connsiteY34" fmla="*/ 1897774 h 1897774"/>
                <a:gd name="connsiteX0" fmla="*/ 1685213 w 1903577"/>
                <a:gd name="connsiteY0" fmla="*/ 1909994 h 1909994"/>
                <a:gd name="connsiteX1" fmla="*/ 1903577 w 1903577"/>
                <a:gd name="connsiteY1" fmla="*/ 1309493 h 1909994"/>
                <a:gd name="connsiteX2" fmla="*/ 402323 w 1903577"/>
                <a:gd name="connsiteY2" fmla="*/ 94842 h 1909994"/>
                <a:gd name="connsiteX3" fmla="*/ 306789 w 1903577"/>
                <a:gd name="connsiteY3" fmla="*/ 67547 h 1909994"/>
                <a:gd name="connsiteX4" fmla="*/ 129368 w 1903577"/>
                <a:gd name="connsiteY4" fmla="*/ 26603 h 1909994"/>
                <a:gd name="connsiteX5" fmla="*/ 88425 w 1903577"/>
                <a:gd name="connsiteY5" fmla="*/ 108490 h 1909994"/>
                <a:gd name="connsiteX6" fmla="*/ 20186 w 1903577"/>
                <a:gd name="connsiteY6" fmla="*/ 258615 h 1909994"/>
                <a:gd name="connsiteX7" fmla="*/ 74777 w 1903577"/>
                <a:gd name="connsiteY7" fmla="*/ 695344 h 1909994"/>
                <a:gd name="connsiteX8" fmla="*/ 115720 w 1903577"/>
                <a:gd name="connsiteY8" fmla="*/ 722639 h 1909994"/>
                <a:gd name="connsiteX9" fmla="*/ 170311 w 1903577"/>
                <a:gd name="connsiteY9" fmla="*/ 818174 h 1909994"/>
                <a:gd name="connsiteX10" fmla="*/ 224902 w 1903577"/>
                <a:gd name="connsiteY10" fmla="*/ 941003 h 1909994"/>
                <a:gd name="connsiteX11" fmla="*/ 265846 w 1903577"/>
                <a:gd name="connsiteY11" fmla="*/ 981947 h 1909994"/>
                <a:gd name="connsiteX12" fmla="*/ 347732 w 1903577"/>
                <a:gd name="connsiteY12" fmla="*/ 1036538 h 1909994"/>
                <a:gd name="connsiteX13" fmla="*/ 388675 w 1903577"/>
                <a:gd name="connsiteY13" fmla="*/ 1063833 h 1909994"/>
                <a:gd name="connsiteX14" fmla="*/ 415971 w 1903577"/>
                <a:gd name="connsiteY14" fmla="*/ 1104777 h 1909994"/>
                <a:gd name="connsiteX15" fmla="*/ 456914 w 1903577"/>
                <a:gd name="connsiteY15" fmla="*/ 1200311 h 1909994"/>
                <a:gd name="connsiteX16" fmla="*/ 511505 w 1903577"/>
                <a:gd name="connsiteY16" fmla="*/ 1282197 h 1909994"/>
                <a:gd name="connsiteX17" fmla="*/ 525153 w 1903577"/>
                <a:gd name="connsiteY17" fmla="*/ 1364084 h 1909994"/>
                <a:gd name="connsiteX18" fmla="*/ 579744 w 1903577"/>
                <a:gd name="connsiteY18" fmla="*/ 1486914 h 1909994"/>
                <a:gd name="connsiteX19" fmla="*/ 593392 w 1903577"/>
                <a:gd name="connsiteY19" fmla="*/ 1527857 h 1909994"/>
                <a:gd name="connsiteX20" fmla="*/ 675278 w 1903577"/>
                <a:gd name="connsiteY20" fmla="*/ 1596096 h 1909994"/>
                <a:gd name="connsiteX21" fmla="*/ 743517 w 1903577"/>
                <a:gd name="connsiteY21" fmla="*/ 1650687 h 1909994"/>
                <a:gd name="connsiteX22" fmla="*/ 852699 w 1903577"/>
                <a:gd name="connsiteY22" fmla="*/ 1677982 h 1909994"/>
                <a:gd name="connsiteX23" fmla="*/ 920938 w 1903577"/>
                <a:gd name="connsiteY23" fmla="*/ 1746221 h 1909994"/>
                <a:gd name="connsiteX24" fmla="*/ 961881 w 1903577"/>
                <a:gd name="connsiteY24" fmla="*/ 1787165 h 1909994"/>
                <a:gd name="connsiteX25" fmla="*/ 1002825 w 1903577"/>
                <a:gd name="connsiteY25" fmla="*/ 1800812 h 1909994"/>
                <a:gd name="connsiteX26" fmla="*/ 1057416 w 1903577"/>
                <a:gd name="connsiteY26" fmla="*/ 1828108 h 1909994"/>
                <a:gd name="connsiteX27" fmla="*/ 1275780 w 1903577"/>
                <a:gd name="connsiteY27" fmla="*/ 1841756 h 1909994"/>
                <a:gd name="connsiteX28" fmla="*/ 1316723 w 1903577"/>
                <a:gd name="connsiteY28" fmla="*/ 1855403 h 1909994"/>
                <a:gd name="connsiteX29" fmla="*/ 1439553 w 1903577"/>
                <a:gd name="connsiteY29" fmla="*/ 1800812 h 1909994"/>
                <a:gd name="connsiteX30" fmla="*/ 1521440 w 1903577"/>
                <a:gd name="connsiteY30" fmla="*/ 1814460 h 1909994"/>
                <a:gd name="connsiteX31" fmla="*/ 1548735 w 1903577"/>
                <a:gd name="connsiteY31" fmla="*/ 1855403 h 1909994"/>
                <a:gd name="connsiteX32" fmla="*/ 1603326 w 1903577"/>
                <a:gd name="connsiteY32" fmla="*/ 1869051 h 1909994"/>
                <a:gd name="connsiteX33" fmla="*/ 1685213 w 1903577"/>
                <a:gd name="connsiteY33" fmla="*/ 1909994 h 1909994"/>
                <a:gd name="connsiteX0" fmla="*/ 1685213 w 1903577"/>
                <a:gd name="connsiteY0" fmla="*/ 1897775 h 1897775"/>
                <a:gd name="connsiteX1" fmla="*/ 1903577 w 1903577"/>
                <a:gd name="connsiteY1" fmla="*/ 1297274 h 1897775"/>
                <a:gd name="connsiteX2" fmla="*/ 306789 w 1903577"/>
                <a:gd name="connsiteY2" fmla="*/ 55328 h 1897775"/>
                <a:gd name="connsiteX3" fmla="*/ 129368 w 1903577"/>
                <a:gd name="connsiteY3" fmla="*/ 14384 h 1897775"/>
                <a:gd name="connsiteX4" fmla="*/ 88425 w 1903577"/>
                <a:gd name="connsiteY4" fmla="*/ 96271 h 1897775"/>
                <a:gd name="connsiteX5" fmla="*/ 20186 w 1903577"/>
                <a:gd name="connsiteY5" fmla="*/ 246396 h 1897775"/>
                <a:gd name="connsiteX6" fmla="*/ 74777 w 1903577"/>
                <a:gd name="connsiteY6" fmla="*/ 683125 h 1897775"/>
                <a:gd name="connsiteX7" fmla="*/ 115720 w 1903577"/>
                <a:gd name="connsiteY7" fmla="*/ 710420 h 1897775"/>
                <a:gd name="connsiteX8" fmla="*/ 170311 w 1903577"/>
                <a:gd name="connsiteY8" fmla="*/ 805955 h 1897775"/>
                <a:gd name="connsiteX9" fmla="*/ 224902 w 1903577"/>
                <a:gd name="connsiteY9" fmla="*/ 928784 h 1897775"/>
                <a:gd name="connsiteX10" fmla="*/ 265846 w 1903577"/>
                <a:gd name="connsiteY10" fmla="*/ 969728 h 1897775"/>
                <a:gd name="connsiteX11" fmla="*/ 347732 w 1903577"/>
                <a:gd name="connsiteY11" fmla="*/ 1024319 h 1897775"/>
                <a:gd name="connsiteX12" fmla="*/ 388675 w 1903577"/>
                <a:gd name="connsiteY12" fmla="*/ 1051614 h 1897775"/>
                <a:gd name="connsiteX13" fmla="*/ 415971 w 1903577"/>
                <a:gd name="connsiteY13" fmla="*/ 1092558 h 1897775"/>
                <a:gd name="connsiteX14" fmla="*/ 456914 w 1903577"/>
                <a:gd name="connsiteY14" fmla="*/ 1188092 h 1897775"/>
                <a:gd name="connsiteX15" fmla="*/ 511505 w 1903577"/>
                <a:gd name="connsiteY15" fmla="*/ 1269978 h 1897775"/>
                <a:gd name="connsiteX16" fmla="*/ 525153 w 1903577"/>
                <a:gd name="connsiteY16" fmla="*/ 1351865 h 1897775"/>
                <a:gd name="connsiteX17" fmla="*/ 579744 w 1903577"/>
                <a:gd name="connsiteY17" fmla="*/ 1474695 h 1897775"/>
                <a:gd name="connsiteX18" fmla="*/ 593392 w 1903577"/>
                <a:gd name="connsiteY18" fmla="*/ 1515638 h 1897775"/>
                <a:gd name="connsiteX19" fmla="*/ 675278 w 1903577"/>
                <a:gd name="connsiteY19" fmla="*/ 1583877 h 1897775"/>
                <a:gd name="connsiteX20" fmla="*/ 743517 w 1903577"/>
                <a:gd name="connsiteY20" fmla="*/ 1638468 h 1897775"/>
                <a:gd name="connsiteX21" fmla="*/ 852699 w 1903577"/>
                <a:gd name="connsiteY21" fmla="*/ 1665763 h 1897775"/>
                <a:gd name="connsiteX22" fmla="*/ 920938 w 1903577"/>
                <a:gd name="connsiteY22" fmla="*/ 1734002 h 1897775"/>
                <a:gd name="connsiteX23" fmla="*/ 961881 w 1903577"/>
                <a:gd name="connsiteY23" fmla="*/ 1774946 h 1897775"/>
                <a:gd name="connsiteX24" fmla="*/ 1002825 w 1903577"/>
                <a:gd name="connsiteY24" fmla="*/ 1788593 h 1897775"/>
                <a:gd name="connsiteX25" fmla="*/ 1057416 w 1903577"/>
                <a:gd name="connsiteY25" fmla="*/ 1815889 h 1897775"/>
                <a:gd name="connsiteX26" fmla="*/ 1275780 w 1903577"/>
                <a:gd name="connsiteY26" fmla="*/ 1829537 h 1897775"/>
                <a:gd name="connsiteX27" fmla="*/ 1316723 w 1903577"/>
                <a:gd name="connsiteY27" fmla="*/ 1843184 h 1897775"/>
                <a:gd name="connsiteX28" fmla="*/ 1439553 w 1903577"/>
                <a:gd name="connsiteY28" fmla="*/ 1788593 h 1897775"/>
                <a:gd name="connsiteX29" fmla="*/ 1521440 w 1903577"/>
                <a:gd name="connsiteY29" fmla="*/ 1802241 h 1897775"/>
                <a:gd name="connsiteX30" fmla="*/ 1548735 w 1903577"/>
                <a:gd name="connsiteY30" fmla="*/ 1843184 h 1897775"/>
                <a:gd name="connsiteX31" fmla="*/ 1603326 w 1903577"/>
                <a:gd name="connsiteY31" fmla="*/ 1856832 h 1897775"/>
                <a:gd name="connsiteX32" fmla="*/ 1685213 w 1903577"/>
                <a:gd name="connsiteY32" fmla="*/ 1897775 h 1897775"/>
                <a:gd name="connsiteX0" fmla="*/ 1685213 w 1903577"/>
                <a:gd name="connsiteY0" fmla="*/ 1883391 h 1883391"/>
                <a:gd name="connsiteX1" fmla="*/ 1903577 w 1903577"/>
                <a:gd name="connsiteY1" fmla="*/ 1282890 h 1883391"/>
                <a:gd name="connsiteX2" fmla="*/ 129368 w 1903577"/>
                <a:gd name="connsiteY2" fmla="*/ 0 h 1883391"/>
                <a:gd name="connsiteX3" fmla="*/ 88425 w 1903577"/>
                <a:gd name="connsiteY3" fmla="*/ 81887 h 1883391"/>
                <a:gd name="connsiteX4" fmla="*/ 20186 w 1903577"/>
                <a:gd name="connsiteY4" fmla="*/ 232012 h 1883391"/>
                <a:gd name="connsiteX5" fmla="*/ 74777 w 1903577"/>
                <a:gd name="connsiteY5" fmla="*/ 668741 h 1883391"/>
                <a:gd name="connsiteX6" fmla="*/ 115720 w 1903577"/>
                <a:gd name="connsiteY6" fmla="*/ 696036 h 1883391"/>
                <a:gd name="connsiteX7" fmla="*/ 170311 w 1903577"/>
                <a:gd name="connsiteY7" fmla="*/ 791571 h 1883391"/>
                <a:gd name="connsiteX8" fmla="*/ 224902 w 1903577"/>
                <a:gd name="connsiteY8" fmla="*/ 914400 h 1883391"/>
                <a:gd name="connsiteX9" fmla="*/ 265846 w 1903577"/>
                <a:gd name="connsiteY9" fmla="*/ 955344 h 1883391"/>
                <a:gd name="connsiteX10" fmla="*/ 347732 w 1903577"/>
                <a:gd name="connsiteY10" fmla="*/ 1009935 h 1883391"/>
                <a:gd name="connsiteX11" fmla="*/ 388675 w 1903577"/>
                <a:gd name="connsiteY11" fmla="*/ 1037230 h 1883391"/>
                <a:gd name="connsiteX12" fmla="*/ 415971 w 1903577"/>
                <a:gd name="connsiteY12" fmla="*/ 1078174 h 1883391"/>
                <a:gd name="connsiteX13" fmla="*/ 456914 w 1903577"/>
                <a:gd name="connsiteY13" fmla="*/ 1173708 h 1883391"/>
                <a:gd name="connsiteX14" fmla="*/ 511505 w 1903577"/>
                <a:gd name="connsiteY14" fmla="*/ 1255594 h 1883391"/>
                <a:gd name="connsiteX15" fmla="*/ 525153 w 1903577"/>
                <a:gd name="connsiteY15" fmla="*/ 1337481 h 1883391"/>
                <a:gd name="connsiteX16" fmla="*/ 579744 w 1903577"/>
                <a:gd name="connsiteY16" fmla="*/ 1460311 h 1883391"/>
                <a:gd name="connsiteX17" fmla="*/ 593392 w 1903577"/>
                <a:gd name="connsiteY17" fmla="*/ 1501254 h 1883391"/>
                <a:gd name="connsiteX18" fmla="*/ 675278 w 1903577"/>
                <a:gd name="connsiteY18" fmla="*/ 1569493 h 1883391"/>
                <a:gd name="connsiteX19" fmla="*/ 743517 w 1903577"/>
                <a:gd name="connsiteY19" fmla="*/ 1624084 h 1883391"/>
                <a:gd name="connsiteX20" fmla="*/ 852699 w 1903577"/>
                <a:gd name="connsiteY20" fmla="*/ 1651379 h 1883391"/>
                <a:gd name="connsiteX21" fmla="*/ 920938 w 1903577"/>
                <a:gd name="connsiteY21" fmla="*/ 1719618 h 1883391"/>
                <a:gd name="connsiteX22" fmla="*/ 961881 w 1903577"/>
                <a:gd name="connsiteY22" fmla="*/ 1760562 h 1883391"/>
                <a:gd name="connsiteX23" fmla="*/ 1002825 w 1903577"/>
                <a:gd name="connsiteY23" fmla="*/ 1774209 h 1883391"/>
                <a:gd name="connsiteX24" fmla="*/ 1057416 w 1903577"/>
                <a:gd name="connsiteY24" fmla="*/ 1801505 h 1883391"/>
                <a:gd name="connsiteX25" fmla="*/ 1275780 w 1903577"/>
                <a:gd name="connsiteY25" fmla="*/ 1815153 h 1883391"/>
                <a:gd name="connsiteX26" fmla="*/ 1316723 w 1903577"/>
                <a:gd name="connsiteY26" fmla="*/ 1828800 h 1883391"/>
                <a:gd name="connsiteX27" fmla="*/ 1439553 w 1903577"/>
                <a:gd name="connsiteY27" fmla="*/ 1774209 h 1883391"/>
                <a:gd name="connsiteX28" fmla="*/ 1521440 w 1903577"/>
                <a:gd name="connsiteY28" fmla="*/ 1787857 h 1883391"/>
                <a:gd name="connsiteX29" fmla="*/ 1548735 w 1903577"/>
                <a:gd name="connsiteY29" fmla="*/ 1828800 h 1883391"/>
                <a:gd name="connsiteX30" fmla="*/ 1603326 w 1903577"/>
                <a:gd name="connsiteY30" fmla="*/ 1842448 h 1883391"/>
                <a:gd name="connsiteX31" fmla="*/ 1685213 w 1903577"/>
                <a:gd name="connsiteY31" fmla="*/ 1883391 h 1883391"/>
                <a:gd name="connsiteX0" fmla="*/ 1750144 w 1968508"/>
                <a:gd name="connsiteY0" fmla="*/ 1861829 h 1861829"/>
                <a:gd name="connsiteX1" fmla="*/ 1968508 w 1968508"/>
                <a:gd name="connsiteY1" fmla="*/ 1261328 h 1861829"/>
                <a:gd name="connsiteX2" fmla="*/ 153356 w 1968508"/>
                <a:gd name="connsiteY2" fmla="*/ 60325 h 1861829"/>
                <a:gd name="connsiteX3" fmla="*/ 85117 w 1968508"/>
                <a:gd name="connsiteY3" fmla="*/ 210450 h 1861829"/>
                <a:gd name="connsiteX4" fmla="*/ 139708 w 1968508"/>
                <a:gd name="connsiteY4" fmla="*/ 647179 h 1861829"/>
                <a:gd name="connsiteX5" fmla="*/ 180651 w 1968508"/>
                <a:gd name="connsiteY5" fmla="*/ 674474 h 1861829"/>
                <a:gd name="connsiteX6" fmla="*/ 235242 w 1968508"/>
                <a:gd name="connsiteY6" fmla="*/ 770009 h 1861829"/>
                <a:gd name="connsiteX7" fmla="*/ 289833 w 1968508"/>
                <a:gd name="connsiteY7" fmla="*/ 892838 h 1861829"/>
                <a:gd name="connsiteX8" fmla="*/ 330777 w 1968508"/>
                <a:gd name="connsiteY8" fmla="*/ 933782 h 1861829"/>
                <a:gd name="connsiteX9" fmla="*/ 412663 w 1968508"/>
                <a:gd name="connsiteY9" fmla="*/ 988373 h 1861829"/>
                <a:gd name="connsiteX10" fmla="*/ 453606 w 1968508"/>
                <a:gd name="connsiteY10" fmla="*/ 1015668 h 1861829"/>
                <a:gd name="connsiteX11" fmla="*/ 480902 w 1968508"/>
                <a:gd name="connsiteY11" fmla="*/ 1056612 h 1861829"/>
                <a:gd name="connsiteX12" fmla="*/ 521845 w 1968508"/>
                <a:gd name="connsiteY12" fmla="*/ 1152146 h 1861829"/>
                <a:gd name="connsiteX13" fmla="*/ 576436 w 1968508"/>
                <a:gd name="connsiteY13" fmla="*/ 1234032 h 1861829"/>
                <a:gd name="connsiteX14" fmla="*/ 590084 w 1968508"/>
                <a:gd name="connsiteY14" fmla="*/ 1315919 h 1861829"/>
                <a:gd name="connsiteX15" fmla="*/ 644675 w 1968508"/>
                <a:gd name="connsiteY15" fmla="*/ 1438749 h 1861829"/>
                <a:gd name="connsiteX16" fmla="*/ 658323 w 1968508"/>
                <a:gd name="connsiteY16" fmla="*/ 1479692 h 1861829"/>
                <a:gd name="connsiteX17" fmla="*/ 740209 w 1968508"/>
                <a:gd name="connsiteY17" fmla="*/ 1547931 h 1861829"/>
                <a:gd name="connsiteX18" fmla="*/ 808448 w 1968508"/>
                <a:gd name="connsiteY18" fmla="*/ 1602522 h 1861829"/>
                <a:gd name="connsiteX19" fmla="*/ 917630 w 1968508"/>
                <a:gd name="connsiteY19" fmla="*/ 1629817 h 1861829"/>
                <a:gd name="connsiteX20" fmla="*/ 985869 w 1968508"/>
                <a:gd name="connsiteY20" fmla="*/ 1698056 h 1861829"/>
                <a:gd name="connsiteX21" fmla="*/ 1026812 w 1968508"/>
                <a:gd name="connsiteY21" fmla="*/ 1739000 h 1861829"/>
                <a:gd name="connsiteX22" fmla="*/ 1067756 w 1968508"/>
                <a:gd name="connsiteY22" fmla="*/ 1752647 h 1861829"/>
                <a:gd name="connsiteX23" fmla="*/ 1122347 w 1968508"/>
                <a:gd name="connsiteY23" fmla="*/ 1779943 h 1861829"/>
                <a:gd name="connsiteX24" fmla="*/ 1340711 w 1968508"/>
                <a:gd name="connsiteY24" fmla="*/ 1793591 h 1861829"/>
                <a:gd name="connsiteX25" fmla="*/ 1381654 w 1968508"/>
                <a:gd name="connsiteY25" fmla="*/ 1807238 h 1861829"/>
                <a:gd name="connsiteX26" fmla="*/ 1504484 w 1968508"/>
                <a:gd name="connsiteY26" fmla="*/ 1752647 h 1861829"/>
                <a:gd name="connsiteX27" fmla="*/ 1586371 w 1968508"/>
                <a:gd name="connsiteY27" fmla="*/ 1766295 h 1861829"/>
                <a:gd name="connsiteX28" fmla="*/ 1613666 w 1968508"/>
                <a:gd name="connsiteY28" fmla="*/ 1807238 h 1861829"/>
                <a:gd name="connsiteX29" fmla="*/ 1668257 w 1968508"/>
                <a:gd name="connsiteY29" fmla="*/ 1820886 h 1861829"/>
                <a:gd name="connsiteX30" fmla="*/ 1750144 w 1968508"/>
                <a:gd name="connsiteY30" fmla="*/ 1861829 h 1861829"/>
                <a:gd name="connsiteX0" fmla="*/ 1736950 w 1955314"/>
                <a:gd name="connsiteY0" fmla="*/ 1813439 h 1813439"/>
                <a:gd name="connsiteX1" fmla="*/ 1955314 w 1955314"/>
                <a:gd name="connsiteY1" fmla="*/ 1212938 h 1813439"/>
                <a:gd name="connsiteX2" fmla="*/ 140162 w 1955314"/>
                <a:gd name="connsiteY2" fmla="*/ 11935 h 1813439"/>
                <a:gd name="connsiteX3" fmla="*/ 126514 w 1955314"/>
                <a:gd name="connsiteY3" fmla="*/ 598789 h 1813439"/>
                <a:gd name="connsiteX4" fmla="*/ 167457 w 1955314"/>
                <a:gd name="connsiteY4" fmla="*/ 626084 h 1813439"/>
                <a:gd name="connsiteX5" fmla="*/ 222048 w 1955314"/>
                <a:gd name="connsiteY5" fmla="*/ 721619 h 1813439"/>
                <a:gd name="connsiteX6" fmla="*/ 276639 w 1955314"/>
                <a:gd name="connsiteY6" fmla="*/ 844448 h 1813439"/>
                <a:gd name="connsiteX7" fmla="*/ 317583 w 1955314"/>
                <a:gd name="connsiteY7" fmla="*/ 885392 h 1813439"/>
                <a:gd name="connsiteX8" fmla="*/ 399469 w 1955314"/>
                <a:gd name="connsiteY8" fmla="*/ 939983 h 1813439"/>
                <a:gd name="connsiteX9" fmla="*/ 440412 w 1955314"/>
                <a:gd name="connsiteY9" fmla="*/ 967278 h 1813439"/>
                <a:gd name="connsiteX10" fmla="*/ 467708 w 1955314"/>
                <a:gd name="connsiteY10" fmla="*/ 1008222 h 1813439"/>
                <a:gd name="connsiteX11" fmla="*/ 508651 w 1955314"/>
                <a:gd name="connsiteY11" fmla="*/ 1103756 h 1813439"/>
                <a:gd name="connsiteX12" fmla="*/ 563242 w 1955314"/>
                <a:gd name="connsiteY12" fmla="*/ 1185642 h 1813439"/>
                <a:gd name="connsiteX13" fmla="*/ 576890 w 1955314"/>
                <a:gd name="connsiteY13" fmla="*/ 1267529 h 1813439"/>
                <a:gd name="connsiteX14" fmla="*/ 631481 w 1955314"/>
                <a:gd name="connsiteY14" fmla="*/ 1390359 h 1813439"/>
                <a:gd name="connsiteX15" fmla="*/ 645129 w 1955314"/>
                <a:gd name="connsiteY15" fmla="*/ 1431302 h 1813439"/>
                <a:gd name="connsiteX16" fmla="*/ 727015 w 1955314"/>
                <a:gd name="connsiteY16" fmla="*/ 1499541 h 1813439"/>
                <a:gd name="connsiteX17" fmla="*/ 795254 w 1955314"/>
                <a:gd name="connsiteY17" fmla="*/ 1554132 h 1813439"/>
                <a:gd name="connsiteX18" fmla="*/ 904436 w 1955314"/>
                <a:gd name="connsiteY18" fmla="*/ 1581427 h 1813439"/>
                <a:gd name="connsiteX19" fmla="*/ 972675 w 1955314"/>
                <a:gd name="connsiteY19" fmla="*/ 1649666 h 1813439"/>
                <a:gd name="connsiteX20" fmla="*/ 1013618 w 1955314"/>
                <a:gd name="connsiteY20" fmla="*/ 1690610 h 1813439"/>
                <a:gd name="connsiteX21" fmla="*/ 1054562 w 1955314"/>
                <a:gd name="connsiteY21" fmla="*/ 1704257 h 1813439"/>
                <a:gd name="connsiteX22" fmla="*/ 1109153 w 1955314"/>
                <a:gd name="connsiteY22" fmla="*/ 1731553 h 1813439"/>
                <a:gd name="connsiteX23" fmla="*/ 1327517 w 1955314"/>
                <a:gd name="connsiteY23" fmla="*/ 1745201 h 1813439"/>
                <a:gd name="connsiteX24" fmla="*/ 1368460 w 1955314"/>
                <a:gd name="connsiteY24" fmla="*/ 1758848 h 1813439"/>
                <a:gd name="connsiteX25" fmla="*/ 1491290 w 1955314"/>
                <a:gd name="connsiteY25" fmla="*/ 1704257 h 1813439"/>
                <a:gd name="connsiteX26" fmla="*/ 1573177 w 1955314"/>
                <a:gd name="connsiteY26" fmla="*/ 1717905 h 1813439"/>
                <a:gd name="connsiteX27" fmla="*/ 1600472 w 1955314"/>
                <a:gd name="connsiteY27" fmla="*/ 1758848 h 1813439"/>
                <a:gd name="connsiteX28" fmla="*/ 1655063 w 1955314"/>
                <a:gd name="connsiteY28" fmla="*/ 1772496 h 1813439"/>
                <a:gd name="connsiteX29" fmla="*/ 1736950 w 1955314"/>
                <a:gd name="connsiteY29" fmla="*/ 1813439 h 1813439"/>
                <a:gd name="connsiteX0" fmla="*/ 1735727 w 1954091"/>
                <a:gd name="connsiteY0" fmla="*/ 1253625 h 1253625"/>
                <a:gd name="connsiteX1" fmla="*/ 1954091 w 1954091"/>
                <a:gd name="connsiteY1" fmla="*/ 653124 h 1253625"/>
                <a:gd name="connsiteX2" fmla="*/ 125291 w 1954091"/>
                <a:gd name="connsiteY2" fmla="*/ 38975 h 1253625"/>
                <a:gd name="connsiteX3" fmla="*/ 166234 w 1954091"/>
                <a:gd name="connsiteY3" fmla="*/ 66270 h 1253625"/>
                <a:gd name="connsiteX4" fmla="*/ 220825 w 1954091"/>
                <a:gd name="connsiteY4" fmla="*/ 161805 h 1253625"/>
                <a:gd name="connsiteX5" fmla="*/ 275416 w 1954091"/>
                <a:gd name="connsiteY5" fmla="*/ 284634 h 1253625"/>
                <a:gd name="connsiteX6" fmla="*/ 316360 w 1954091"/>
                <a:gd name="connsiteY6" fmla="*/ 325578 h 1253625"/>
                <a:gd name="connsiteX7" fmla="*/ 398246 w 1954091"/>
                <a:gd name="connsiteY7" fmla="*/ 380169 h 1253625"/>
                <a:gd name="connsiteX8" fmla="*/ 439189 w 1954091"/>
                <a:gd name="connsiteY8" fmla="*/ 407464 h 1253625"/>
                <a:gd name="connsiteX9" fmla="*/ 466485 w 1954091"/>
                <a:gd name="connsiteY9" fmla="*/ 448408 h 1253625"/>
                <a:gd name="connsiteX10" fmla="*/ 507428 w 1954091"/>
                <a:gd name="connsiteY10" fmla="*/ 543942 h 1253625"/>
                <a:gd name="connsiteX11" fmla="*/ 562019 w 1954091"/>
                <a:gd name="connsiteY11" fmla="*/ 625828 h 1253625"/>
                <a:gd name="connsiteX12" fmla="*/ 575667 w 1954091"/>
                <a:gd name="connsiteY12" fmla="*/ 707715 h 1253625"/>
                <a:gd name="connsiteX13" fmla="*/ 630258 w 1954091"/>
                <a:gd name="connsiteY13" fmla="*/ 830545 h 1253625"/>
                <a:gd name="connsiteX14" fmla="*/ 643906 w 1954091"/>
                <a:gd name="connsiteY14" fmla="*/ 871488 h 1253625"/>
                <a:gd name="connsiteX15" fmla="*/ 725792 w 1954091"/>
                <a:gd name="connsiteY15" fmla="*/ 939727 h 1253625"/>
                <a:gd name="connsiteX16" fmla="*/ 794031 w 1954091"/>
                <a:gd name="connsiteY16" fmla="*/ 994318 h 1253625"/>
                <a:gd name="connsiteX17" fmla="*/ 903213 w 1954091"/>
                <a:gd name="connsiteY17" fmla="*/ 1021613 h 1253625"/>
                <a:gd name="connsiteX18" fmla="*/ 971452 w 1954091"/>
                <a:gd name="connsiteY18" fmla="*/ 1089852 h 1253625"/>
                <a:gd name="connsiteX19" fmla="*/ 1012395 w 1954091"/>
                <a:gd name="connsiteY19" fmla="*/ 1130796 h 1253625"/>
                <a:gd name="connsiteX20" fmla="*/ 1053339 w 1954091"/>
                <a:gd name="connsiteY20" fmla="*/ 1144443 h 1253625"/>
                <a:gd name="connsiteX21" fmla="*/ 1107930 w 1954091"/>
                <a:gd name="connsiteY21" fmla="*/ 1171739 h 1253625"/>
                <a:gd name="connsiteX22" fmla="*/ 1326294 w 1954091"/>
                <a:gd name="connsiteY22" fmla="*/ 1185387 h 1253625"/>
                <a:gd name="connsiteX23" fmla="*/ 1367237 w 1954091"/>
                <a:gd name="connsiteY23" fmla="*/ 1199034 h 1253625"/>
                <a:gd name="connsiteX24" fmla="*/ 1490067 w 1954091"/>
                <a:gd name="connsiteY24" fmla="*/ 1144443 h 1253625"/>
                <a:gd name="connsiteX25" fmla="*/ 1571954 w 1954091"/>
                <a:gd name="connsiteY25" fmla="*/ 1158091 h 1253625"/>
                <a:gd name="connsiteX26" fmla="*/ 1599249 w 1954091"/>
                <a:gd name="connsiteY26" fmla="*/ 1199034 h 1253625"/>
                <a:gd name="connsiteX27" fmla="*/ 1653840 w 1954091"/>
                <a:gd name="connsiteY27" fmla="*/ 1212682 h 1253625"/>
                <a:gd name="connsiteX28" fmla="*/ 1735727 w 1954091"/>
                <a:gd name="connsiteY28" fmla="*/ 1253625 h 1253625"/>
                <a:gd name="connsiteX0" fmla="*/ 1569493 w 1787857"/>
                <a:gd name="connsiteY0" fmla="*/ 1187355 h 1187355"/>
                <a:gd name="connsiteX1" fmla="*/ 1787857 w 1787857"/>
                <a:gd name="connsiteY1" fmla="*/ 586854 h 1187355"/>
                <a:gd name="connsiteX2" fmla="*/ 0 w 1787857"/>
                <a:gd name="connsiteY2" fmla="*/ 0 h 1187355"/>
                <a:gd name="connsiteX3" fmla="*/ 54591 w 1787857"/>
                <a:gd name="connsiteY3" fmla="*/ 95535 h 1187355"/>
                <a:gd name="connsiteX4" fmla="*/ 109182 w 1787857"/>
                <a:gd name="connsiteY4" fmla="*/ 218364 h 1187355"/>
                <a:gd name="connsiteX5" fmla="*/ 150126 w 1787857"/>
                <a:gd name="connsiteY5" fmla="*/ 259308 h 1187355"/>
                <a:gd name="connsiteX6" fmla="*/ 232012 w 1787857"/>
                <a:gd name="connsiteY6" fmla="*/ 313899 h 1187355"/>
                <a:gd name="connsiteX7" fmla="*/ 272955 w 1787857"/>
                <a:gd name="connsiteY7" fmla="*/ 341194 h 1187355"/>
                <a:gd name="connsiteX8" fmla="*/ 300251 w 1787857"/>
                <a:gd name="connsiteY8" fmla="*/ 382138 h 1187355"/>
                <a:gd name="connsiteX9" fmla="*/ 341194 w 1787857"/>
                <a:gd name="connsiteY9" fmla="*/ 477672 h 1187355"/>
                <a:gd name="connsiteX10" fmla="*/ 395785 w 1787857"/>
                <a:gd name="connsiteY10" fmla="*/ 559558 h 1187355"/>
                <a:gd name="connsiteX11" fmla="*/ 409433 w 1787857"/>
                <a:gd name="connsiteY11" fmla="*/ 641445 h 1187355"/>
                <a:gd name="connsiteX12" fmla="*/ 464024 w 1787857"/>
                <a:gd name="connsiteY12" fmla="*/ 764275 h 1187355"/>
                <a:gd name="connsiteX13" fmla="*/ 477672 w 1787857"/>
                <a:gd name="connsiteY13" fmla="*/ 805218 h 1187355"/>
                <a:gd name="connsiteX14" fmla="*/ 559558 w 1787857"/>
                <a:gd name="connsiteY14" fmla="*/ 873457 h 1187355"/>
                <a:gd name="connsiteX15" fmla="*/ 627797 w 1787857"/>
                <a:gd name="connsiteY15" fmla="*/ 928048 h 1187355"/>
                <a:gd name="connsiteX16" fmla="*/ 736979 w 1787857"/>
                <a:gd name="connsiteY16" fmla="*/ 955343 h 1187355"/>
                <a:gd name="connsiteX17" fmla="*/ 805218 w 1787857"/>
                <a:gd name="connsiteY17" fmla="*/ 1023582 h 1187355"/>
                <a:gd name="connsiteX18" fmla="*/ 846161 w 1787857"/>
                <a:gd name="connsiteY18" fmla="*/ 1064526 h 1187355"/>
                <a:gd name="connsiteX19" fmla="*/ 887105 w 1787857"/>
                <a:gd name="connsiteY19" fmla="*/ 1078173 h 1187355"/>
                <a:gd name="connsiteX20" fmla="*/ 941696 w 1787857"/>
                <a:gd name="connsiteY20" fmla="*/ 1105469 h 1187355"/>
                <a:gd name="connsiteX21" fmla="*/ 1160060 w 1787857"/>
                <a:gd name="connsiteY21" fmla="*/ 1119117 h 1187355"/>
                <a:gd name="connsiteX22" fmla="*/ 1201003 w 1787857"/>
                <a:gd name="connsiteY22" fmla="*/ 1132764 h 1187355"/>
                <a:gd name="connsiteX23" fmla="*/ 1323833 w 1787857"/>
                <a:gd name="connsiteY23" fmla="*/ 1078173 h 1187355"/>
                <a:gd name="connsiteX24" fmla="*/ 1405720 w 1787857"/>
                <a:gd name="connsiteY24" fmla="*/ 1091821 h 1187355"/>
                <a:gd name="connsiteX25" fmla="*/ 1433015 w 1787857"/>
                <a:gd name="connsiteY25" fmla="*/ 1132764 h 1187355"/>
                <a:gd name="connsiteX26" fmla="*/ 1487606 w 1787857"/>
                <a:gd name="connsiteY26" fmla="*/ 1146412 h 1187355"/>
                <a:gd name="connsiteX27" fmla="*/ 1569493 w 1787857"/>
                <a:gd name="connsiteY27" fmla="*/ 1187355 h 1187355"/>
                <a:gd name="connsiteX0" fmla="*/ 1634359 w 1852723"/>
                <a:gd name="connsiteY0" fmla="*/ 1107478 h 1107478"/>
                <a:gd name="connsiteX1" fmla="*/ 1852723 w 1852723"/>
                <a:gd name="connsiteY1" fmla="*/ 506977 h 1107478"/>
                <a:gd name="connsiteX2" fmla="*/ 119457 w 1852723"/>
                <a:gd name="connsiteY2" fmla="*/ 15658 h 1107478"/>
                <a:gd name="connsiteX3" fmla="*/ 174048 w 1852723"/>
                <a:gd name="connsiteY3" fmla="*/ 138487 h 1107478"/>
                <a:gd name="connsiteX4" fmla="*/ 214992 w 1852723"/>
                <a:gd name="connsiteY4" fmla="*/ 179431 h 1107478"/>
                <a:gd name="connsiteX5" fmla="*/ 296878 w 1852723"/>
                <a:gd name="connsiteY5" fmla="*/ 234022 h 1107478"/>
                <a:gd name="connsiteX6" fmla="*/ 337821 w 1852723"/>
                <a:gd name="connsiteY6" fmla="*/ 261317 h 1107478"/>
                <a:gd name="connsiteX7" fmla="*/ 365117 w 1852723"/>
                <a:gd name="connsiteY7" fmla="*/ 302261 h 1107478"/>
                <a:gd name="connsiteX8" fmla="*/ 406060 w 1852723"/>
                <a:gd name="connsiteY8" fmla="*/ 397795 h 1107478"/>
                <a:gd name="connsiteX9" fmla="*/ 460651 w 1852723"/>
                <a:gd name="connsiteY9" fmla="*/ 479681 h 1107478"/>
                <a:gd name="connsiteX10" fmla="*/ 474299 w 1852723"/>
                <a:gd name="connsiteY10" fmla="*/ 561568 h 1107478"/>
                <a:gd name="connsiteX11" fmla="*/ 528890 w 1852723"/>
                <a:gd name="connsiteY11" fmla="*/ 684398 h 1107478"/>
                <a:gd name="connsiteX12" fmla="*/ 542538 w 1852723"/>
                <a:gd name="connsiteY12" fmla="*/ 725341 h 1107478"/>
                <a:gd name="connsiteX13" fmla="*/ 624424 w 1852723"/>
                <a:gd name="connsiteY13" fmla="*/ 793580 h 1107478"/>
                <a:gd name="connsiteX14" fmla="*/ 692663 w 1852723"/>
                <a:gd name="connsiteY14" fmla="*/ 848171 h 1107478"/>
                <a:gd name="connsiteX15" fmla="*/ 801845 w 1852723"/>
                <a:gd name="connsiteY15" fmla="*/ 875466 h 1107478"/>
                <a:gd name="connsiteX16" fmla="*/ 870084 w 1852723"/>
                <a:gd name="connsiteY16" fmla="*/ 943705 h 1107478"/>
                <a:gd name="connsiteX17" fmla="*/ 911027 w 1852723"/>
                <a:gd name="connsiteY17" fmla="*/ 984649 h 1107478"/>
                <a:gd name="connsiteX18" fmla="*/ 951971 w 1852723"/>
                <a:gd name="connsiteY18" fmla="*/ 998296 h 1107478"/>
                <a:gd name="connsiteX19" fmla="*/ 1006562 w 1852723"/>
                <a:gd name="connsiteY19" fmla="*/ 1025592 h 1107478"/>
                <a:gd name="connsiteX20" fmla="*/ 1224926 w 1852723"/>
                <a:gd name="connsiteY20" fmla="*/ 1039240 h 1107478"/>
                <a:gd name="connsiteX21" fmla="*/ 1265869 w 1852723"/>
                <a:gd name="connsiteY21" fmla="*/ 1052887 h 1107478"/>
                <a:gd name="connsiteX22" fmla="*/ 1388699 w 1852723"/>
                <a:gd name="connsiteY22" fmla="*/ 998296 h 1107478"/>
                <a:gd name="connsiteX23" fmla="*/ 1470586 w 1852723"/>
                <a:gd name="connsiteY23" fmla="*/ 1011944 h 1107478"/>
                <a:gd name="connsiteX24" fmla="*/ 1497881 w 1852723"/>
                <a:gd name="connsiteY24" fmla="*/ 1052887 h 1107478"/>
                <a:gd name="connsiteX25" fmla="*/ 1552472 w 1852723"/>
                <a:gd name="connsiteY25" fmla="*/ 1066535 h 1107478"/>
                <a:gd name="connsiteX26" fmla="*/ 1634359 w 1852723"/>
                <a:gd name="connsiteY26" fmla="*/ 1107478 h 1107478"/>
                <a:gd name="connsiteX0" fmla="*/ 1574836 w 1793200"/>
                <a:gd name="connsiteY0" fmla="*/ 987308 h 987308"/>
                <a:gd name="connsiteX1" fmla="*/ 1793200 w 1793200"/>
                <a:gd name="connsiteY1" fmla="*/ 386807 h 987308"/>
                <a:gd name="connsiteX2" fmla="*/ 114525 w 1793200"/>
                <a:gd name="connsiteY2" fmla="*/ 18317 h 987308"/>
                <a:gd name="connsiteX3" fmla="*/ 155469 w 1793200"/>
                <a:gd name="connsiteY3" fmla="*/ 59261 h 987308"/>
                <a:gd name="connsiteX4" fmla="*/ 237355 w 1793200"/>
                <a:gd name="connsiteY4" fmla="*/ 113852 h 987308"/>
                <a:gd name="connsiteX5" fmla="*/ 278298 w 1793200"/>
                <a:gd name="connsiteY5" fmla="*/ 141147 h 987308"/>
                <a:gd name="connsiteX6" fmla="*/ 305594 w 1793200"/>
                <a:gd name="connsiteY6" fmla="*/ 182091 h 987308"/>
                <a:gd name="connsiteX7" fmla="*/ 346537 w 1793200"/>
                <a:gd name="connsiteY7" fmla="*/ 277625 h 987308"/>
                <a:gd name="connsiteX8" fmla="*/ 401128 w 1793200"/>
                <a:gd name="connsiteY8" fmla="*/ 359511 h 987308"/>
                <a:gd name="connsiteX9" fmla="*/ 414776 w 1793200"/>
                <a:gd name="connsiteY9" fmla="*/ 441398 h 987308"/>
                <a:gd name="connsiteX10" fmla="*/ 469367 w 1793200"/>
                <a:gd name="connsiteY10" fmla="*/ 564228 h 987308"/>
                <a:gd name="connsiteX11" fmla="*/ 483015 w 1793200"/>
                <a:gd name="connsiteY11" fmla="*/ 605171 h 987308"/>
                <a:gd name="connsiteX12" fmla="*/ 564901 w 1793200"/>
                <a:gd name="connsiteY12" fmla="*/ 673410 h 987308"/>
                <a:gd name="connsiteX13" fmla="*/ 633140 w 1793200"/>
                <a:gd name="connsiteY13" fmla="*/ 728001 h 987308"/>
                <a:gd name="connsiteX14" fmla="*/ 742322 w 1793200"/>
                <a:gd name="connsiteY14" fmla="*/ 755296 h 987308"/>
                <a:gd name="connsiteX15" fmla="*/ 810561 w 1793200"/>
                <a:gd name="connsiteY15" fmla="*/ 823535 h 987308"/>
                <a:gd name="connsiteX16" fmla="*/ 851504 w 1793200"/>
                <a:gd name="connsiteY16" fmla="*/ 864479 h 987308"/>
                <a:gd name="connsiteX17" fmla="*/ 892448 w 1793200"/>
                <a:gd name="connsiteY17" fmla="*/ 878126 h 987308"/>
                <a:gd name="connsiteX18" fmla="*/ 947039 w 1793200"/>
                <a:gd name="connsiteY18" fmla="*/ 905422 h 987308"/>
                <a:gd name="connsiteX19" fmla="*/ 1165403 w 1793200"/>
                <a:gd name="connsiteY19" fmla="*/ 919070 h 987308"/>
                <a:gd name="connsiteX20" fmla="*/ 1206346 w 1793200"/>
                <a:gd name="connsiteY20" fmla="*/ 932717 h 987308"/>
                <a:gd name="connsiteX21" fmla="*/ 1329176 w 1793200"/>
                <a:gd name="connsiteY21" fmla="*/ 878126 h 987308"/>
                <a:gd name="connsiteX22" fmla="*/ 1411063 w 1793200"/>
                <a:gd name="connsiteY22" fmla="*/ 891774 h 987308"/>
                <a:gd name="connsiteX23" fmla="*/ 1438358 w 1793200"/>
                <a:gd name="connsiteY23" fmla="*/ 932717 h 987308"/>
                <a:gd name="connsiteX24" fmla="*/ 1492949 w 1793200"/>
                <a:gd name="connsiteY24" fmla="*/ 946365 h 987308"/>
                <a:gd name="connsiteX25" fmla="*/ 1574836 w 1793200"/>
                <a:gd name="connsiteY25" fmla="*/ 987308 h 987308"/>
                <a:gd name="connsiteX0" fmla="*/ 1521316 w 1739680"/>
                <a:gd name="connsiteY0" fmla="*/ 941626 h 941626"/>
                <a:gd name="connsiteX1" fmla="*/ 1739680 w 1739680"/>
                <a:gd name="connsiteY1" fmla="*/ 341125 h 941626"/>
                <a:gd name="connsiteX2" fmla="*/ 101949 w 1739680"/>
                <a:gd name="connsiteY2" fmla="*/ 13579 h 941626"/>
                <a:gd name="connsiteX3" fmla="*/ 183835 w 1739680"/>
                <a:gd name="connsiteY3" fmla="*/ 68170 h 941626"/>
                <a:gd name="connsiteX4" fmla="*/ 224778 w 1739680"/>
                <a:gd name="connsiteY4" fmla="*/ 95465 h 941626"/>
                <a:gd name="connsiteX5" fmla="*/ 252074 w 1739680"/>
                <a:gd name="connsiteY5" fmla="*/ 136409 h 941626"/>
                <a:gd name="connsiteX6" fmla="*/ 293017 w 1739680"/>
                <a:gd name="connsiteY6" fmla="*/ 231943 h 941626"/>
                <a:gd name="connsiteX7" fmla="*/ 347608 w 1739680"/>
                <a:gd name="connsiteY7" fmla="*/ 313829 h 941626"/>
                <a:gd name="connsiteX8" fmla="*/ 361256 w 1739680"/>
                <a:gd name="connsiteY8" fmla="*/ 395716 h 941626"/>
                <a:gd name="connsiteX9" fmla="*/ 415847 w 1739680"/>
                <a:gd name="connsiteY9" fmla="*/ 518546 h 941626"/>
                <a:gd name="connsiteX10" fmla="*/ 429495 w 1739680"/>
                <a:gd name="connsiteY10" fmla="*/ 559489 h 941626"/>
                <a:gd name="connsiteX11" fmla="*/ 511381 w 1739680"/>
                <a:gd name="connsiteY11" fmla="*/ 627728 h 941626"/>
                <a:gd name="connsiteX12" fmla="*/ 579620 w 1739680"/>
                <a:gd name="connsiteY12" fmla="*/ 682319 h 941626"/>
                <a:gd name="connsiteX13" fmla="*/ 688802 w 1739680"/>
                <a:gd name="connsiteY13" fmla="*/ 709614 h 941626"/>
                <a:gd name="connsiteX14" fmla="*/ 757041 w 1739680"/>
                <a:gd name="connsiteY14" fmla="*/ 777853 h 941626"/>
                <a:gd name="connsiteX15" fmla="*/ 797984 w 1739680"/>
                <a:gd name="connsiteY15" fmla="*/ 818797 h 941626"/>
                <a:gd name="connsiteX16" fmla="*/ 838928 w 1739680"/>
                <a:gd name="connsiteY16" fmla="*/ 832444 h 941626"/>
                <a:gd name="connsiteX17" fmla="*/ 893519 w 1739680"/>
                <a:gd name="connsiteY17" fmla="*/ 859740 h 941626"/>
                <a:gd name="connsiteX18" fmla="*/ 1111883 w 1739680"/>
                <a:gd name="connsiteY18" fmla="*/ 873388 h 941626"/>
                <a:gd name="connsiteX19" fmla="*/ 1152826 w 1739680"/>
                <a:gd name="connsiteY19" fmla="*/ 887035 h 941626"/>
                <a:gd name="connsiteX20" fmla="*/ 1275656 w 1739680"/>
                <a:gd name="connsiteY20" fmla="*/ 832444 h 941626"/>
                <a:gd name="connsiteX21" fmla="*/ 1357543 w 1739680"/>
                <a:gd name="connsiteY21" fmla="*/ 846092 h 941626"/>
                <a:gd name="connsiteX22" fmla="*/ 1384838 w 1739680"/>
                <a:gd name="connsiteY22" fmla="*/ 887035 h 941626"/>
                <a:gd name="connsiteX23" fmla="*/ 1439429 w 1739680"/>
                <a:gd name="connsiteY23" fmla="*/ 900683 h 941626"/>
                <a:gd name="connsiteX24" fmla="*/ 1521316 w 1739680"/>
                <a:gd name="connsiteY24" fmla="*/ 941626 h 941626"/>
                <a:gd name="connsiteX0" fmla="*/ 1337481 w 1555845"/>
                <a:gd name="connsiteY0" fmla="*/ 873456 h 873456"/>
                <a:gd name="connsiteX1" fmla="*/ 1555845 w 1555845"/>
                <a:gd name="connsiteY1" fmla="*/ 272955 h 873456"/>
                <a:gd name="connsiteX2" fmla="*/ 0 w 1555845"/>
                <a:gd name="connsiteY2" fmla="*/ 0 h 873456"/>
                <a:gd name="connsiteX3" fmla="*/ 40943 w 1555845"/>
                <a:gd name="connsiteY3" fmla="*/ 27295 h 873456"/>
                <a:gd name="connsiteX4" fmla="*/ 68239 w 1555845"/>
                <a:gd name="connsiteY4" fmla="*/ 68239 h 873456"/>
                <a:gd name="connsiteX5" fmla="*/ 109182 w 1555845"/>
                <a:gd name="connsiteY5" fmla="*/ 163773 h 873456"/>
                <a:gd name="connsiteX6" fmla="*/ 163773 w 1555845"/>
                <a:gd name="connsiteY6" fmla="*/ 245659 h 873456"/>
                <a:gd name="connsiteX7" fmla="*/ 177421 w 1555845"/>
                <a:gd name="connsiteY7" fmla="*/ 327546 h 873456"/>
                <a:gd name="connsiteX8" fmla="*/ 232012 w 1555845"/>
                <a:gd name="connsiteY8" fmla="*/ 450376 h 873456"/>
                <a:gd name="connsiteX9" fmla="*/ 245660 w 1555845"/>
                <a:gd name="connsiteY9" fmla="*/ 491319 h 873456"/>
                <a:gd name="connsiteX10" fmla="*/ 327546 w 1555845"/>
                <a:gd name="connsiteY10" fmla="*/ 559558 h 873456"/>
                <a:gd name="connsiteX11" fmla="*/ 395785 w 1555845"/>
                <a:gd name="connsiteY11" fmla="*/ 614149 h 873456"/>
                <a:gd name="connsiteX12" fmla="*/ 504967 w 1555845"/>
                <a:gd name="connsiteY12" fmla="*/ 641444 h 873456"/>
                <a:gd name="connsiteX13" fmla="*/ 573206 w 1555845"/>
                <a:gd name="connsiteY13" fmla="*/ 709683 h 873456"/>
                <a:gd name="connsiteX14" fmla="*/ 614149 w 1555845"/>
                <a:gd name="connsiteY14" fmla="*/ 750627 h 873456"/>
                <a:gd name="connsiteX15" fmla="*/ 655093 w 1555845"/>
                <a:gd name="connsiteY15" fmla="*/ 764274 h 873456"/>
                <a:gd name="connsiteX16" fmla="*/ 709684 w 1555845"/>
                <a:gd name="connsiteY16" fmla="*/ 791570 h 873456"/>
                <a:gd name="connsiteX17" fmla="*/ 928048 w 1555845"/>
                <a:gd name="connsiteY17" fmla="*/ 805218 h 873456"/>
                <a:gd name="connsiteX18" fmla="*/ 968991 w 1555845"/>
                <a:gd name="connsiteY18" fmla="*/ 818865 h 873456"/>
                <a:gd name="connsiteX19" fmla="*/ 1091821 w 1555845"/>
                <a:gd name="connsiteY19" fmla="*/ 764274 h 873456"/>
                <a:gd name="connsiteX20" fmla="*/ 1173708 w 1555845"/>
                <a:gd name="connsiteY20" fmla="*/ 777922 h 873456"/>
                <a:gd name="connsiteX21" fmla="*/ 1201003 w 1555845"/>
                <a:gd name="connsiteY21" fmla="*/ 818865 h 873456"/>
                <a:gd name="connsiteX22" fmla="*/ 1255594 w 1555845"/>
                <a:gd name="connsiteY22" fmla="*/ 832513 h 873456"/>
                <a:gd name="connsiteX23" fmla="*/ 1337481 w 1555845"/>
                <a:gd name="connsiteY23" fmla="*/ 873456 h 873456"/>
                <a:gd name="connsiteX0" fmla="*/ 1296538 w 1514902"/>
                <a:gd name="connsiteY0" fmla="*/ 846161 h 846161"/>
                <a:gd name="connsiteX1" fmla="*/ 1514902 w 1514902"/>
                <a:gd name="connsiteY1" fmla="*/ 245660 h 846161"/>
                <a:gd name="connsiteX2" fmla="*/ 0 w 1514902"/>
                <a:gd name="connsiteY2" fmla="*/ 0 h 846161"/>
                <a:gd name="connsiteX3" fmla="*/ 27296 w 1514902"/>
                <a:gd name="connsiteY3" fmla="*/ 40944 h 846161"/>
                <a:gd name="connsiteX4" fmla="*/ 68239 w 1514902"/>
                <a:gd name="connsiteY4" fmla="*/ 136478 h 846161"/>
                <a:gd name="connsiteX5" fmla="*/ 122830 w 1514902"/>
                <a:gd name="connsiteY5" fmla="*/ 218364 h 846161"/>
                <a:gd name="connsiteX6" fmla="*/ 136478 w 1514902"/>
                <a:gd name="connsiteY6" fmla="*/ 300251 h 846161"/>
                <a:gd name="connsiteX7" fmla="*/ 191069 w 1514902"/>
                <a:gd name="connsiteY7" fmla="*/ 423081 h 846161"/>
                <a:gd name="connsiteX8" fmla="*/ 204717 w 1514902"/>
                <a:gd name="connsiteY8" fmla="*/ 464024 h 846161"/>
                <a:gd name="connsiteX9" fmla="*/ 286603 w 1514902"/>
                <a:gd name="connsiteY9" fmla="*/ 532263 h 846161"/>
                <a:gd name="connsiteX10" fmla="*/ 354842 w 1514902"/>
                <a:gd name="connsiteY10" fmla="*/ 586854 h 846161"/>
                <a:gd name="connsiteX11" fmla="*/ 464024 w 1514902"/>
                <a:gd name="connsiteY11" fmla="*/ 614149 h 846161"/>
                <a:gd name="connsiteX12" fmla="*/ 532263 w 1514902"/>
                <a:gd name="connsiteY12" fmla="*/ 682388 h 846161"/>
                <a:gd name="connsiteX13" fmla="*/ 573206 w 1514902"/>
                <a:gd name="connsiteY13" fmla="*/ 723332 h 846161"/>
                <a:gd name="connsiteX14" fmla="*/ 614150 w 1514902"/>
                <a:gd name="connsiteY14" fmla="*/ 736979 h 846161"/>
                <a:gd name="connsiteX15" fmla="*/ 668741 w 1514902"/>
                <a:gd name="connsiteY15" fmla="*/ 764275 h 846161"/>
                <a:gd name="connsiteX16" fmla="*/ 887105 w 1514902"/>
                <a:gd name="connsiteY16" fmla="*/ 777923 h 846161"/>
                <a:gd name="connsiteX17" fmla="*/ 928048 w 1514902"/>
                <a:gd name="connsiteY17" fmla="*/ 791570 h 846161"/>
                <a:gd name="connsiteX18" fmla="*/ 1050878 w 1514902"/>
                <a:gd name="connsiteY18" fmla="*/ 736979 h 846161"/>
                <a:gd name="connsiteX19" fmla="*/ 1132765 w 1514902"/>
                <a:gd name="connsiteY19" fmla="*/ 750627 h 846161"/>
                <a:gd name="connsiteX20" fmla="*/ 1160060 w 1514902"/>
                <a:gd name="connsiteY20" fmla="*/ 791570 h 846161"/>
                <a:gd name="connsiteX21" fmla="*/ 1214651 w 1514902"/>
                <a:gd name="connsiteY21" fmla="*/ 805218 h 846161"/>
                <a:gd name="connsiteX22" fmla="*/ 1296538 w 1514902"/>
                <a:gd name="connsiteY22" fmla="*/ 846161 h 846161"/>
                <a:gd name="connsiteX0" fmla="*/ 1385031 w 1603395"/>
                <a:gd name="connsiteY0" fmla="*/ 820429 h 820429"/>
                <a:gd name="connsiteX1" fmla="*/ 1603395 w 1603395"/>
                <a:gd name="connsiteY1" fmla="*/ 219928 h 820429"/>
                <a:gd name="connsiteX2" fmla="*/ 115789 w 1603395"/>
                <a:gd name="connsiteY2" fmla="*/ 15212 h 820429"/>
                <a:gd name="connsiteX3" fmla="*/ 156732 w 1603395"/>
                <a:gd name="connsiteY3" fmla="*/ 110746 h 820429"/>
                <a:gd name="connsiteX4" fmla="*/ 211323 w 1603395"/>
                <a:gd name="connsiteY4" fmla="*/ 192632 h 820429"/>
                <a:gd name="connsiteX5" fmla="*/ 224971 w 1603395"/>
                <a:gd name="connsiteY5" fmla="*/ 274519 h 820429"/>
                <a:gd name="connsiteX6" fmla="*/ 279562 w 1603395"/>
                <a:gd name="connsiteY6" fmla="*/ 397349 h 820429"/>
                <a:gd name="connsiteX7" fmla="*/ 293210 w 1603395"/>
                <a:gd name="connsiteY7" fmla="*/ 438292 h 820429"/>
                <a:gd name="connsiteX8" fmla="*/ 375096 w 1603395"/>
                <a:gd name="connsiteY8" fmla="*/ 506531 h 820429"/>
                <a:gd name="connsiteX9" fmla="*/ 443335 w 1603395"/>
                <a:gd name="connsiteY9" fmla="*/ 561122 h 820429"/>
                <a:gd name="connsiteX10" fmla="*/ 552517 w 1603395"/>
                <a:gd name="connsiteY10" fmla="*/ 588417 h 820429"/>
                <a:gd name="connsiteX11" fmla="*/ 620756 w 1603395"/>
                <a:gd name="connsiteY11" fmla="*/ 656656 h 820429"/>
                <a:gd name="connsiteX12" fmla="*/ 661699 w 1603395"/>
                <a:gd name="connsiteY12" fmla="*/ 697600 h 820429"/>
                <a:gd name="connsiteX13" fmla="*/ 702643 w 1603395"/>
                <a:gd name="connsiteY13" fmla="*/ 711247 h 820429"/>
                <a:gd name="connsiteX14" fmla="*/ 757234 w 1603395"/>
                <a:gd name="connsiteY14" fmla="*/ 738543 h 820429"/>
                <a:gd name="connsiteX15" fmla="*/ 975598 w 1603395"/>
                <a:gd name="connsiteY15" fmla="*/ 752191 h 820429"/>
                <a:gd name="connsiteX16" fmla="*/ 1016541 w 1603395"/>
                <a:gd name="connsiteY16" fmla="*/ 765838 h 820429"/>
                <a:gd name="connsiteX17" fmla="*/ 1139371 w 1603395"/>
                <a:gd name="connsiteY17" fmla="*/ 711247 h 820429"/>
                <a:gd name="connsiteX18" fmla="*/ 1221258 w 1603395"/>
                <a:gd name="connsiteY18" fmla="*/ 724895 h 820429"/>
                <a:gd name="connsiteX19" fmla="*/ 1248553 w 1603395"/>
                <a:gd name="connsiteY19" fmla="*/ 765838 h 820429"/>
                <a:gd name="connsiteX20" fmla="*/ 1303144 w 1603395"/>
                <a:gd name="connsiteY20" fmla="*/ 779486 h 820429"/>
                <a:gd name="connsiteX21" fmla="*/ 1385031 w 1603395"/>
                <a:gd name="connsiteY21" fmla="*/ 820429 h 820429"/>
                <a:gd name="connsiteX0" fmla="*/ 1318945 w 1537309"/>
                <a:gd name="connsiteY0" fmla="*/ 709857 h 709857"/>
                <a:gd name="connsiteX1" fmla="*/ 1537309 w 1537309"/>
                <a:gd name="connsiteY1" fmla="*/ 109356 h 709857"/>
                <a:gd name="connsiteX2" fmla="*/ 90646 w 1537309"/>
                <a:gd name="connsiteY2" fmla="*/ 174 h 709857"/>
                <a:gd name="connsiteX3" fmla="*/ 145237 w 1537309"/>
                <a:gd name="connsiteY3" fmla="*/ 82060 h 709857"/>
                <a:gd name="connsiteX4" fmla="*/ 158885 w 1537309"/>
                <a:gd name="connsiteY4" fmla="*/ 163947 h 709857"/>
                <a:gd name="connsiteX5" fmla="*/ 213476 w 1537309"/>
                <a:gd name="connsiteY5" fmla="*/ 286777 h 709857"/>
                <a:gd name="connsiteX6" fmla="*/ 227124 w 1537309"/>
                <a:gd name="connsiteY6" fmla="*/ 327720 h 709857"/>
                <a:gd name="connsiteX7" fmla="*/ 309010 w 1537309"/>
                <a:gd name="connsiteY7" fmla="*/ 395959 h 709857"/>
                <a:gd name="connsiteX8" fmla="*/ 377249 w 1537309"/>
                <a:gd name="connsiteY8" fmla="*/ 450550 h 709857"/>
                <a:gd name="connsiteX9" fmla="*/ 486431 w 1537309"/>
                <a:gd name="connsiteY9" fmla="*/ 477845 h 709857"/>
                <a:gd name="connsiteX10" fmla="*/ 554670 w 1537309"/>
                <a:gd name="connsiteY10" fmla="*/ 546084 h 709857"/>
                <a:gd name="connsiteX11" fmla="*/ 595613 w 1537309"/>
                <a:gd name="connsiteY11" fmla="*/ 587028 h 709857"/>
                <a:gd name="connsiteX12" fmla="*/ 636557 w 1537309"/>
                <a:gd name="connsiteY12" fmla="*/ 600675 h 709857"/>
                <a:gd name="connsiteX13" fmla="*/ 691148 w 1537309"/>
                <a:gd name="connsiteY13" fmla="*/ 627971 h 709857"/>
                <a:gd name="connsiteX14" fmla="*/ 909512 w 1537309"/>
                <a:gd name="connsiteY14" fmla="*/ 641619 h 709857"/>
                <a:gd name="connsiteX15" fmla="*/ 950455 w 1537309"/>
                <a:gd name="connsiteY15" fmla="*/ 655266 h 709857"/>
                <a:gd name="connsiteX16" fmla="*/ 1073285 w 1537309"/>
                <a:gd name="connsiteY16" fmla="*/ 600675 h 709857"/>
                <a:gd name="connsiteX17" fmla="*/ 1155172 w 1537309"/>
                <a:gd name="connsiteY17" fmla="*/ 614323 h 709857"/>
                <a:gd name="connsiteX18" fmla="*/ 1182467 w 1537309"/>
                <a:gd name="connsiteY18" fmla="*/ 655266 h 709857"/>
                <a:gd name="connsiteX19" fmla="*/ 1237058 w 1537309"/>
                <a:gd name="connsiteY19" fmla="*/ 668914 h 709857"/>
                <a:gd name="connsiteX20" fmla="*/ 1318945 w 1537309"/>
                <a:gd name="connsiteY20" fmla="*/ 709857 h 709857"/>
                <a:gd name="connsiteX0" fmla="*/ 1273936 w 1492300"/>
                <a:gd name="connsiteY0" fmla="*/ 658046 h 658046"/>
                <a:gd name="connsiteX1" fmla="*/ 1492300 w 1492300"/>
                <a:gd name="connsiteY1" fmla="*/ 57545 h 658046"/>
                <a:gd name="connsiteX2" fmla="*/ 100228 w 1492300"/>
                <a:gd name="connsiteY2" fmla="*/ 30249 h 658046"/>
                <a:gd name="connsiteX3" fmla="*/ 113876 w 1492300"/>
                <a:gd name="connsiteY3" fmla="*/ 112136 h 658046"/>
                <a:gd name="connsiteX4" fmla="*/ 168467 w 1492300"/>
                <a:gd name="connsiteY4" fmla="*/ 234966 h 658046"/>
                <a:gd name="connsiteX5" fmla="*/ 182115 w 1492300"/>
                <a:gd name="connsiteY5" fmla="*/ 275909 h 658046"/>
                <a:gd name="connsiteX6" fmla="*/ 264001 w 1492300"/>
                <a:gd name="connsiteY6" fmla="*/ 344148 h 658046"/>
                <a:gd name="connsiteX7" fmla="*/ 332240 w 1492300"/>
                <a:gd name="connsiteY7" fmla="*/ 398739 h 658046"/>
                <a:gd name="connsiteX8" fmla="*/ 441422 w 1492300"/>
                <a:gd name="connsiteY8" fmla="*/ 426034 h 658046"/>
                <a:gd name="connsiteX9" fmla="*/ 509661 w 1492300"/>
                <a:gd name="connsiteY9" fmla="*/ 494273 h 658046"/>
                <a:gd name="connsiteX10" fmla="*/ 550604 w 1492300"/>
                <a:gd name="connsiteY10" fmla="*/ 535217 h 658046"/>
                <a:gd name="connsiteX11" fmla="*/ 591548 w 1492300"/>
                <a:gd name="connsiteY11" fmla="*/ 548864 h 658046"/>
                <a:gd name="connsiteX12" fmla="*/ 646139 w 1492300"/>
                <a:gd name="connsiteY12" fmla="*/ 576160 h 658046"/>
                <a:gd name="connsiteX13" fmla="*/ 864503 w 1492300"/>
                <a:gd name="connsiteY13" fmla="*/ 589808 h 658046"/>
                <a:gd name="connsiteX14" fmla="*/ 905446 w 1492300"/>
                <a:gd name="connsiteY14" fmla="*/ 603455 h 658046"/>
                <a:gd name="connsiteX15" fmla="*/ 1028276 w 1492300"/>
                <a:gd name="connsiteY15" fmla="*/ 548864 h 658046"/>
                <a:gd name="connsiteX16" fmla="*/ 1110163 w 1492300"/>
                <a:gd name="connsiteY16" fmla="*/ 562512 h 658046"/>
                <a:gd name="connsiteX17" fmla="*/ 1137458 w 1492300"/>
                <a:gd name="connsiteY17" fmla="*/ 603455 h 658046"/>
                <a:gd name="connsiteX18" fmla="*/ 1192049 w 1492300"/>
                <a:gd name="connsiteY18" fmla="*/ 617103 h 658046"/>
                <a:gd name="connsiteX19" fmla="*/ 1273936 w 1492300"/>
                <a:gd name="connsiteY19" fmla="*/ 658046 h 658046"/>
                <a:gd name="connsiteX0" fmla="*/ 1249821 w 1468185"/>
                <a:gd name="connsiteY0" fmla="*/ 634708 h 634708"/>
                <a:gd name="connsiteX1" fmla="*/ 1468185 w 1468185"/>
                <a:gd name="connsiteY1" fmla="*/ 34207 h 634708"/>
                <a:gd name="connsiteX2" fmla="*/ 89761 w 1468185"/>
                <a:gd name="connsiteY2" fmla="*/ 88798 h 634708"/>
                <a:gd name="connsiteX3" fmla="*/ 144352 w 1468185"/>
                <a:gd name="connsiteY3" fmla="*/ 211628 h 634708"/>
                <a:gd name="connsiteX4" fmla="*/ 158000 w 1468185"/>
                <a:gd name="connsiteY4" fmla="*/ 252571 h 634708"/>
                <a:gd name="connsiteX5" fmla="*/ 239886 w 1468185"/>
                <a:gd name="connsiteY5" fmla="*/ 320810 h 634708"/>
                <a:gd name="connsiteX6" fmla="*/ 308125 w 1468185"/>
                <a:gd name="connsiteY6" fmla="*/ 375401 h 634708"/>
                <a:gd name="connsiteX7" fmla="*/ 417307 w 1468185"/>
                <a:gd name="connsiteY7" fmla="*/ 402696 h 634708"/>
                <a:gd name="connsiteX8" fmla="*/ 485546 w 1468185"/>
                <a:gd name="connsiteY8" fmla="*/ 470935 h 634708"/>
                <a:gd name="connsiteX9" fmla="*/ 526489 w 1468185"/>
                <a:gd name="connsiteY9" fmla="*/ 511879 h 634708"/>
                <a:gd name="connsiteX10" fmla="*/ 567433 w 1468185"/>
                <a:gd name="connsiteY10" fmla="*/ 525526 h 634708"/>
                <a:gd name="connsiteX11" fmla="*/ 622024 w 1468185"/>
                <a:gd name="connsiteY11" fmla="*/ 552822 h 634708"/>
                <a:gd name="connsiteX12" fmla="*/ 840388 w 1468185"/>
                <a:gd name="connsiteY12" fmla="*/ 566470 h 634708"/>
                <a:gd name="connsiteX13" fmla="*/ 881331 w 1468185"/>
                <a:gd name="connsiteY13" fmla="*/ 580117 h 634708"/>
                <a:gd name="connsiteX14" fmla="*/ 1004161 w 1468185"/>
                <a:gd name="connsiteY14" fmla="*/ 525526 h 634708"/>
                <a:gd name="connsiteX15" fmla="*/ 1086048 w 1468185"/>
                <a:gd name="connsiteY15" fmla="*/ 539174 h 634708"/>
                <a:gd name="connsiteX16" fmla="*/ 1113343 w 1468185"/>
                <a:gd name="connsiteY16" fmla="*/ 580117 h 634708"/>
                <a:gd name="connsiteX17" fmla="*/ 1167934 w 1468185"/>
                <a:gd name="connsiteY17" fmla="*/ 593765 h 634708"/>
                <a:gd name="connsiteX18" fmla="*/ 1249821 w 1468185"/>
                <a:gd name="connsiteY18" fmla="*/ 634708 h 634708"/>
                <a:gd name="connsiteX0" fmla="*/ 1200794 w 1419158"/>
                <a:gd name="connsiteY0" fmla="*/ 614788 h 614788"/>
                <a:gd name="connsiteX1" fmla="*/ 1419158 w 1419158"/>
                <a:gd name="connsiteY1" fmla="*/ 14287 h 614788"/>
                <a:gd name="connsiteX2" fmla="*/ 95325 w 1419158"/>
                <a:gd name="connsiteY2" fmla="*/ 191708 h 614788"/>
                <a:gd name="connsiteX3" fmla="*/ 108973 w 1419158"/>
                <a:gd name="connsiteY3" fmla="*/ 232651 h 614788"/>
                <a:gd name="connsiteX4" fmla="*/ 190859 w 1419158"/>
                <a:gd name="connsiteY4" fmla="*/ 300890 h 614788"/>
                <a:gd name="connsiteX5" fmla="*/ 259098 w 1419158"/>
                <a:gd name="connsiteY5" fmla="*/ 355481 h 614788"/>
                <a:gd name="connsiteX6" fmla="*/ 368280 w 1419158"/>
                <a:gd name="connsiteY6" fmla="*/ 382776 h 614788"/>
                <a:gd name="connsiteX7" fmla="*/ 436519 w 1419158"/>
                <a:gd name="connsiteY7" fmla="*/ 451015 h 614788"/>
                <a:gd name="connsiteX8" fmla="*/ 477462 w 1419158"/>
                <a:gd name="connsiteY8" fmla="*/ 491959 h 614788"/>
                <a:gd name="connsiteX9" fmla="*/ 518406 w 1419158"/>
                <a:gd name="connsiteY9" fmla="*/ 505606 h 614788"/>
                <a:gd name="connsiteX10" fmla="*/ 572997 w 1419158"/>
                <a:gd name="connsiteY10" fmla="*/ 532902 h 614788"/>
                <a:gd name="connsiteX11" fmla="*/ 791361 w 1419158"/>
                <a:gd name="connsiteY11" fmla="*/ 546550 h 614788"/>
                <a:gd name="connsiteX12" fmla="*/ 832304 w 1419158"/>
                <a:gd name="connsiteY12" fmla="*/ 560197 h 614788"/>
                <a:gd name="connsiteX13" fmla="*/ 955134 w 1419158"/>
                <a:gd name="connsiteY13" fmla="*/ 505606 h 614788"/>
                <a:gd name="connsiteX14" fmla="*/ 1037021 w 1419158"/>
                <a:gd name="connsiteY14" fmla="*/ 519254 h 614788"/>
                <a:gd name="connsiteX15" fmla="*/ 1064316 w 1419158"/>
                <a:gd name="connsiteY15" fmla="*/ 560197 h 614788"/>
                <a:gd name="connsiteX16" fmla="*/ 1118907 w 1419158"/>
                <a:gd name="connsiteY16" fmla="*/ 573845 h 614788"/>
                <a:gd name="connsiteX17" fmla="*/ 1200794 w 1419158"/>
                <a:gd name="connsiteY17" fmla="*/ 614788 h 614788"/>
                <a:gd name="connsiteX0" fmla="*/ 1170418 w 1388782"/>
                <a:gd name="connsiteY0" fmla="*/ 611397 h 611397"/>
                <a:gd name="connsiteX1" fmla="*/ 1388782 w 1388782"/>
                <a:gd name="connsiteY1" fmla="*/ 10896 h 611397"/>
                <a:gd name="connsiteX2" fmla="*/ 78597 w 1388782"/>
                <a:gd name="connsiteY2" fmla="*/ 229260 h 611397"/>
                <a:gd name="connsiteX3" fmla="*/ 160483 w 1388782"/>
                <a:gd name="connsiteY3" fmla="*/ 297499 h 611397"/>
                <a:gd name="connsiteX4" fmla="*/ 228722 w 1388782"/>
                <a:gd name="connsiteY4" fmla="*/ 352090 h 611397"/>
                <a:gd name="connsiteX5" fmla="*/ 337904 w 1388782"/>
                <a:gd name="connsiteY5" fmla="*/ 379385 h 611397"/>
                <a:gd name="connsiteX6" fmla="*/ 406143 w 1388782"/>
                <a:gd name="connsiteY6" fmla="*/ 447624 h 611397"/>
                <a:gd name="connsiteX7" fmla="*/ 447086 w 1388782"/>
                <a:gd name="connsiteY7" fmla="*/ 488568 h 611397"/>
                <a:gd name="connsiteX8" fmla="*/ 488030 w 1388782"/>
                <a:gd name="connsiteY8" fmla="*/ 502215 h 611397"/>
                <a:gd name="connsiteX9" fmla="*/ 542621 w 1388782"/>
                <a:gd name="connsiteY9" fmla="*/ 529511 h 611397"/>
                <a:gd name="connsiteX10" fmla="*/ 760985 w 1388782"/>
                <a:gd name="connsiteY10" fmla="*/ 543159 h 611397"/>
                <a:gd name="connsiteX11" fmla="*/ 801928 w 1388782"/>
                <a:gd name="connsiteY11" fmla="*/ 556806 h 611397"/>
                <a:gd name="connsiteX12" fmla="*/ 924758 w 1388782"/>
                <a:gd name="connsiteY12" fmla="*/ 502215 h 611397"/>
                <a:gd name="connsiteX13" fmla="*/ 1006645 w 1388782"/>
                <a:gd name="connsiteY13" fmla="*/ 515863 h 611397"/>
                <a:gd name="connsiteX14" fmla="*/ 1033940 w 1388782"/>
                <a:gd name="connsiteY14" fmla="*/ 556806 h 611397"/>
                <a:gd name="connsiteX15" fmla="*/ 1088531 w 1388782"/>
                <a:gd name="connsiteY15" fmla="*/ 570454 h 611397"/>
                <a:gd name="connsiteX16" fmla="*/ 1170418 w 1388782"/>
                <a:gd name="connsiteY16" fmla="*/ 611397 h 611397"/>
                <a:gd name="connsiteX0" fmla="*/ 1009935 w 1228299"/>
                <a:gd name="connsiteY0" fmla="*/ 606939 h 606939"/>
                <a:gd name="connsiteX1" fmla="*/ 1228299 w 1228299"/>
                <a:gd name="connsiteY1" fmla="*/ 6438 h 606939"/>
                <a:gd name="connsiteX2" fmla="*/ 0 w 1228299"/>
                <a:gd name="connsiteY2" fmla="*/ 293041 h 606939"/>
                <a:gd name="connsiteX3" fmla="*/ 68239 w 1228299"/>
                <a:gd name="connsiteY3" fmla="*/ 347632 h 606939"/>
                <a:gd name="connsiteX4" fmla="*/ 177421 w 1228299"/>
                <a:gd name="connsiteY4" fmla="*/ 374927 h 606939"/>
                <a:gd name="connsiteX5" fmla="*/ 245660 w 1228299"/>
                <a:gd name="connsiteY5" fmla="*/ 443166 h 606939"/>
                <a:gd name="connsiteX6" fmla="*/ 286603 w 1228299"/>
                <a:gd name="connsiteY6" fmla="*/ 484110 h 606939"/>
                <a:gd name="connsiteX7" fmla="*/ 327547 w 1228299"/>
                <a:gd name="connsiteY7" fmla="*/ 497757 h 606939"/>
                <a:gd name="connsiteX8" fmla="*/ 382138 w 1228299"/>
                <a:gd name="connsiteY8" fmla="*/ 525053 h 606939"/>
                <a:gd name="connsiteX9" fmla="*/ 600502 w 1228299"/>
                <a:gd name="connsiteY9" fmla="*/ 538701 h 606939"/>
                <a:gd name="connsiteX10" fmla="*/ 641445 w 1228299"/>
                <a:gd name="connsiteY10" fmla="*/ 552348 h 606939"/>
                <a:gd name="connsiteX11" fmla="*/ 764275 w 1228299"/>
                <a:gd name="connsiteY11" fmla="*/ 497757 h 606939"/>
                <a:gd name="connsiteX12" fmla="*/ 846162 w 1228299"/>
                <a:gd name="connsiteY12" fmla="*/ 511405 h 606939"/>
                <a:gd name="connsiteX13" fmla="*/ 873457 w 1228299"/>
                <a:gd name="connsiteY13" fmla="*/ 552348 h 606939"/>
                <a:gd name="connsiteX14" fmla="*/ 928048 w 1228299"/>
                <a:gd name="connsiteY14" fmla="*/ 565996 h 606939"/>
                <a:gd name="connsiteX15" fmla="*/ 1009935 w 1228299"/>
                <a:gd name="connsiteY15" fmla="*/ 606939 h 606939"/>
                <a:gd name="connsiteX0" fmla="*/ 998704 w 1217068"/>
                <a:gd name="connsiteY0" fmla="*/ 604467 h 604467"/>
                <a:gd name="connsiteX1" fmla="*/ 1217068 w 1217068"/>
                <a:gd name="connsiteY1" fmla="*/ 3966 h 604467"/>
                <a:gd name="connsiteX2" fmla="*/ 57008 w 1217068"/>
                <a:gd name="connsiteY2" fmla="*/ 345160 h 604467"/>
                <a:gd name="connsiteX3" fmla="*/ 166190 w 1217068"/>
                <a:gd name="connsiteY3" fmla="*/ 372455 h 604467"/>
                <a:gd name="connsiteX4" fmla="*/ 234429 w 1217068"/>
                <a:gd name="connsiteY4" fmla="*/ 440694 h 604467"/>
                <a:gd name="connsiteX5" fmla="*/ 275372 w 1217068"/>
                <a:gd name="connsiteY5" fmla="*/ 481638 h 604467"/>
                <a:gd name="connsiteX6" fmla="*/ 316316 w 1217068"/>
                <a:gd name="connsiteY6" fmla="*/ 495285 h 604467"/>
                <a:gd name="connsiteX7" fmla="*/ 370907 w 1217068"/>
                <a:gd name="connsiteY7" fmla="*/ 522581 h 604467"/>
                <a:gd name="connsiteX8" fmla="*/ 589271 w 1217068"/>
                <a:gd name="connsiteY8" fmla="*/ 536229 h 604467"/>
                <a:gd name="connsiteX9" fmla="*/ 630214 w 1217068"/>
                <a:gd name="connsiteY9" fmla="*/ 549876 h 604467"/>
                <a:gd name="connsiteX10" fmla="*/ 753044 w 1217068"/>
                <a:gd name="connsiteY10" fmla="*/ 495285 h 604467"/>
                <a:gd name="connsiteX11" fmla="*/ 834931 w 1217068"/>
                <a:gd name="connsiteY11" fmla="*/ 508933 h 604467"/>
                <a:gd name="connsiteX12" fmla="*/ 862226 w 1217068"/>
                <a:gd name="connsiteY12" fmla="*/ 549876 h 604467"/>
                <a:gd name="connsiteX13" fmla="*/ 916817 w 1217068"/>
                <a:gd name="connsiteY13" fmla="*/ 563524 h 604467"/>
                <a:gd name="connsiteX14" fmla="*/ 998704 w 1217068"/>
                <a:gd name="connsiteY14" fmla="*/ 604467 h 604467"/>
                <a:gd name="connsiteX0" fmla="*/ 903003 w 1121367"/>
                <a:gd name="connsiteY0" fmla="*/ 603603 h 603603"/>
                <a:gd name="connsiteX1" fmla="*/ 1121367 w 1121367"/>
                <a:gd name="connsiteY1" fmla="*/ 3102 h 603603"/>
                <a:gd name="connsiteX2" fmla="*/ 70489 w 1121367"/>
                <a:gd name="connsiteY2" fmla="*/ 371591 h 603603"/>
                <a:gd name="connsiteX3" fmla="*/ 138728 w 1121367"/>
                <a:gd name="connsiteY3" fmla="*/ 439830 h 603603"/>
                <a:gd name="connsiteX4" fmla="*/ 179671 w 1121367"/>
                <a:gd name="connsiteY4" fmla="*/ 480774 h 603603"/>
                <a:gd name="connsiteX5" fmla="*/ 220615 w 1121367"/>
                <a:gd name="connsiteY5" fmla="*/ 494421 h 603603"/>
                <a:gd name="connsiteX6" fmla="*/ 275206 w 1121367"/>
                <a:gd name="connsiteY6" fmla="*/ 521717 h 603603"/>
                <a:gd name="connsiteX7" fmla="*/ 493570 w 1121367"/>
                <a:gd name="connsiteY7" fmla="*/ 535365 h 603603"/>
                <a:gd name="connsiteX8" fmla="*/ 534513 w 1121367"/>
                <a:gd name="connsiteY8" fmla="*/ 549012 h 603603"/>
                <a:gd name="connsiteX9" fmla="*/ 657343 w 1121367"/>
                <a:gd name="connsiteY9" fmla="*/ 494421 h 603603"/>
                <a:gd name="connsiteX10" fmla="*/ 739230 w 1121367"/>
                <a:gd name="connsiteY10" fmla="*/ 508069 h 603603"/>
                <a:gd name="connsiteX11" fmla="*/ 766525 w 1121367"/>
                <a:gd name="connsiteY11" fmla="*/ 549012 h 603603"/>
                <a:gd name="connsiteX12" fmla="*/ 821116 w 1121367"/>
                <a:gd name="connsiteY12" fmla="*/ 562660 h 603603"/>
                <a:gd name="connsiteX13" fmla="*/ 903003 w 1121367"/>
                <a:gd name="connsiteY13" fmla="*/ 603603 h 603603"/>
                <a:gd name="connsiteX0" fmla="*/ 827685 w 1046049"/>
                <a:gd name="connsiteY0" fmla="*/ 601886 h 601886"/>
                <a:gd name="connsiteX1" fmla="*/ 1046049 w 1046049"/>
                <a:gd name="connsiteY1" fmla="*/ 1385 h 601886"/>
                <a:gd name="connsiteX2" fmla="*/ 63410 w 1046049"/>
                <a:gd name="connsiteY2" fmla="*/ 438113 h 601886"/>
                <a:gd name="connsiteX3" fmla="*/ 104353 w 1046049"/>
                <a:gd name="connsiteY3" fmla="*/ 479057 h 601886"/>
                <a:gd name="connsiteX4" fmla="*/ 145297 w 1046049"/>
                <a:gd name="connsiteY4" fmla="*/ 492704 h 601886"/>
                <a:gd name="connsiteX5" fmla="*/ 199888 w 1046049"/>
                <a:gd name="connsiteY5" fmla="*/ 520000 h 601886"/>
                <a:gd name="connsiteX6" fmla="*/ 418252 w 1046049"/>
                <a:gd name="connsiteY6" fmla="*/ 533648 h 601886"/>
                <a:gd name="connsiteX7" fmla="*/ 459195 w 1046049"/>
                <a:gd name="connsiteY7" fmla="*/ 547295 h 601886"/>
                <a:gd name="connsiteX8" fmla="*/ 582025 w 1046049"/>
                <a:gd name="connsiteY8" fmla="*/ 492704 h 601886"/>
                <a:gd name="connsiteX9" fmla="*/ 663912 w 1046049"/>
                <a:gd name="connsiteY9" fmla="*/ 506352 h 601886"/>
                <a:gd name="connsiteX10" fmla="*/ 691207 w 1046049"/>
                <a:gd name="connsiteY10" fmla="*/ 547295 h 601886"/>
                <a:gd name="connsiteX11" fmla="*/ 745798 w 1046049"/>
                <a:gd name="connsiteY11" fmla="*/ 560943 h 601886"/>
                <a:gd name="connsiteX12" fmla="*/ 827685 w 1046049"/>
                <a:gd name="connsiteY12" fmla="*/ 601886 h 601886"/>
                <a:gd name="connsiteX0" fmla="*/ 783215 w 1001579"/>
                <a:gd name="connsiteY0" fmla="*/ 601231 h 601231"/>
                <a:gd name="connsiteX1" fmla="*/ 1001579 w 1001579"/>
                <a:gd name="connsiteY1" fmla="*/ 730 h 601231"/>
                <a:gd name="connsiteX2" fmla="*/ 59883 w 1001579"/>
                <a:gd name="connsiteY2" fmla="*/ 478402 h 601231"/>
                <a:gd name="connsiteX3" fmla="*/ 100827 w 1001579"/>
                <a:gd name="connsiteY3" fmla="*/ 492049 h 601231"/>
                <a:gd name="connsiteX4" fmla="*/ 155418 w 1001579"/>
                <a:gd name="connsiteY4" fmla="*/ 519345 h 601231"/>
                <a:gd name="connsiteX5" fmla="*/ 373782 w 1001579"/>
                <a:gd name="connsiteY5" fmla="*/ 532993 h 601231"/>
                <a:gd name="connsiteX6" fmla="*/ 414725 w 1001579"/>
                <a:gd name="connsiteY6" fmla="*/ 546640 h 601231"/>
                <a:gd name="connsiteX7" fmla="*/ 537555 w 1001579"/>
                <a:gd name="connsiteY7" fmla="*/ 492049 h 601231"/>
                <a:gd name="connsiteX8" fmla="*/ 619442 w 1001579"/>
                <a:gd name="connsiteY8" fmla="*/ 505697 h 601231"/>
                <a:gd name="connsiteX9" fmla="*/ 646737 w 1001579"/>
                <a:gd name="connsiteY9" fmla="*/ 546640 h 601231"/>
                <a:gd name="connsiteX10" fmla="*/ 701328 w 1001579"/>
                <a:gd name="connsiteY10" fmla="*/ 560288 h 601231"/>
                <a:gd name="connsiteX11" fmla="*/ 783215 w 1001579"/>
                <a:gd name="connsiteY11" fmla="*/ 601231 h 601231"/>
                <a:gd name="connsiteX0" fmla="*/ 775432 w 993796"/>
                <a:gd name="connsiteY0" fmla="*/ 601238 h 601238"/>
                <a:gd name="connsiteX1" fmla="*/ 993796 w 993796"/>
                <a:gd name="connsiteY1" fmla="*/ 737 h 601238"/>
                <a:gd name="connsiteX2" fmla="*/ 52100 w 993796"/>
                <a:gd name="connsiteY2" fmla="*/ 478409 h 601238"/>
                <a:gd name="connsiteX3" fmla="*/ 147635 w 993796"/>
                <a:gd name="connsiteY3" fmla="*/ 519352 h 601238"/>
                <a:gd name="connsiteX4" fmla="*/ 365999 w 993796"/>
                <a:gd name="connsiteY4" fmla="*/ 533000 h 601238"/>
                <a:gd name="connsiteX5" fmla="*/ 406942 w 993796"/>
                <a:gd name="connsiteY5" fmla="*/ 546647 h 601238"/>
                <a:gd name="connsiteX6" fmla="*/ 529772 w 993796"/>
                <a:gd name="connsiteY6" fmla="*/ 492056 h 601238"/>
                <a:gd name="connsiteX7" fmla="*/ 611659 w 993796"/>
                <a:gd name="connsiteY7" fmla="*/ 505704 h 601238"/>
                <a:gd name="connsiteX8" fmla="*/ 638954 w 993796"/>
                <a:gd name="connsiteY8" fmla="*/ 546647 h 601238"/>
                <a:gd name="connsiteX9" fmla="*/ 693545 w 993796"/>
                <a:gd name="connsiteY9" fmla="*/ 560295 h 601238"/>
                <a:gd name="connsiteX10" fmla="*/ 775432 w 993796"/>
                <a:gd name="connsiteY10" fmla="*/ 601238 h 601238"/>
                <a:gd name="connsiteX0" fmla="*/ 742312 w 960676"/>
                <a:gd name="connsiteY0" fmla="*/ 601242 h 601242"/>
                <a:gd name="connsiteX1" fmla="*/ 960676 w 960676"/>
                <a:gd name="connsiteY1" fmla="*/ 741 h 601242"/>
                <a:gd name="connsiteX2" fmla="*/ 18980 w 960676"/>
                <a:gd name="connsiteY2" fmla="*/ 478413 h 601242"/>
                <a:gd name="connsiteX3" fmla="*/ 332879 w 960676"/>
                <a:gd name="connsiteY3" fmla="*/ 533004 h 601242"/>
                <a:gd name="connsiteX4" fmla="*/ 373822 w 960676"/>
                <a:gd name="connsiteY4" fmla="*/ 546651 h 601242"/>
                <a:gd name="connsiteX5" fmla="*/ 496652 w 960676"/>
                <a:gd name="connsiteY5" fmla="*/ 492060 h 601242"/>
                <a:gd name="connsiteX6" fmla="*/ 578539 w 960676"/>
                <a:gd name="connsiteY6" fmla="*/ 505708 h 601242"/>
                <a:gd name="connsiteX7" fmla="*/ 605834 w 960676"/>
                <a:gd name="connsiteY7" fmla="*/ 546651 h 601242"/>
                <a:gd name="connsiteX8" fmla="*/ 660425 w 960676"/>
                <a:gd name="connsiteY8" fmla="*/ 560299 h 601242"/>
                <a:gd name="connsiteX9" fmla="*/ 742312 w 960676"/>
                <a:gd name="connsiteY9" fmla="*/ 601242 h 601242"/>
                <a:gd name="connsiteX0" fmla="*/ 739558 w 957922"/>
                <a:gd name="connsiteY0" fmla="*/ 601246 h 601246"/>
                <a:gd name="connsiteX1" fmla="*/ 957922 w 957922"/>
                <a:gd name="connsiteY1" fmla="*/ 745 h 601246"/>
                <a:gd name="connsiteX2" fmla="*/ 16226 w 957922"/>
                <a:gd name="connsiteY2" fmla="*/ 478417 h 601246"/>
                <a:gd name="connsiteX3" fmla="*/ 371068 w 957922"/>
                <a:gd name="connsiteY3" fmla="*/ 546655 h 601246"/>
                <a:gd name="connsiteX4" fmla="*/ 493898 w 957922"/>
                <a:gd name="connsiteY4" fmla="*/ 492064 h 601246"/>
                <a:gd name="connsiteX5" fmla="*/ 575785 w 957922"/>
                <a:gd name="connsiteY5" fmla="*/ 505712 h 601246"/>
                <a:gd name="connsiteX6" fmla="*/ 603080 w 957922"/>
                <a:gd name="connsiteY6" fmla="*/ 546655 h 601246"/>
                <a:gd name="connsiteX7" fmla="*/ 657671 w 957922"/>
                <a:gd name="connsiteY7" fmla="*/ 560303 h 601246"/>
                <a:gd name="connsiteX8" fmla="*/ 739558 w 957922"/>
                <a:gd name="connsiteY8" fmla="*/ 601246 h 601246"/>
                <a:gd name="connsiteX0" fmla="*/ 732023 w 950387"/>
                <a:gd name="connsiteY0" fmla="*/ 601231 h 601231"/>
                <a:gd name="connsiteX1" fmla="*/ 950387 w 950387"/>
                <a:gd name="connsiteY1" fmla="*/ 730 h 601231"/>
                <a:gd name="connsiteX2" fmla="*/ 8691 w 950387"/>
                <a:gd name="connsiteY2" fmla="*/ 478402 h 601231"/>
                <a:gd name="connsiteX3" fmla="*/ 486363 w 950387"/>
                <a:gd name="connsiteY3" fmla="*/ 492049 h 601231"/>
                <a:gd name="connsiteX4" fmla="*/ 568250 w 950387"/>
                <a:gd name="connsiteY4" fmla="*/ 505697 h 601231"/>
                <a:gd name="connsiteX5" fmla="*/ 595545 w 950387"/>
                <a:gd name="connsiteY5" fmla="*/ 546640 h 601231"/>
                <a:gd name="connsiteX6" fmla="*/ 650136 w 950387"/>
                <a:gd name="connsiteY6" fmla="*/ 560288 h 601231"/>
                <a:gd name="connsiteX7" fmla="*/ 732023 w 950387"/>
                <a:gd name="connsiteY7" fmla="*/ 601231 h 601231"/>
                <a:gd name="connsiteX0" fmla="*/ 728670 w 947034"/>
                <a:gd name="connsiteY0" fmla="*/ 601234 h 601234"/>
                <a:gd name="connsiteX1" fmla="*/ 947034 w 947034"/>
                <a:gd name="connsiteY1" fmla="*/ 733 h 601234"/>
                <a:gd name="connsiteX2" fmla="*/ 5338 w 947034"/>
                <a:gd name="connsiteY2" fmla="*/ 478405 h 601234"/>
                <a:gd name="connsiteX3" fmla="*/ 564897 w 947034"/>
                <a:gd name="connsiteY3" fmla="*/ 505700 h 601234"/>
                <a:gd name="connsiteX4" fmla="*/ 592192 w 947034"/>
                <a:gd name="connsiteY4" fmla="*/ 546643 h 601234"/>
                <a:gd name="connsiteX5" fmla="*/ 646783 w 947034"/>
                <a:gd name="connsiteY5" fmla="*/ 560291 h 601234"/>
                <a:gd name="connsiteX6" fmla="*/ 728670 w 947034"/>
                <a:gd name="connsiteY6" fmla="*/ 601234 h 601234"/>
                <a:gd name="connsiteX0" fmla="*/ 728753 w 947117"/>
                <a:gd name="connsiteY0" fmla="*/ 601234 h 601234"/>
                <a:gd name="connsiteX1" fmla="*/ 947117 w 947117"/>
                <a:gd name="connsiteY1" fmla="*/ 733 h 601234"/>
                <a:gd name="connsiteX2" fmla="*/ 5421 w 947117"/>
                <a:gd name="connsiteY2" fmla="*/ 478405 h 601234"/>
                <a:gd name="connsiteX3" fmla="*/ 564980 w 947117"/>
                <a:gd name="connsiteY3" fmla="*/ 505700 h 601234"/>
                <a:gd name="connsiteX4" fmla="*/ 646866 w 947117"/>
                <a:gd name="connsiteY4" fmla="*/ 560291 h 601234"/>
                <a:gd name="connsiteX5" fmla="*/ 728753 w 947117"/>
                <a:gd name="connsiteY5" fmla="*/ 601234 h 601234"/>
                <a:gd name="connsiteX0" fmla="*/ 728885 w 947249"/>
                <a:gd name="connsiteY0" fmla="*/ 601234 h 625601"/>
                <a:gd name="connsiteX1" fmla="*/ 947249 w 947249"/>
                <a:gd name="connsiteY1" fmla="*/ 733 h 625601"/>
                <a:gd name="connsiteX2" fmla="*/ 5553 w 947249"/>
                <a:gd name="connsiteY2" fmla="*/ 478405 h 625601"/>
                <a:gd name="connsiteX3" fmla="*/ 565112 w 947249"/>
                <a:gd name="connsiteY3" fmla="*/ 505700 h 625601"/>
                <a:gd name="connsiteX4" fmla="*/ 728885 w 947249"/>
                <a:gd name="connsiteY4" fmla="*/ 601234 h 625601"/>
                <a:gd name="connsiteX0" fmla="*/ 724913 w 943277"/>
                <a:gd name="connsiteY0" fmla="*/ 601262 h 629730"/>
                <a:gd name="connsiteX1" fmla="*/ 943277 w 943277"/>
                <a:gd name="connsiteY1" fmla="*/ 761 h 629730"/>
                <a:gd name="connsiteX2" fmla="*/ 1581 w 943277"/>
                <a:gd name="connsiteY2" fmla="*/ 478433 h 629730"/>
                <a:gd name="connsiteX3" fmla="*/ 724913 w 943277"/>
                <a:gd name="connsiteY3" fmla="*/ 601262 h 629730"/>
                <a:gd name="connsiteX0" fmla="*/ 730158 w 734281"/>
                <a:gd name="connsiteY0" fmla="*/ 254252 h 276094"/>
                <a:gd name="connsiteX1" fmla="*/ 387248 w 734281"/>
                <a:gd name="connsiteY1" fmla="*/ 2568 h 276094"/>
                <a:gd name="connsiteX2" fmla="*/ 6826 w 734281"/>
                <a:gd name="connsiteY2" fmla="*/ 131423 h 276094"/>
                <a:gd name="connsiteX3" fmla="*/ 730158 w 734281"/>
                <a:gd name="connsiteY3" fmla="*/ 254252 h 276094"/>
                <a:gd name="connsiteX0" fmla="*/ 460182 w 464305"/>
                <a:gd name="connsiteY0" fmla="*/ 254041 h 277026"/>
                <a:gd name="connsiteX1" fmla="*/ 117272 w 464305"/>
                <a:gd name="connsiteY1" fmla="*/ 2357 h 277026"/>
                <a:gd name="connsiteX2" fmla="*/ 29429 w 464305"/>
                <a:gd name="connsiteY2" fmla="*/ 142285 h 277026"/>
                <a:gd name="connsiteX3" fmla="*/ 460182 w 464305"/>
                <a:gd name="connsiteY3" fmla="*/ 254041 h 277026"/>
                <a:gd name="connsiteX0" fmla="*/ 267789 w 274592"/>
                <a:gd name="connsiteY0" fmla="*/ 165226 h 200656"/>
                <a:gd name="connsiteX1" fmla="*/ 104009 w 274592"/>
                <a:gd name="connsiteY1" fmla="*/ 2130 h 200656"/>
                <a:gd name="connsiteX2" fmla="*/ 16166 w 274592"/>
                <a:gd name="connsiteY2" fmla="*/ 142058 h 200656"/>
                <a:gd name="connsiteX3" fmla="*/ 267789 w 274592"/>
                <a:gd name="connsiteY3" fmla="*/ 165226 h 200656"/>
                <a:gd name="connsiteX0" fmla="*/ 267789 w 272056"/>
                <a:gd name="connsiteY0" fmla="*/ 168133 h 203563"/>
                <a:gd name="connsiteX1" fmla="*/ 191759 w 272056"/>
                <a:gd name="connsiteY1" fmla="*/ 26893 h 203563"/>
                <a:gd name="connsiteX2" fmla="*/ 104009 w 272056"/>
                <a:gd name="connsiteY2" fmla="*/ 5037 h 203563"/>
                <a:gd name="connsiteX3" fmla="*/ 16166 w 272056"/>
                <a:gd name="connsiteY3" fmla="*/ 144965 h 203563"/>
                <a:gd name="connsiteX4" fmla="*/ 267789 w 272056"/>
                <a:gd name="connsiteY4" fmla="*/ 168133 h 203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056" h="203563">
                  <a:moveTo>
                    <a:pt x="267789" y="168133"/>
                  </a:moveTo>
                  <a:cubicBezTo>
                    <a:pt x="290088" y="157682"/>
                    <a:pt x="219056" y="54076"/>
                    <a:pt x="191759" y="26893"/>
                  </a:cubicBezTo>
                  <a:cubicBezTo>
                    <a:pt x="164462" y="-290"/>
                    <a:pt x="126308" y="-5414"/>
                    <a:pt x="104009" y="5037"/>
                  </a:cubicBezTo>
                  <a:cubicBezTo>
                    <a:pt x="-16546" y="-15434"/>
                    <a:pt x="-11131" y="117782"/>
                    <a:pt x="16166" y="144965"/>
                  </a:cubicBezTo>
                  <a:cubicBezTo>
                    <a:pt x="43463" y="172148"/>
                    <a:pt x="110840" y="247745"/>
                    <a:pt x="267789" y="168133"/>
                  </a:cubicBez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p:cNvSpPr txBox="1"/>
            <p:nvPr/>
          </p:nvSpPr>
          <p:spPr>
            <a:xfrm>
              <a:off x="6265069" y="3459955"/>
              <a:ext cx="710697" cy="272962"/>
            </a:xfrm>
            <a:prstGeom prst="rect">
              <a:avLst/>
            </a:prstGeom>
            <a:noFill/>
          </p:spPr>
          <p:txBody>
            <a:bodyPr wrap="none" rtlCol="0">
              <a:prstTxWarp prst="textPlain">
                <a:avLst/>
              </a:prstTxWarp>
              <a:spAutoFit/>
            </a:bodyPr>
            <a:lstStyle/>
            <a:p>
              <a:pPr algn="ctr"/>
              <a:r>
                <a:rPr lang="en-US" b="1" dirty="0">
                  <a:solidFill>
                    <a:srgbClr val="FF0000"/>
                  </a:solidFill>
                </a:rPr>
                <a:t>Babylon</a:t>
              </a:r>
            </a:p>
          </p:txBody>
        </p:sp>
      </p:grpSp>
      <p:sp>
        <p:nvSpPr>
          <p:cNvPr id="25" name="Freeform: Shape 24"/>
          <p:cNvSpPr/>
          <p:nvPr/>
        </p:nvSpPr>
        <p:spPr>
          <a:xfrm>
            <a:off x="216836" y="4333164"/>
            <a:ext cx="2695176" cy="3582184"/>
          </a:xfrm>
          <a:custGeom>
            <a:avLst/>
            <a:gdLst>
              <a:gd name="connsiteX0" fmla="*/ 68239 w 2183642"/>
              <a:gd name="connsiteY0" fmla="*/ 259307 h 2524836"/>
              <a:gd name="connsiteX1" fmla="*/ 68239 w 2183642"/>
              <a:gd name="connsiteY1" fmla="*/ 259307 h 2524836"/>
              <a:gd name="connsiteX2" fmla="*/ 191069 w 2183642"/>
              <a:gd name="connsiteY2" fmla="*/ 245659 h 2524836"/>
              <a:gd name="connsiteX3" fmla="*/ 272956 w 2183642"/>
              <a:gd name="connsiteY3" fmla="*/ 218364 h 2524836"/>
              <a:gd name="connsiteX4" fmla="*/ 313899 w 2183642"/>
              <a:gd name="connsiteY4" fmla="*/ 204716 h 2524836"/>
              <a:gd name="connsiteX5" fmla="*/ 327547 w 2183642"/>
              <a:gd name="connsiteY5" fmla="*/ 163773 h 2524836"/>
              <a:gd name="connsiteX6" fmla="*/ 409433 w 2183642"/>
              <a:gd name="connsiteY6" fmla="*/ 109182 h 2524836"/>
              <a:gd name="connsiteX7" fmla="*/ 532263 w 2183642"/>
              <a:gd name="connsiteY7" fmla="*/ 68239 h 2524836"/>
              <a:gd name="connsiteX8" fmla="*/ 709684 w 2183642"/>
              <a:gd name="connsiteY8" fmla="*/ 27295 h 2524836"/>
              <a:gd name="connsiteX9" fmla="*/ 791571 w 2183642"/>
              <a:gd name="connsiteY9" fmla="*/ 0 h 2524836"/>
              <a:gd name="connsiteX10" fmla="*/ 1009935 w 2183642"/>
              <a:gd name="connsiteY10" fmla="*/ 27295 h 2524836"/>
              <a:gd name="connsiteX11" fmla="*/ 1091821 w 2183642"/>
              <a:gd name="connsiteY11" fmla="*/ 81886 h 2524836"/>
              <a:gd name="connsiteX12" fmla="*/ 1132765 w 2183642"/>
              <a:gd name="connsiteY12" fmla="*/ 109182 h 2524836"/>
              <a:gd name="connsiteX13" fmla="*/ 1173708 w 2183642"/>
              <a:gd name="connsiteY13" fmla="*/ 122830 h 2524836"/>
              <a:gd name="connsiteX14" fmla="*/ 1214651 w 2183642"/>
              <a:gd name="connsiteY14" fmla="*/ 109182 h 2524836"/>
              <a:gd name="connsiteX15" fmla="*/ 1296538 w 2183642"/>
              <a:gd name="connsiteY15" fmla="*/ 163773 h 2524836"/>
              <a:gd name="connsiteX16" fmla="*/ 1378424 w 2183642"/>
              <a:gd name="connsiteY16" fmla="*/ 204716 h 2524836"/>
              <a:gd name="connsiteX17" fmla="*/ 1405720 w 2183642"/>
              <a:gd name="connsiteY17" fmla="*/ 286603 h 2524836"/>
              <a:gd name="connsiteX18" fmla="*/ 1419368 w 2183642"/>
              <a:gd name="connsiteY18" fmla="*/ 327546 h 2524836"/>
              <a:gd name="connsiteX19" fmla="*/ 1405720 w 2183642"/>
              <a:gd name="connsiteY19" fmla="*/ 464024 h 2524836"/>
              <a:gd name="connsiteX20" fmla="*/ 1392072 w 2183642"/>
              <a:gd name="connsiteY20" fmla="*/ 764274 h 2524836"/>
              <a:gd name="connsiteX21" fmla="*/ 1378424 w 2183642"/>
              <a:gd name="connsiteY21" fmla="*/ 668740 h 2524836"/>
              <a:gd name="connsiteX22" fmla="*/ 1323833 w 2183642"/>
              <a:gd name="connsiteY22" fmla="*/ 600501 h 2524836"/>
              <a:gd name="connsiteX23" fmla="*/ 1282890 w 2183642"/>
              <a:gd name="connsiteY23" fmla="*/ 627797 h 2524836"/>
              <a:gd name="connsiteX24" fmla="*/ 1282890 w 2183642"/>
              <a:gd name="connsiteY24" fmla="*/ 805218 h 2524836"/>
              <a:gd name="connsiteX25" fmla="*/ 1323833 w 2183642"/>
              <a:gd name="connsiteY25" fmla="*/ 859809 h 2524836"/>
              <a:gd name="connsiteX26" fmla="*/ 1364777 w 2183642"/>
              <a:gd name="connsiteY26" fmla="*/ 941695 h 2524836"/>
              <a:gd name="connsiteX27" fmla="*/ 1378424 w 2183642"/>
              <a:gd name="connsiteY27" fmla="*/ 1105468 h 2524836"/>
              <a:gd name="connsiteX28" fmla="*/ 1392072 w 2183642"/>
              <a:gd name="connsiteY28" fmla="*/ 1146412 h 2524836"/>
              <a:gd name="connsiteX29" fmla="*/ 1473959 w 2183642"/>
              <a:gd name="connsiteY29" fmla="*/ 1201003 h 2524836"/>
              <a:gd name="connsiteX30" fmla="*/ 1501254 w 2183642"/>
              <a:gd name="connsiteY30" fmla="*/ 1241946 h 2524836"/>
              <a:gd name="connsiteX31" fmla="*/ 1542197 w 2183642"/>
              <a:gd name="connsiteY31" fmla="*/ 1255594 h 2524836"/>
              <a:gd name="connsiteX32" fmla="*/ 1583141 w 2183642"/>
              <a:gd name="connsiteY32" fmla="*/ 1282889 h 2524836"/>
              <a:gd name="connsiteX33" fmla="*/ 1637732 w 2183642"/>
              <a:gd name="connsiteY33" fmla="*/ 1351128 h 2524836"/>
              <a:gd name="connsiteX34" fmla="*/ 1665027 w 2183642"/>
              <a:gd name="connsiteY34" fmla="*/ 1446662 h 2524836"/>
              <a:gd name="connsiteX35" fmla="*/ 1692323 w 2183642"/>
              <a:gd name="connsiteY35" fmla="*/ 1487606 h 2524836"/>
              <a:gd name="connsiteX36" fmla="*/ 1719618 w 2183642"/>
              <a:gd name="connsiteY36" fmla="*/ 1569492 h 2524836"/>
              <a:gd name="connsiteX37" fmla="*/ 1774209 w 2183642"/>
              <a:gd name="connsiteY37" fmla="*/ 1651379 h 2524836"/>
              <a:gd name="connsiteX38" fmla="*/ 1828800 w 2183642"/>
              <a:gd name="connsiteY38" fmla="*/ 1815152 h 2524836"/>
              <a:gd name="connsiteX39" fmla="*/ 1842448 w 2183642"/>
              <a:gd name="connsiteY39" fmla="*/ 1856095 h 2524836"/>
              <a:gd name="connsiteX40" fmla="*/ 1869744 w 2183642"/>
              <a:gd name="connsiteY40" fmla="*/ 1897039 h 2524836"/>
              <a:gd name="connsiteX41" fmla="*/ 1910687 w 2183642"/>
              <a:gd name="connsiteY41" fmla="*/ 1978925 h 2524836"/>
              <a:gd name="connsiteX42" fmla="*/ 1937983 w 2183642"/>
              <a:gd name="connsiteY42" fmla="*/ 2060812 h 2524836"/>
              <a:gd name="connsiteX43" fmla="*/ 1978926 w 2183642"/>
              <a:gd name="connsiteY43" fmla="*/ 2197289 h 2524836"/>
              <a:gd name="connsiteX44" fmla="*/ 2006221 w 2183642"/>
              <a:gd name="connsiteY44" fmla="*/ 2238233 h 2524836"/>
              <a:gd name="connsiteX45" fmla="*/ 2047165 w 2183642"/>
              <a:gd name="connsiteY45" fmla="*/ 2265528 h 2524836"/>
              <a:gd name="connsiteX46" fmla="*/ 2088108 w 2183642"/>
              <a:gd name="connsiteY46" fmla="*/ 2347415 h 2524836"/>
              <a:gd name="connsiteX47" fmla="*/ 2101756 w 2183642"/>
              <a:gd name="connsiteY47" fmla="*/ 2388358 h 2524836"/>
              <a:gd name="connsiteX48" fmla="*/ 2129051 w 2183642"/>
              <a:gd name="connsiteY48" fmla="*/ 2429301 h 2524836"/>
              <a:gd name="connsiteX49" fmla="*/ 2142699 w 2183642"/>
              <a:gd name="connsiteY49" fmla="*/ 2470245 h 2524836"/>
              <a:gd name="connsiteX50" fmla="*/ 2183642 w 2183642"/>
              <a:gd name="connsiteY50" fmla="*/ 2524836 h 2524836"/>
              <a:gd name="connsiteX51" fmla="*/ 0 w 2183642"/>
              <a:gd name="connsiteY51" fmla="*/ 2524836 h 2524836"/>
              <a:gd name="connsiteX52" fmla="*/ 0 w 2183642"/>
              <a:gd name="connsiteY52" fmla="*/ 204716 h 252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183642" h="2524836">
                <a:moveTo>
                  <a:pt x="68239" y="259307"/>
                </a:moveTo>
                <a:lnTo>
                  <a:pt x="68239" y="259307"/>
                </a:lnTo>
                <a:cubicBezTo>
                  <a:pt x="109182" y="254758"/>
                  <a:pt x="150674" y="253738"/>
                  <a:pt x="191069" y="245659"/>
                </a:cubicBezTo>
                <a:cubicBezTo>
                  <a:pt x="219282" y="240016"/>
                  <a:pt x="245660" y="227462"/>
                  <a:pt x="272956" y="218364"/>
                </a:cubicBezTo>
                <a:lnTo>
                  <a:pt x="313899" y="204716"/>
                </a:lnTo>
                <a:cubicBezTo>
                  <a:pt x="318448" y="191068"/>
                  <a:pt x="317375" y="173945"/>
                  <a:pt x="327547" y="163773"/>
                </a:cubicBezTo>
                <a:cubicBezTo>
                  <a:pt x="350744" y="140576"/>
                  <a:pt x="382138" y="127379"/>
                  <a:pt x="409433" y="109182"/>
                </a:cubicBezTo>
                <a:cubicBezTo>
                  <a:pt x="473401" y="66537"/>
                  <a:pt x="434198" y="84582"/>
                  <a:pt x="532263" y="68239"/>
                </a:cubicBezTo>
                <a:cubicBezTo>
                  <a:pt x="621256" y="8909"/>
                  <a:pt x="528985" y="61176"/>
                  <a:pt x="709684" y="27295"/>
                </a:cubicBezTo>
                <a:cubicBezTo>
                  <a:pt x="737963" y="21993"/>
                  <a:pt x="791571" y="0"/>
                  <a:pt x="791571" y="0"/>
                </a:cubicBezTo>
                <a:cubicBezTo>
                  <a:pt x="797221" y="435"/>
                  <a:pt x="957860" y="-1635"/>
                  <a:pt x="1009935" y="27295"/>
                </a:cubicBezTo>
                <a:cubicBezTo>
                  <a:pt x="1038612" y="43226"/>
                  <a:pt x="1064526" y="63689"/>
                  <a:pt x="1091821" y="81886"/>
                </a:cubicBezTo>
                <a:cubicBezTo>
                  <a:pt x="1105469" y="90985"/>
                  <a:pt x="1117204" y="103995"/>
                  <a:pt x="1132765" y="109182"/>
                </a:cubicBezTo>
                <a:lnTo>
                  <a:pt x="1173708" y="122830"/>
                </a:lnTo>
                <a:cubicBezTo>
                  <a:pt x="1187356" y="118281"/>
                  <a:pt x="1201003" y="104633"/>
                  <a:pt x="1214651" y="109182"/>
                </a:cubicBezTo>
                <a:cubicBezTo>
                  <a:pt x="1245773" y="119556"/>
                  <a:pt x="1269242" y="145576"/>
                  <a:pt x="1296538" y="163773"/>
                </a:cubicBezTo>
                <a:cubicBezTo>
                  <a:pt x="1349450" y="199048"/>
                  <a:pt x="1321921" y="185881"/>
                  <a:pt x="1378424" y="204716"/>
                </a:cubicBezTo>
                <a:lnTo>
                  <a:pt x="1405720" y="286603"/>
                </a:lnTo>
                <a:lnTo>
                  <a:pt x="1419368" y="327546"/>
                </a:lnTo>
                <a:cubicBezTo>
                  <a:pt x="1414819" y="373039"/>
                  <a:pt x="1408572" y="418393"/>
                  <a:pt x="1405720" y="464024"/>
                </a:cubicBezTo>
                <a:cubicBezTo>
                  <a:pt x="1399470" y="564016"/>
                  <a:pt x="1405313" y="664966"/>
                  <a:pt x="1392072" y="764274"/>
                </a:cubicBezTo>
                <a:cubicBezTo>
                  <a:pt x="1387820" y="796160"/>
                  <a:pt x="1384733" y="700283"/>
                  <a:pt x="1378424" y="668740"/>
                </a:cubicBezTo>
                <a:cubicBezTo>
                  <a:pt x="1368282" y="618031"/>
                  <a:pt x="1366836" y="629170"/>
                  <a:pt x="1323833" y="600501"/>
                </a:cubicBezTo>
                <a:cubicBezTo>
                  <a:pt x="1310185" y="609600"/>
                  <a:pt x="1293137" y="614989"/>
                  <a:pt x="1282890" y="627797"/>
                </a:cubicBezTo>
                <a:cubicBezTo>
                  <a:pt x="1250922" y="667757"/>
                  <a:pt x="1280083" y="795394"/>
                  <a:pt x="1282890" y="805218"/>
                </a:cubicBezTo>
                <a:cubicBezTo>
                  <a:pt x="1289139" y="827089"/>
                  <a:pt x="1310612" y="841300"/>
                  <a:pt x="1323833" y="859809"/>
                </a:cubicBezTo>
                <a:cubicBezTo>
                  <a:pt x="1356905" y="906109"/>
                  <a:pt x="1347875" y="890991"/>
                  <a:pt x="1364777" y="941695"/>
                </a:cubicBezTo>
                <a:cubicBezTo>
                  <a:pt x="1369326" y="996286"/>
                  <a:pt x="1371184" y="1051168"/>
                  <a:pt x="1378424" y="1105468"/>
                </a:cubicBezTo>
                <a:cubicBezTo>
                  <a:pt x="1380325" y="1119728"/>
                  <a:pt x="1381899" y="1136239"/>
                  <a:pt x="1392072" y="1146412"/>
                </a:cubicBezTo>
                <a:cubicBezTo>
                  <a:pt x="1415269" y="1169609"/>
                  <a:pt x="1473959" y="1201003"/>
                  <a:pt x="1473959" y="1201003"/>
                </a:cubicBezTo>
                <a:cubicBezTo>
                  <a:pt x="1483057" y="1214651"/>
                  <a:pt x="1488446" y="1231699"/>
                  <a:pt x="1501254" y="1241946"/>
                </a:cubicBezTo>
                <a:cubicBezTo>
                  <a:pt x="1512487" y="1250933"/>
                  <a:pt x="1529330" y="1249160"/>
                  <a:pt x="1542197" y="1255594"/>
                </a:cubicBezTo>
                <a:cubicBezTo>
                  <a:pt x="1556868" y="1262929"/>
                  <a:pt x="1569493" y="1273791"/>
                  <a:pt x="1583141" y="1282889"/>
                </a:cubicBezTo>
                <a:cubicBezTo>
                  <a:pt x="1617445" y="1385802"/>
                  <a:pt x="1567181" y="1262941"/>
                  <a:pt x="1637732" y="1351128"/>
                </a:cubicBezTo>
                <a:cubicBezTo>
                  <a:pt x="1645906" y="1361346"/>
                  <a:pt x="1662762" y="1441376"/>
                  <a:pt x="1665027" y="1446662"/>
                </a:cubicBezTo>
                <a:cubicBezTo>
                  <a:pt x="1671488" y="1461739"/>
                  <a:pt x="1685661" y="1472617"/>
                  <a:pt x="1692323" y="1487606"/>
                </a:cubicBezTo>
                <a:cubicBezTo>
                  <a:pt x="1704008" y="1513898"/>
                  <a:pt x="1703658" y="1545552"/>
                  <a:pt x="1719618" y="1569492"/>
                </a:cubicBezTo>
                <a:cubicBezTo>
                  <a:pt x="1737815" y="1596788"/>
                  <a:pt x="1763835" y="1620257"/>
                  <a:pt x="1774209" y="1651379"/>
                </a:cubicBezTo>
                <a:lnTo>
                  <a:pt x="1828800" y="1815152"/>
                </a:lnTo>
                <a:cubicBezTo>
                  <a:pt x="1833349" y="1828800"/>
                  <a:pt x="1834468" y="1844125"/>
                  <a:pt x="1842448" y="1856095"/>
                </a:cubicBezTo>
                <a:lnTo>
                  <a:pt x="1869744" y="1897039"/>
                </a:lnTo>
                <a:cubicBezTo>
                  <a:pt x="1919509" y="2046341"/>
                  <a:pt x="1840144" y="1820205"/>
                  <a:pt x="1910687" y="1978925"/>
                </a:cubicBezTo>
                <a:cubicBezTo>
                  <a:pt x="1922373" y="2005217"/>
                  <a:pt x="1931005" y="2032899"/>
                  <a:pt x="1937983" y="2060812"/>
                </a:cubicBezTo>
                <a:cubicBezTo>
                  <a:pt x="1945613" y="2091333"/>
                  <a:pt x="1965632" y="2177347"/>
                  <a:pt x="1978926" y="2197289"/>
                </a:cubicBezTo>
                <a:cubicBezTo>
                  <a:pt x="1988024" y="2210937"/>
                  <a:pt x="1994623" y="2226635"/>
                  <a:pt x="2006221" y="2238233"/>
                </a:cubicBezTo>
                <a:cubicBezTo>
                  <a:pt x="2017819" y="2249831"/>
                  <a:pt x="2033517" y="2256430"/>
                  <a:pt x="2047165" y="2265528"/>
                </a:cubicBezTo>
                <a:cubicBezTo>
                  <a:pt x="2081464" y="2368431"/>
                  <a:pt x="2035198" y="2241597"/>
                  <a:pt x="2088108" y="2347415"/>
                </a:cubicBezTo>
                <a:cubicBezTo>
                  <a:pt x="2094542" y="2360282"/>
                  <a:pt x="2095322" y="2375491"/>
                  <a:pt x="2101756" y="2388358"/>
                </a:cubicBezTo>
                <a:cubicBezTo>
                  <a:pt x="2109091" y="2403029"/>
                  <a:pt x="2121716" y="2414630"/>
                  <a:pt x="2129051" y="2429301"/>
                </a:cubicBezTo>
                <a:cubicBezTo>
                  <a:pt x="2135485" y="2442168"/>
                  <a:pt x="2136265" y="2457378"/>
                  <a:pt x="2142699" y="2470245"/>
                </a:cubicBezTo>
                <a:cubicBezTo>
                  <a:pt x="2158131" y="2501110"/>
                  <a:pt x="2164449" y="2505643"/>
                  <a:pt x="2183642" y="2524836"/>
                </a:cubicBezTo>
                <a:lnTo>
                  <a:pt x="0" y="2524836"/>
                </a:lnTo>
                <a:lnTo>
                  <a:pt x="0" y="204716"/>
                </a:lnTo>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98126" y="3764347"/>
            <a:ext cx="865214" cy="216965"/>
          </a:xfrm>
          <a:prstGeom prst="rect">
            <a:avLst/>
          </a:prstGeom>
          <a:noFill/>
        </p:spPr>
        <p:txBody>
          <a:bodyPr wrap="none" rtlCol="0">
            <a:prstTxWarp prst="textPlain">
              <a:avLst/>
            </a:prstTxWarp>
            <a:spAutoFit/>
          </a:bodyPr>
          <a:lstStyle/>
          <a:p>
            <a:pPr algn="ctr"/>
            <a:r>
              <a:rPr lang="en-US" b="1" dirty="0">
                <a:solidFill>
                  <a:srgbClr val="FF0000"/>
                </a:solidFill>
              </a:rPr>
              <a:t>Jerusalem</a:t>
            </a:r>
          </a:p>
        </p:txBody>
      </p:sp>
      <p:sp>
        <p:nvSpPr>
          <p:cNvPr id="12" name="Oval 11"/>
          <p:cNvSpPr/>
          <p:nvPr/>
        </p:nvSpPr>
        <p:spPr>
          <a:xfrm>
            <a:off x="2998126" y="4119633"/>
            <a:ext cx="104335" cy="10433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94723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904</Words>
  <Application>Microsoft Office PowerPoint</Application>
  <PresentationFormat>On-screen Show (4:3)</PresentationFormat>
  <Paragraphs>224</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Daniel 4 – The Most High Rules in the Kingdoms of Men</vt:lpstr>
      <vt:lpstr>PowerPoint Presentation</vt:lpstr>
      <vt:lpstr>PowerPoint Presentation</vt:lpstr>
      <vt:lpstr>PowerPoint Presentation</vt:lpstr>
      <vt:lpstr>Daniel 4 – The Most High Rules in the Kingdoms of Men</vt:lpstr>
      <vt:lpstr>Daniel 4 – The Most High Rules in the Kingdoms of Men</vt:lpstr>
      <vt:lpstr>Daniel 4 – The Most High Rules in the Kingdoms of Men</vt:lpstr>
      <vt:lpstr>Daniel 4 – The Most High Rules in the Kingdoms of Men</vt:lpstr>
      <vt:lpstr>Daniel’s Message for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Raif</dc:creator>
  <cp:lastModifiedBy>Jeff Smelser</cp:lastModifiedBy>
  <cp:revision>5</cp:revision>
  <cp:lastPrinted>2017-04-17T13:21:30Z</cp:lastPrinted>
  <dcterms:created xsi:type="dcterms:W3CDTF">2017-04-17T00:35:38Z</dcterms:created>
  <dcterms:modified xsi:type="dcterms:W3CDTF">2017-04-17T15:04:14Z</dcterms:modified>
</cp:coreProperties>
</file>