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9"/>
  </p:notesMasterIdLst>
  <p:sldIdLst>
    <p:sldId id="294" r:id="rId4"/>
    <p:sldId id="312" r:id="rId5"/>
    <p:sldId id="301" r:id="rId6"/>
    <p:sldId id="383" r:id="rId7"/>
    <p:sldId id="303" r:id="rId8"/>
    <p:sldId id="384" r:id="rId9"/>
    <p:sldId id="304" r:id="rId10"/>
    <p:sldId id="296" r:id="rId11"/>
    <p:sldId id="305" r:id="rId12"/>
    <p:sldId id="306" r:id="rId13"/>
    <p:sldId id="307" r:id="rId14"/>
    <p:sldId id="390" r:id="rId15"/>
    <p:sldId id="308" r:id="rId16"/>
    <p:sldId id="313" r:id="rId17"/>
    <p:sldId id="314" r:id="rId18"/>
    <p:sldId id="363" r:id="rId19"/>
    <p:sldId id="364" r:id="rId20"/>
    <p:sldId id="370" r:id="rId21"/>
    <p:sldId id="342" r:id="rId22"/>
    <p:sldId id="343" r:id="rId23"/>
    <p:sldId id="391" r:id="rId24"/>
    <p:sldId id="341" r:id="rId25"/>
    <p:sldId id="282" r:id="rId26"/>
    <p:sldId id="316" r:id="rId27"/>
    <p:sldId id="333" r:id="rId28"/>
    <p:sldId id="365" r:id="rId29"/>
    <p:sldId id="366" r:id="rId30"/>
    <p:sldId id="317" r:id="rId31"/>
    <p:sldId id="318" r:id="rId32"/>
    <p:sldId id="319" r:id="rId33"/>
    <p:sldId id="320" r:id="rId34"/>
    <p:sldId id="340" r:id="rId35"/>
    <p:sldId id="321" r:id="rId36"/>
    <p:sldId id="322" r:id="rId37"/>
    <p:sldId id="323" r:id="rId38"/>
    <p:sldId id="324" r:id="rId39"/>
    <p:sldId id="325" r:id="rId40"/>
    <p:sldId id="327" r:id="rId41"/>
    <p:sldId id="326" r:id="rId42"/>
    <p:sldId id="367" r:id="rId43"/>
    <p:sldId id="328" r:id="rId44"/>
    <p:sldId id="368" r:id="rId45"/>
    <p:sldId id="339" r:id="rId46"/>
    <p:sldId id="330" r:id="rId47"/>
    <p:sldId id="331" r:id="rId48"/>
    <p:sldId id="332" r:id="rId49"/>
    <p:sldId id="334" r:id="rId50"/>
    <p:sldId id="385" r:id="rId51"/>
    <p:sldId id="387" r:id="rId52"/>
    <p:sldId id="388" r:id="rId53"/>
    <p:sldId id="389" r:id="rId54"/>
    <p:sldId id="335" r:id="rId55"/>
    <p:sldId id="371" r:id="rId56"/>
    <p:sldId id="382" r:id="rId57"/>
    <p:sldId id="393" r:id="rId58"/>
    <p:sldId id="372" r:id="rId59"/>
    <p:sldId id="373" r:id="rId60"/>
    <p:sldId id="374" r:id="rId61"/>
    <p:sldId id="375" r:id="rId62"/>
    <p:sldId id="376" r:id="rId63"/>
    <p:sldId id="377" r:id="rId64"/>
    <p:sldId id="379" r:id="rId65"/>
    <p:sldId id="380" r:id="rId66"/>
    <p:sldId id="381" r:id="rId67"/>
    <p:sldId id="346" r:id="rId68"/>
    <p:sldId id="348" r:id="rId69"/>
    <p:sldId id="350" r:id="rId70"/>
    <p:sldId id="347" r:id="rId71"/>
    <p:sldId id="351" r:id="rId72"/>
    <p:sldId id="353" r:id="rId73"/>
    <p:sldId id="289" r:id="rId74"/>
    <p:sldId id="349" r:id="rId75"/>
    <p:sldId id="290" r:id="rId76"/>
    <p:sldId id="394" r:id="rId77"/>
    <p:sldId id="395" r:id="rId78"/>
    <p:sldId id="396" r:id="rId79"/>
    <p:sldId id="397" r:id="rId80"/>
    <p:sldId id="398" r:id="rId81"/>
    <p:sldId id="399" r:id="rId82"/>
    <p:sldId id="400" r:id="rId83"/>
    <p:sldId id="401" r:id="rId84"/>
    <p:sldId id="402" r:id="rId85"/>
    <p:sldId id="403" r:id="rId86"/>
    <p:sldId id="404" r:id="rId87"/>
    <p:sldId id="405" r:id="rId88"/>
    <p:sldId id="406" r:id="rId89"/>
    <p:sldId id="407" r:id="rId90"/>
    <p:sldId id="408" r:id="rId91"/>
    <p:sldId id="409" r:id="rId92"/>
    <p:sldId id="410" r:id="rId93"/>
    <p:sldId id="411" r:id="rId94"/>
    <p:sldId id="412" r:id="rId95"/>
    <p:sldId id="413" r:id="rId96"/>
    <p:sldId id="414" r:id="rId97"/>
    <p:sldId id="415" r:id="rId98"/>
    <p:sldId id="416" r:id="rId99"/>
    <p:sldId id="417" r:id="rId100"/>
    <p:sldId id="418" r:id="rId101"/>
    <p:sldId id="419" r:id="rId102"/>
    <p:sldId id="420" r:id="rId103"/>
    <p:sldId id="421" r:id="rId104"/>
    <p:sldId id="422" r:id="rId105"/>
    <p:sldId id="423" r:id="rId106"/>
    <p:sldId id="424" r:id="rId107"/>
    <p:sldId id="425" r:id="rId108"/>
    <p:sldId id="426" r:id="rId109"/>
    <p:sldId id="427" r:id="rId110"/>
    <p:sldId id="428" r:id="rId111"/>
    <p:sldId id="429" r:id="rId112"/>
    <p:sldId id="430" r:id="rId113"/>
    <p:sldId id="431" r:id="rId114"/>
    <p:sldId id="432" r:id="rId115"/>
    <p:sldId id="433" r:id="rId116"/>
    <p:sldId id="434" r:id="rId117"/>
    <p:sldId id="435" r:id="rId118"/>
    <p:sldId id="436" r:id="rId119"/>
    <p:sldId id="437" r:id="rId120"/>
    <p:sldId id="438" r:id="rId121"/>
    <p:sldId id="439" r:id="rId122"/>
    <p:sldId id="440" r:id="rId123"/>
    <p:sldId id="441" r:id="rId124"/>
    <p:sldId id="442" r:id="rId125"/>
    <p:sldId id="443" r:id="rId126"/>
    <p:sldId id="392" r:id="rId127"/>
    <p:sldId id="369"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2" autoAdjust="0"/>
    <p:restoredTop sz="94684" autoAdjust="0"/>
  </p:normalViewPr>
  <p:slideViewPr>
    <p:cSldViewPr showGuides="1">
      <p:cViewPr varScale="1">
        <p:scale>
          <a:sx n="26" d="100"/>
          <a:sy n="26" d="100"/>
        </p:scale>
        <p:origin x="32" y="176"/>
      </p:cViewPr>
      <p:guideLst>
        <p:guide orient="horz" pos="2160"/>
        <p:guide pos="2880"/>
      </p:guideLst>
    </p:cSldViewPr>
  </p:slideViewPr>
  <p:outlineViewPr>
    <p:cViewPr>
      <p:scale>
        <a:sx n="33" d="100"/>
        <a:sy n="33" d="100"/>
      </p:scale>
      <p:origin x="0" y="27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6A4FC-B99A-4712-A29D-042EA1AC7DD2}" type="datetimeFigureOut">
              <a:rPr lang="en-US" smtClean="0"/>
              <a:t>3/10/2018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FB741-A11C-4243-9F1C-2AC271E090CE}" type="slidenum">
              <a:rPr lang="en-US" smtClean="0"/>
              <a:t>‹#›</a:t>
            </a:fld>
            <a:endParaRPr lang="en-US"/>
          </a:p>
        </p:txBody>
      </p:sp>
    </p:spTree>
    <p:extLst>
      <p:ext uri="{BB962C8B-B14F-4D97-AF65-F5344CB8AC3E}">
        <p14:creationId xmlns:p14="http://schemas.microsoft.com/office/powerpoint/2010/main" val="11376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01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D5E58D-1C69-402E-8A85-FC41E51FCB8F}"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64116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5E58D-1C69-402E-8A85-FC41E51FCB8F}"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220034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5E58D-1C69-402E-8A85-FC41E51FCB8F}"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33201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97A8-8F55-4616-9D90-78DBDB443A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33264A0-92A0-4F34-A74F-E7FB47C68E1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5BDF4E2-6CA2-42A6-9247-E8D26776ABE1}"/>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5" name="Footer Placeholder 4">
            <a:extLst>
              <a:ext uri="{FF2B5EF4-FFF2-40B4-BE49-F238E27FC236}">
                <a16:creationId xmlns:a16="http://schemas.microsoft.com/office/drawing/2014/main" id="{C6A2BB74-CB50-4755-A4FA-42ECDA68D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E7685-7FBD-4122-831C-C041912A769A}"/>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304400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552F-5D43-4890-B9B8-4FA072ACA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418483-9F92-4CA7-BE6B-3E8AB4BFF2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D2544-9613-4E35-9085-B43F34D25E68}"/>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5" name="Footer Placeholder 4">
            <a:extLst>
              <a:ext uri="{FF2B5EF4-FFF2-40B4-BE49-F238E27FC236}">
                <a16:creationId xmlns:a16="http://schemas.microsoft.com/office/drawing/2014/main" id="{FAE9E8EF-DEE6-4D8A-BFEE-8A6745043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6A991-AAEA-4846-988D-A05ACEE0EBF1}"/>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380424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A1C6-7945-42FB-86CE-2C824B78244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B20EB82-3C7A-410A-AE41-09AC51D73FF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FB37A8-F6F7-480D-97FC-B1B869E8D264}"/>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5" name="Footer Placeholder 4">
            <a:extLst>
              <a:ext uri="{FF2B5EF4-FFF2-40B4-BE49-F238E27FC236}">
                <a16:creationId xmlns:a16="http://schemas.microsoft.com/office/drawing/2014/main" id="{6623C52F-2558-47B2-AEC3-CE0DDC3C3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862DB-CB84-43D6-A406-35C57908DB3B}"/>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411093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08DE-3285-4B74-971D-7EA3A3C2B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D0B5F-4944-4E58-84E9-9D03E2CD2E3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DCB2F4-810B-4ECF-95C3-FE087E823AA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BFCC90-5DDA-4F34-A22F-6A57BFC83D66}"/>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6" name="Footer Placeholder 5">
            <a:extLst>
              <a:ext uri="{FF2B5EF4-FFF2-40B4-BE49-F238E27FC236}">
                <a16:creationId xmlns:a16="http://schemas.microsoft.com/office/drawing/2014/main" id="{8CF62773-21AD-4521-BB07-83EEC0FC5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392D-23B5-4223-B9D7-AC9AA74B9FD1}"/>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2337288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934C-2B2D-4805-8490-ABE264E966E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C345AE-FF83-42D9-BDFB-BBD72DBEBF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392781D-4C34-464B-A3F1-D68C23BA1B5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10763-36BE-41D7-8B63-C9BA0544BA7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EB9A65D-473E-41F0-8CBB-CA665F11087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3D690C-CCE2-4BCD-B8B1-C1DB219DF0EC}"/>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8" name="Footer Placeholder 7">
            <a:extLst>
              <a:ext uri="{FF2B5EF4-FFF2-40B4-BE49-F238E27FC236}">
                <a16:creationId xmlns:a16="http://schemas.microsoft.com/office/drawing/2014/main" id="{D80B41D7-C0E8-495B-B438-482FCBC82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5D92DD-540A-49F9-AE35-622430E73A3E}"/>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385655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0753-1735-43B4-AEC3-9B152CB3C1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971B8-C736-4D73-83BA-8E409511DDC0}"/>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4" name="Footer Placeholder 3">
            <a:extLst>
              <a:ext uri="{FF2B5EF4-FFF2-40B4-BE49-F238E27FC236}">
                <a16:creationId xmlns:a16="http://schemas.microsoft.com/office/drawing/2014/main" id="{78B861DC-43BE-458E-BCBD-57AE4C67B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BA4674-B498-4B57-B3E1-B5E9663E03AC}"/>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213582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6B62C-EBE8-445D-B3C4-712ECEA91241}"/>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3" name="Footer Placeholder 2">
            <a:extLst>
              <a:ext uri="{FF2B5EF4-FFF2-40B4-BE49-F238E27FC236}">
                <a16:creationId xmlns:a16="http://schemas.microsoft.com/office/drawing/2014/main" id="{B425D956-6708-4DBF-9821-A5D3097BCF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95C59-48F1-4B97-9C57-4DDE4D483653}"/>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132532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5BC0-758E-4496-8471-FFC0E3351A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1C5ECB4-BDAB-4B3C-A0CE-2E15DAA7BD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8668FD-12EA-4375-B739-36D8F2C385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26CA608-B862-4BCB-B727-0D931BE6EFDC}"/>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6" name="Footer Placeholder 5">
            <a:extLst>
              <a:ext uri="{FF2B5EF4-FFF2-40B4-BE49-F238E27FC236}">
                <a16:creationId xmlns:a16="http://schemas.microsoft.com/office/drawing/2014/main" id="{AAB86F69-2008-4E4F-84CD-5FFCC83A0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DD3A5-4556-409E-9DB9-148645036AFE}"/>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16903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5E58D-1C69-402E-8A85-FC41E51FCB8F}"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3005662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D16F-2445-488C-8E7C-0643E73BD6E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0F4704A-B102-4383-8293-9C7611415E9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FBC3767-267E-44B4-9283-E5D1E8435E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AD4CF62-BAF0-44B5-987A-A19AEC032B7D}"/>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6" name="Footer Placeholder 5">
            <a:extLst>
              <a:ext uri="{FF2B5EF4-FFF2-40B4-BE49-F238E27FC236}">
                <a16:creationId xmlns:a16="http://schemas.microsoft.com/office/drawing/2014/main" id="{442FA71F-8DEA-4B4D-9D7B-6808D4147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9003C-E00F-43A2-B4AA-D739C3EA2C2C}"/>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3325828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2687-1FA4-4967-A1D2-0F60545691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06E28-8CD3-43B8-833C-E2FF517E0B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2BA34-37A9-4555-8E1F-7CFF53506EF8}"/>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5" name="Footer Placeholder 4">
            <a:extLst>
              <a:ext uri="{FF2B5EF4-FFF2-40B4-BE49-F238E27FC236}">
                <a16:creationId xmlns:a16="http://schemas.microsoft.com/office/drawing/2014/main" id="{F8D4BEA0-447B-4CDB-B2FA-0E0338BD9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E22F4-1308-4DBD-8D3B-B549D768EF61}"/>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202098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FE0B3-8920-4DC7-8EEA-389A97BF14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A83573-2064-4EAC-ABCA-F450A4F7C31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9E4E8-3DC1-42E3-9BAE-263345072217}"/>
              </a:ext>
            </a:extLst>
          </p:cNvPr>
          <p:cNvSpPr>
            <a:spLocks noGrp="1"/>
          </p:cNvSpPr>
          <p:nvPr>
            <p:ph type="dt" sz="half" idx="10"/>
          </p:nvPr>
        </p:nvSpPr>
        <p:spPr/>
        <p:txBody>
          <a:bodyPr/>
          <a:lstStyle/>
          <a:p>
            <a:fld id="{0991968E-2673-4A58-8571-F3970F961260}" type="datetimeFigureOut">
              <a:rPr lang="en-US" smtClean="0"/>
              <a:t>3/10/2018</a:t>
            </a:fld>
            <a:endParaRPr lang="en-US"/>
          </a:p>
        </p:txBody>
      </p:sp>
      <p:sp>
        <p:nvSpPr>
          <p:cNvPr id="5" name="Footer Placeholder 4">
            <a:extLst>
              <a:ext uri="{FF2B5EF4-FFF2-40B4-BE49-F238E27FC236}">
                <a16:creationId xmlns:a16="http://schemas.microsoft.com/office/drawing/2014/main" id="{5EBB1949-F8EB-478B-8072-304FF79FA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D529-D591-488A-8BF2-6A693499779E}"/>
              </a:ext>
            </a:extLst>
          </p:cNvPr>
          <p:cNvSpPr>
            <a:spLocks noGrp="1"/>
          </p:cNvSpPr>
          <p:nvPr>
            <p:ph type="sldNum" sz="quarter" idx="12"/>
          </p:nvPr>
        </p:nvSpPr>
        <p:spPr/>
        <p:txBody>
          <a:bodyPr/>
          <a:lstStyle/>
          <a:p>
            <a:fld id="{F2021DAF-73BD-4773-AA37-DB30303CC0CC}" type="slidenum">
              <a:rPr lang="en-US" smtClean="0"/>
              <a:t>‹#›</a:t>
            </a:fld>
            <a:endParaRPr lang="en-US"/>
          </a:p>
        </p:txBody>
      </p:sp>
    </p:spTree>
    <p:extLst>
      <p:ext uri="{BB962C8B-B14F-4D97-AF65-F5344CB8AC3E}">
        <p14:creationId xmlns:p14="http://schemas.microsoft.com/office/powerpoint/2010/main" val="287127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14044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5E58D-1C69-402E-8A85-FC41E51FCB8F}"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41419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D5E58D-1C69-402E-8A85-FC41E51FCB8F}"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300462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D5E58D-1C69-402E-8A85-FC41E51FCB8F}"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256068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D5E58D-1C69-402E-8A85-FC41E51FCB8F}"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7321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5E58D-1C69-402E-8A85-FC41E51FCB8F}"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47222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5E58D-1C69-402E-8A85-FC41E51FCB8F}"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337779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5E58D-1C69-402E-8A85-FC41E51FCB8F}"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B532-FE82-4A2A-AD6D-52A8CB186B92}" type="slidenum">
              <a:rPr lang="en-US" smtClean="0"/>
              <a:t>‹#›</a:t>
            </a:fld>
            <a:endParaRPr lang="en-US"/>
          </a:p>
        </p:txBody>
      </p:sp>
    </p:spTree>
    <p:extLst>
      <p:ext uri="{BB962C8B-B14F-4D97-AF65-F5344CB8AC3E}">
        <p14:creationId xmlns:p14="http://schemas.microsoft.com/office/powerpoint/2010/main" val="113372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5E58D-1C69-402E-8A85-FC41E51FCB8F}" type="datetimeFigureOut">
              <a:rPr lang="en-US" smtClean="0"/>
              <a:t>3/10/2018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CB532-FE82-4A2A-AD6D-52A8CB186B92}" type="slidenum">
              <a:rPr lang="en-US" smtClean="0"/>
              <a:t>‹#›</a:t>
            </a:fld>
            <a:endParaRPr lang="en-US"/>
          </a:p>
        </p:txBody>
      </p:sp>
    </p:spTree>
    <p:extLst>
      <p:ext uri="{BB962C8B-B14F-4D97-AF65-F5344CB8AC3E}">
        <p14:creationId xmlns:p14="http://schemas.microsoft.com/office/powerpoint/2010/main" val="22322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AA6C5-FAF4-4848-B096-12DD449079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7FF9F8-84E8-43C5-B939-357F80D775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45366-BDAF-4D5E-AE76-92EDD43F3B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91968E-2673-4A58-8571-F3970F961260}" type="datetimeFigureOut">
              <a:rPr lang="en-US" smtClean="0"/>
              <a:t>3/10/2018</a:t>
            </a:fld>
            <a:endParaRPr lang="en-US"/>
          </a:p>
        </p:txBody>
      </p:sp>
      <p:sp>
        <p:nvSpPr>
          <p:cNvPr id="5" name="Footer Placeholder 4">
            <a:extLst>
              <a:ext uri="{FF2B5EF4-FFF2-40B4-BE49-F238E27FC236}">
                <a16:creationId xmlns:a16="http://schemas.microsoft.com/office/drawing/2014/main" id="{CDBC1E33-1AAB-4645-AA6A-426AE3AE91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FCDE2-C2C6-4A35-BAE8-6CD4A735CF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21DAF-73BD-4773-AA37-DB30303CC0CC}" type="slidenum">
              <a:rPr lang="en-US" smtClean="0"/>
              <a:t>‹#›</a:t>
            </a:fld>
            <a:endParaRPr lang="en-US"/>
          </a:p>
        </p:txBody>
      </p:sp>
    </p:spTree>
    <p:extLst>
      <p:ext uri="{BB962C8B-B14F-4D97-AF65-F5344CB8AC3E}">
        <p14:creationId xmlns:p14="http://schemas.microsoft.com/office/powerpoint/2010/main" val="256250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3/10/2018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4185362420"/>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pic>
        <p:nvPicPr>
          <p:cNvPr id="2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6" y="1600200"/>
            <a:ext cx="5143503" cy="514350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a:off x="3400084" y="4300538"/>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4681" y="4348163"/>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014662" y="4724400"/>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00200" y="4572000"/>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505200" y="5105400"/>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08325" y="5029200"/>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2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2"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 </a:t>
            </a:r>
            <a:r>
              <a:rPr lang="en-US" sz="2800" b="1" dirty="0">
                <a:solidFill>
                  <a:schemeClr val="tx1"/>
                </a:solidFill>
                <a:latin typeface="Century Gothic" pitchFamily="34" charset="0"/>
              </a:rPr>
              <a:t>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itchFamily="34" charset="0"/>
              </a:rPr>
              <a:t>showing</a:t>
            </a:r>
          </a:p>
          <a:p>
            <a:r>
              <a:rPr lang="en-US" sz="2000" dirty="0">
                <a:solidFill>
                  <a:schemeClr val="tx1"/>
                </a:solidFill>
                <a:latin typeface="Century Gothic" pitchFamily="34" charset="0"/>
              </a:rPr>
              <a:t>Christ</a:t>
            </a:r>
          </a:p>
          <a:p>
            <a:r>
              <a:rPr lang="en-US" sz="2000" dirty="0">
                <a:solidFill>
                  <a:schemeClr val="tx1"/>
                </a:solidFill>
                <a:latin typeface="Century Gothic" pitchFamily="34" charset="0"/>
              </a:rPr>
              <a:t>to someone</a:t>
            </a:r>
          </a:p>
        </p:txBody>
      </p:sp>
      <p:pic>
        <p:nvPicPr>
          <p:cNvPr id="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990722" y="2971800"/>
            <a:ext cx="1009652"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1476899" y="312738"/>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8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38786275"/>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20238585"/>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01640184"/>
      </p:ext>
    </p:extLst>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- 2.5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0116894"/>
      </p:ext>
    </p:extLst>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- 2.6</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2966206674"/>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78730094"/>
      </p:ext>
    </p:extLst>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98928602"/>
      </p:ext>
    </p:extLst>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38987502"/>
      </p:ext>
    </p:extLst>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60305956"/>
      </p:ext>
    </p:extLst>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- 3.5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747717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a:t>
            </a:r>
            <a:r>
              <a:rPr lang="en-US" sz="2800" b="1" dirty="0">
                <a:solidFill>
                  <a:schemeClr val="tx1"/>
                </a:solidFill>
                <a:latin typeface="Century Gothic" pitchFamily="34" charset="0"/>
              </a:rPr>
              <a:t>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itchFamily="34" charset="0"/>
              </a:rPr>
              <a:t>showing</a:t>
            </a:r>
          </a:p>
          <a:p>
            <a:r>
              <a:rPr lang="en-US" sz="2000" b="1" dirty="0">
                <a:solidFill>
                  <a:schemeClr val="tx1"/>
                </a:solidFill>
                <a:latin typeface="Century Gothic" pitchFamily="34" charset="0"/>
              </a:rPr>
              <a:t>Christ</a:t>
            </a:r>
          </a:p>
          <a:p>
            <a:r>
              <a:rPr lang="en-US" sz="2000" b="1" dirty="0">
                <a:solidFill>
                  <a:schemeClr val="tx1"/>
                </a:solidFill>
                <a:latin typeface="Century Gothic" pitchFamily="34" charset="0"/>
              </a:rPr>
              <a:t>to someone</a:t>
            </a:r>
          </a:p>
        </p:txBody>
      </p:sp>
      <p:pic>
        <p:nvPicPr>
          <p:cNvPr id="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990722" y="2971800"/>
            <a:ext cx="1009652"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4572000" y="312738"/>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4986" y="533400"/>
            <a:ext cx="153921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369608"/>
      </p:ext>
    </p:extLst>
  </p:cSld>
  <p:clrMapOvr>
    <a:masterClrMapping/>
  </p:clrMapOvr>
  <p:transition spd="slow">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- 3.6</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2676637187"/>
      </p:ext>
    </p:extLst>
  </p:cSld>
  <p:clrMapOvr>
    <a:masterClrMapping/>
  </p:clrMapOvr>
  <p:transition>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85761018"/>
      </p:ext>
    </p:extLst>
  </p:cSld>
  <p:clrMapOvr>
    <a:masterClrMapping/>
  </p:clrMapOvr>
  <p:transition>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76250000"/>
      </p:ext>
    </p:extLst>
  </p:cSld>
  <p:clrMapOvr>
    <a:masterClrMapping/>
  </p:clrMapOvr>
  <p:transition>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4845076"/>
      </p:ext>
    </p:extLst>
  </p:cSld>
  <p:clrMapOvr>
    <a:masterClrMapping/>
  </p:clrMapOvr>
  <p:transition>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5156915"/>
      </p:ext>
    </p:extLst>
  </p:cSld>
  <p:clrMapOvr>
    <a:masterClrMapping/>
  </p:clrMapOvr>
  <p:transition>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4255068979"/>
      </p:ext>
    </p:extLst>
  </p:cSld>
  <p:clrMapOvr>
    <a:masterClrMapping/>
  </p:clrMapOvr>
  <p:transition>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45063501"/>
      </p:ext>
    </p:extLst>
  </p:cSld>
  <p:clrMapOvr>
    <a:masterClrMapping/>
  </p:clrMapOvr>
  <p:transition>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16754297"/>
      </p:ext>
    </p:extLst>
  </p:cSld>
  <p:clrMapOvr>
    <a:masterClrMapping/>
  </p:clrMapOvr>
  <p:transition>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48508622"/>
      </p:ext>
    </p:extLst>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114987519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itchFamily="34" charset="0"/>
              </a:rPr>
              <a:t>showing</a:t>
            </a:r>
          </a:p>
          <a:p>
            <a:r>
              <a:rPr lang="en-US" sz="2000" b="1" dirty="0">
                <a:solidFill>
                  <a:schemeClr val="tx1"/>
                </a:solidFill>
                <a:latin typeface="Century Gothic" pitchFamily="34" charset="0"/>
              </a:rPr>
              <a:t>Christ</a:t>
            </a:r>
          </a:p>
          <a:p>
            <a:r>
              <a:rPr lang="en-US" sz="2000" b="1" dirty="0">
                <a:solidFill>
                  <a:schemeClr val="tx1"/>
                </a:solidFill>
                <a:latin typeface="Century Gothic" pitchFamily="34" charset="0"/>
              </a:rPr>
              <a:t>to someone</a:t>
            </a:r>
          </a:p>
        </p:txBody>
      </p:sp>
      <p:pic>
        <p:nvPicPr>
          <p:cNvPr id="1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990722" y="2971800"/>
            <a:ext cx="1009652"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53098421"/>
      </p:ext>
    </p:extLst>
  </p:cSld>
  <p:clrMapOvr>
    <a:masterClrMapping/>
  </p:clrMapOvr>
  <p:transition>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26920638"/>
      </p:ext>
    </p:extLst>
  </p:cSld>
  <p:clrMapOvr>
    <a:masterClrMapping/>
  </p:clrMapOvr>
  <p:transition>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46957416"/>
      </p:ext>
    </p:extLst>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1049 - Living Water, Bread Of Life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686708742"/>
      </p:ext>
    </p:extLst>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2837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7433" y="1654174"/>
            <a:ext cx="7029134" cy="40608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entury Gothic" pitchFamily="34" charset="0"/>
              </a:rPr>
              <a:t>SONG SUGGESTIONS</a:t>
            </a:r>
          </a:p>
          <a:p>
            <a:r>
              <a:rPr lang="en-US" sz="2800" dirty="0">
                <a:solidFill>
                  <a:schemeClr val="tx1"/>
                </a:solidFill>
                <a:latin typeface="Century Gothic" pitchFamily="34" charset="0"/>
              </a:rPr>
              <a:t>(all verses of each song)</a:t>
            </a:r>
          </a:p>
          <a:p>
            <a:endParaRPr lang="en-US" sz="2800" dirty="0">
              <a:solidFill>
                <a:schemeClr val="tx1"/>
              </a:solidFill>
              <a:latin typeface="Century Gothic" pitchFamily="34" charset="0"/>
            </a:endParaRPr>
          </a:p>
          <a:p>
            <a:endParaRPr lang="en-US" sz="2800" dirty="0">
              <a:solidFill>
                <a:schemeClr val="tx1"/>
              </a:solidFill>
              <a:latin typeface="Century Gothic" pitchFamily="34" charset="0"/>
            </a:endParaRPr>
          </a:p>
          <a:p>
            <a:r>
              <a:rPr lang="en-US" sz="2800" u="sng" dirty="0">
                <a:solidFill>
                  <a:schemeClr val="tx1"/>
                </a:solidFill>
                <a:latin typeface="Century Gothic" pitchFamily="34" charset="0"/>
              </a:rPr>
              <a:t>Psalms, Hymns, and Spiritual Songs</a:t>
            </a:r>
          </a:p>
          <a:p>
            <a:r>
              <a:rPr lang="en-US" sz="2800" dirty="0">
                <a:solidFill>
                  <a:schemeClr val="tx1"/>
                </a:solidFill>
                <a:latin typeface="Century Gothic" pitchFamily="34" charset="0"/>
              </a:rPr>
              <a:t>311 Christ </a:t>
            </a:r>
            <a:r>
              <a:rPr lang="en-US" sz="2800" dirty="0" err="1">
                <a:solidFill>
                  <a:schemeClr val="tx1"/>
                </a:solidFill>
                <a:latin typeface="Century Gothic" pitchFamily="34" charset="0"/>
              </a:rPr>
              <a:t>Liveth</a:t>
            </a:r>
            <a:r>
              <a:rPr lang="en-US" sz="2800" dirty="0">
                <a:solidFill>
                  <a:schemeClr val="tx1"/>
                </a:solidFill>
                <a:latin typeface="Century Gothic" pitchFamily="34" charset="0"/>
              </a:rPr>
              <a:t> in Me</a:t>
            </a:r>
          </a:p>
          <a:p>
            <a:r>
              <a:rPr lang="en-US" sz="2800" dirty="0">
                <a:solidFill>
                  <a:schemeClr val="tx1"/>
                </a:solidFill>
                <a:latin typeface="Century Gothic" pitchFamily="34" charset="0"/>
              </a:rPr>
              <a:t>105 He is in Our Midst</a:t>
            </a:r>
          </a:p>
          <a:p>
            <a:endParaRPr lang="en-US" sz="2800" dirty="0">
              <a:solidFill>
                <a:schemeClr val="tx1"/>
              </a:solidFill>
              <a:latin typeface="Century Gothic" pitchFamily="34" charset="0"/>
            </a:endParaRPr>
          </a:p>
          <a:p>
            <a:r>
              <a:rPr lang="en-US" sz="2800" u="sng" dirty="0">
                <a:solidFill>
                  <a:schemeClr val="tx1"/>
                </a:solidFill>
                <a:latin typeface="Century Gothic" pitchFamily="34" charset="0"/>
              </a:rPr>
              <a:t>Hymns for Worship Supplement</a:t>
            </a:r>
          </a:p>
          <a:p>
            <a:r>
              <a:rPr lang="en-US" sz="2800" dirty="0">
                <a:solidFill>
                  <a:schemeClr val="tx1"/>
                </a:solidFill>
                <a:latin typeface="Century Gothic" pitchFamily="34" charset="0"/>
              </a:rPr>
              <a:t>38 Apples in a Seed</a:t>
            </a:r>
          </a:p>
          <a:p>
            <a:r>
              <a:rPr lang="en-US" sz="2800" dirty="0">
                <a:solidFill>
                  <a:schemeClr val="tx1"/>
                </a:solidFill>
                <a:latin typeface="Century Gothic" pitchFamily="34" charset="0"/>
              </a:rPr>
              <a:t>49 Living Water, Bread of Life</a:t>
            </a:r>
          </a:p>
          <a:p>
            <a:endParaRPr lang="en-US" sz="2800" dirty="0">
              <a:solidFill>
                <a:schemeClr val="tx1"/>
              </a:solidFill>
              <a:latin typeface="Century Gothic" pitchFamily="34" charset="0"/>
            </a:endParaRPr>
          </a:p>
        </p:txBody>
      </p:sp>
    </p:spTree>
    <p:extLst>
      <p:ext uri="{BB962C8B-B14F-4D97-AF65-F5344CB8AC3E}">
        <p14:creationId xmlns:p14="http://schemas.microsoft.com/office/powerpoint/2010/main" val="391604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76200"/>
            <a:ext cx="852854"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pic>
        <p:nvPicPr>
          <p:cNvPr id="13" name="Picture 1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ounded Rectangle 16"/>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pic>
        <p:nvPicPr>
          <p:cNvPr id="2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990722" y="2971800"/>
            <a:ext cx="1009652"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0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 y="201385"/>
            <a:ext cx="8763000" cy="6455230"/>
          </a:xfrm>
          <a:prstGeom prst="roundRect">
            <a:avLst>
              <a:gd name="adj" fmla="val 4431"/>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400" i="1" dirty="0">
                <a:latin typeface="Corbel" pitchFamily="34" charset="0"/>
                <a:cs typeface="Courier New" pitchFamily="49" charset="0"/>
              </a:rPr>
              <a:t>O God, You are my God; early will I seek You;</a:t>
            </a:r>
          </a:p>
          <a:p>
            <a:pPr algn="r"/>
            <a:r>
              <a:rPr lang="en-US" sz="2400" i="1" dirty="0">
                <a:latin typeface="Corbel" pitchFamily="34" charset="0"/>
                <a:cs typeface="Courier New" pitchFamily="49" charset="0"/>
              </a:rPr>
              <a:t>My soul thirsts for You; my flesh longs for You</a:t>
            </a:r>
            <a:br>
              <a:rPr lang="en-US" sz="2400" i="1" dirty="0">
                <a:latin typeface="Corbel" pitchFamily="34" charset="0"/>
                <a:cs typeface="Courier New" pitchFamily="49" charset="0"/>
              </a:rPr>
            </a:br>
            <a:r>
              <a:rPr lang="en-US" sz="2400" i="1" dirty="0">
                <a:latin typeface="Corbel" pitchFamily="34" charset="0"/>
                <a:cs typeface="Courier New" pitchFamily="49" charset="0"/>
              </a:rPr>
              <a:t>In a dry and thirsty land where there is no water.</a:t>
            </a:r>
            <a:br>
              <a:rPr lang="en-US" sz="2400" i="1" dirty="0">
                <a:latin typeface="Corbel" pitchFamily="34" charset="0"/>
                <a:cs typeface="Courier New" pitchFamily="49" charset="0"/>
              </a:rPr>
            </a:br>
            <a:r>
              <a:rPr lang="en-US" sz="2400" i="1" dirty="0">
                <a:latin typeface="Corbel" pitchFamily="34" charset="0"/>
                <a:cs typeface="Courier New" pitchFamily="49" charset="0"/>
              </a:rPr>
              <a:t>So I have looked for You in the sanctuary,</a:t>
            </a:r>
          </a:p>
          <a:p>
            <a:pPr algn="r"/>
            <a:r>
              <a:rPr lang="en-US" sz="2400" i="1" dirty="0">
                <a:latin typeface="Corbel" pitchFamily="34" charset="0"/>
                <a:cs typeface="Courier New" pitchFamily="49" charset="0"/>
              </a:rPr>
              <a:t>to see Your power and Your glory.</a:t>
            </a:r>
          </a:p>
          <a:p>
            <a:pPr algn="r"/>
            <a:r>
              <a:rPr lang="en-US" sz="2400" i="1" dirty="0">
                <a:latin typeface="Corbel" pitchFamily="34" charset="0"/>
                <a:cs typeface="Courier New" pitchFamily="49" charset="0"/>
              </a:rPr>
              <a:t>Because Your </a:t>
            </a:r>
            <a:r>
              <a:rPr lang="en-US" sz="2400" i="1" dirty="0" err="1">
                <a:latin typeface="Corbel" pitchFamily="34" charset="0"/>
                <a:cs typeface="Courier New" pitchFamily="49" charset="0"/>
              </a:rPr>
              <a:t>lovingkindness</a:t>
            </a:r>
            <a:r>
              <a:rPr lang="en-US" sz="2400" i="1" dirty="0">
                <a:latin typeface="Corbel" pitchFamily="34" charset="0"/>
                <a:cs typeface="Courier New" pitchFamily="49" charset="0"/>
              </a:rPr>
              <a:t> is better than life,</a:t>
            </a:r>
          </a:p>
          <a:p>
            <a:pPr algn="r"/>
            <a:r>
              <a:rPr lang="en-US" sz="2400" i="1" dirty="0">
                <a:latin typeface="Corbel" pitchFamily="34" charset="0"/>
                <a:cs typeface="Courier New" pitchFamily="49" charset="0"/>
              </a:rPr>
              <a:t>my lips shall praise You.</a:t>
            </a:r>
            <a:br>
              <a:rPr lang="en-US" sz="2400" i="1" dirty="0">
                <a:latin typeface="Corbel" pitchFamily="34" charset="0"/>
                <a:cs typeface="Courier New" pitchFamily="49" charset="0"/>
              </a:rPr>
            </a:br>
            <a:r>
              <a:rPr lang="en-US" sz="2400" i="1" dirty="0">
                <a:latin typeface="Corbel" pitchFamily="34" charset="0"/>
                <a:cs typeface="Courier New" pitchFamily="49" charset="0"/>
              </a:rPr>
              <a:t>Thus I will bless You while I live;</a:t>
            </a:r>
          </a:p>
          <a:p>
            <a:pPr algn="r"/>
            <a:r>
              <a:rPr lang="en-US" sz="2400" i="1" dirty="0">
                <a:latin typeface="Corbel" pitchFamily="34" charset="0"/>
                <a:cs typeface="Courier New" pitchFamily="49" charset="0"/>
              </a:rPr>
              <a:t>I will lift up my hands in Your name.</a:t>
            </a:r>
            <a:br>
              <a:rPr lang="en-US" sz="2400" i="1" dirty="0">
                <a:latin typeface="Corbel" pitchFamily="34" charset="0"/>
                <a:cs typeface="Courier New" pitchFamily="49" charset="0"/>
              </a:rPr>
            </a:br>
            <a:r>
              <a:rPr lang="en-US" sz="2400" i="1" dirty="0">
                <a:latin typeface="Corbel" pitchFamily="34" charset="0"/>
                <a:cs typeface="Courier New" pitchFamily="49" charset="0"/>
              </a:rPr>
              <a:t>My soul shall be satisfied as with marrow and fatness,</a:t>
            </a:r>
            <a:br>
              <a:rPr lang="en-US" sz="2400" i="1" dirty="0">
                <a:latin typeface="Corbel" pitchFamily="34" charset="0"/>
                <a:cs typeface="Courier New" pitchFamily="49" charset="0"/>
              </a:rPr>
            </a:br>
            <a:r>
              <a:rPr lang="en-US" sz="2400" i="1" dirty="0">
                <a:latin typeface="Corbel" pitchFamily="34" charset="0"/>
                <a:cs typeface="Courier New" pitchFamily="49" charset="0"/>
              </a:rPr>
              <a:t>And my mouth shall praise You with joyful lips.</a:t>
            </a:r>
          </a:p>
          <a:p>
            <a:pPr algn="r"/>
            <a:endParaRPr lang="en-US" sz="2400" i="1" dirty="0">
              <a:latin typeface="Corbel" pitchFamily="34" charset="0"/>
              <a:cs typeface="Courier New" pitchFamily="49" charset="0"/>
            </a:endParaRPr>
          </a:p>
          <a:p>
            <a:pPr algn="r"/>
            <a:endParaRPr lang="en-US" sz="2400" i="1" dirty="0">
              <a:latin typeface="Corbel" pitchFamily="34" charset="0"/>
              <a:cs typeface="Courier New" pitchFamily="49" charset="0"/>
            </a:endParaRPr>
          </a:p>
          <a:p>
            <a:pPr algn="r"/>
            <a:endParaRPr lang="en-US" sz="2400" i="1" dirty="0">
              <a:latin typeface="Corbel" pitchFamily="34" charset="0"/>
              <a:cs typeface="Courier New" pitchFamily="49" charset="0"/>
            </a:endParaRPr>
          </a:p>
          <a:p>
            <a:pPr algn="r"/>
            <a:endParaRPr lang="en-US" sz="2400" i="1" dirty="0">
              <a:latin typeface="Corbel" pitchFamily="34" charset="0"/>
              <a:cs typeface="Courier New" pitchFamily="49" charset="0"/>
            </a:endParaRPr>
          </a:p>
          <a:p>
            <a:r>
              <a:rPr lang="en-US" sz="3200" i="1" dirty="0">
                <a:latin typeface="Corbel" pitchFamily="34" charset="0"/>
                <a:cs typeface="Courier New" pitchFamily="49" charset="0"/>
              </a:rPr>
              <a:t>   Psalm 63:1-5</a:t>
            </a:r>
          </a:p>
        </p:txBody>
      </p:sp>
      <p:pic>
        <p:nvPicPr>
          <p:cNvPr id="2457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2133600" cy="2837687"/>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882" y="4648200"/>
            <a:ext cx="2688132" cy="179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76200"/>
            <a:ext cx="852854"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Tree>
    <p:extLst>
      <p:ext uri="{BB962C8B-B14F-4D97-AF65-F5344CB8AC3E}">
        <p14:creationId xmlns:p14="http://schemas.microsoft.com/office/powerpoint/2010/main" val="79639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4"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685799"/>
            <a:ext cx="3505200" cy="577680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038600" y="2722674"/>
            <a:ext cx="2286000" cy="3276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itchFamily="34" charset="0"/>
              </a:rPr>
              <a:t>What happens when someone touches a glass that’s filled to the brim with water?</a:t>
            </a:r>
            <a:endParaRPr lang="en-US" sz="2000" dirty="0">
              <a:solidFill>
                <a:schemeClr val="tx1"/>
              </a:solidFill>
              <a:latin typeface="Century Gothic" pitchFamily="34" charset="0"/>
            </a:endParaRPr>
          </a:p>
        </p:txBody>
      </p:sp>
    </p:spTree>
    <p:extLst>
      <p:ext uri="{BB962C8B-B14F-4D97-AF65-F5344CB8AC3E}">
        <p14:creationId xmlns:p14="http://schemas.microsoft.com/office/powerpoint/2010/main" val="35899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4"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685799"/>
            <a:ext cx="3505200" cy="577680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267200" y="2722674"/>
            <a:ext cx="1828800" cy="3276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itchFamily="34" charset="0"/>
              </a:rPr>
              <a:t>What if that glass is touched several times every day?</a:t>
            </a:r>
            <a:endParaRPr lang="en-US" sz="2000" dirty="0">
              <a:solidFill>
                <a:schemeClr val="tx1"/>
              </a:solidFill>
              <a:latin typeface="Century Gothic" pitchFamily="34" charset="0"/>
            </a:endParaRPr>
          </a:p>
        </p:txBody>
      </p:sp>
    </p:spTree>
    <p:extLst>
      <p:ext uri="{BB962C8B-B14F-4D97-AF65-F5344CB8AC3E}">
        <p14:creationId xmlns:p14="http://schemas.microsoft.com/office/powerpoint/2010/main" val="153372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8" name="Picture 2" descr="Image result for water flowing into cup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7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pic>
        <p:nvPicPr>
          <p:cNvPr id="13"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313" t="63170" r="-2" b="293"/>
          <a:stretch/>
        </p:blipFill>
        <p:spPr bwMode="auto">
          <a:xfrm flipH="1">
            <a:off x="5943260" y="4352925"/>
            <a:ext cx="3200739" cy="2505075"/>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5921542" y="2663030"/>
            <a:ext cx="3098458" cy="4093029"/>
          </a:xfrm>
          <a:prstGeom prst="roundRect">
            <a:avLst>
              <a:gd name="adj" fmla="val 7369"/>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itchFamily="34" charset="0"/>
              </a:rPr>
              <a:t>If I fill myself</a:t>
            </a:r>
          </a:p>
          <a:p>
            <a:pPr algn="ctr"/>
            <a:r>
              <a:rPr lang="en-US" sz="2400" b="1" dirty="0">
                <a:solidFill>
                  <a:schemeClr val="tx1"/>
                </a:solidFill>
                <a:latin typeface="Century Gothic" pitchFamily="34" charset="0"/>
              </a:rPr>
              <a:t>with Christ,</a:t>
            </a:r>
          </a:p>
          <a:p>
            <a:pPr algn="ctr"/>
            <a:r>
              <a:rPr lang="en-US" sz="3600" b="1" dirty="0">
                <a:solidFill>
                  <a:srgbClr val="0070C0"/>
                </a:solidFill>
                <a:latin typeface="Century Gothic" pitchFamily="34" charset="0"/>
              </a:rPr>
              <a:t>HE</a:t>
            </a:r>
            <a:endParaRPr lang="en-US" sz="3600" b="1" dirty="0">
              <a:solidFill>
                <a:schemeClr val="tx1"/>
              </a:solidFill>
              <a:latin typeface="Century Gothic" pitchFamily="34" charset="0"/>
            </a:endParaRPr>
          </a:p>
          <a:p>
            <a:pPr algn="ctr"/>
            <a:r>
              <a:rPr lang="en-US" sz="2400" b="1" dirty="0">
                <a:solidFill>
                  <a:schemeClr val="tx1"/>
                </a:solidFill>
                <a:latin typeface="Century Gothic" pitchFamily="34" charset="0"/>
              </a:rPr>
              <a:t>is what</a:t>
            </a:r>
          </a:p>
          <a:p>
            <a:pPr algn="ctr"/>
            <a:r>
              <a:rPr lang="en-US" sz="2400" b="1" dirty="0">
                <a:solidFill>
                  <a:schemeClr val="tx1"/>
                </a:solidFill>
                <a:latin typeface="Century Gothic" pitchFamily="34" charset="0"/>
              </a:rPr>
              <a:t>will come out</a:t>
            </a:r>
          </a:p>
          <a:p>
            <a:pPr algn="ctr"/>
            <a:r>
              <a:rPr lang="en-US" sz="2400" b="1" dirty="0">
                <a:solidFill>
                  <a:schemeClr val="tx1"/>
                </a:solidFill>
                <a:latin typeface="Century Gothic" pitchFamily="34" charset="0"/>
              </a:rPr>
              <a:t>every time</a:t>
            </a:r>
          </a:p>
          <a:p>
            <a:pPr algn="ctr"/>
            <a:r>
              <a:rPr lang="en-US" sz="2400" b="1" dirty="0">
                <a:solidFill>
                  <a:schemeClr val="tx1"/>
                </a:solidFill>
                <a:latin typeface="Century Gothic" pitchFamily="34" charset="0"/>
              </a:rPr>
              <a:t>there is contact between</a:t>
            </a:r>
          </a:p>
          <a:p>
            <a:pPr algn="ctr"/>
            <a:r>
              <a:rPr lang="en-US" sz="2400" b="1" dirty="0">
                <a:solidFill>
                  <a:schemeClr val="tx1"/>
                </a:solidFill>
                <a:latin typeface="Century Gothic" pitchFamily="34" charset="0"/>
              </a:rPr>
              <a:t>someone else</a:t>
            </a:r>
          </a:p>
          <a:p>
            <a:pPr algn="ctr"/>
            <a:r>
              <a:rPr lang="en-US" sz="2400" b="1" dirty="0">
                <a:solidFill>
                  <a:schemeClr val="tx1"/>
                </a:solidFill>
                <a:latin typeface="Century Gothic" pitchFamily="34" charset="0"/>
              </a:rPr>
              <a:t>and me.</a:t>
            </a:r>
          </a:p>
        </p:txBody>
      </p:sp>
    </p:spTree>
    <p:extLst>
      <p:ext uri="{BB962C8B-B14F-4D97-AF65-F5344CB8AC3E}">
        <p14:creationId xmlns:p14="http://schemas.microsoft.com/office/powerpoint/2010/main" val="411155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Tree>
    <p:extLst>
      <p:ext uri="{BB962C8B-B14F-4D97-AF65-F5344CB8AC3E}">
        <p14:creationId xmlns:p14="http://schemas.microsoft.com/office/powerpoint/2010/main" val="241264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76200"/>
            <a:ext cx="852854"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3" name="Rounded Rectangle 12"/>
          <p:cNvSpPr/>
          <p:nvPr/>
        </p:nvSpPr>
        <p:spPr>
          <a:xfrm>
            <a:off x="5921542" y="2663030"/>
            <a:ext cx="3098458" cy="4093029"/>
          </a:xfrm>
          <a:prstGeom prst="roundRect">
            <a:avLst>
              <a:gd name="adj" fmla="val 7369"/>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itchFamily="34" charset="0"/>
              </a:rPr>
              <a:t>If I fill myself</a:t>
            </a:r>
          </a:p>
          <a:p>
            <a:pPr algn="ctr"/>
            <a:r>
              <a:rPr lang="en-US" sz="2400" b="1" dirty="0">
                <a:solidFill>
                  <a:schemeClr val="tx1"/>
                </a:solidFill>
                <a:latin typeface="Century Gothic" pitchFamily="34" charset="0"/>
              </a:rPr>
              <a:t>with Christ,</a:t>
            </a:r>
          </a:p>
          <a:p>
            <a:pPr algn="ctr"/>
            <a:r>
              <a:rPr lang="en-US" sz="3600" b="1" dirty="0">
                <a:solidFill>
                  <a:srgbClr val="0070C0"/>
                </a:solidFill>
                <a:latin typeface="Century Gothic" pitchFamily="34" charset="0"/>
              </a:rPr>
              <a:t>HE</a:t>
            </a:r>
            <a:endParaRPr lang="en-US" sz="3600" b="1" dirty="0">
              <a:solidFill>
                <a:schemeClr val="tx1"/>
              </a:solidFill>
              <a:latin typeface="Century Gothic" pitchFamily="34" charset="0"/>
            </a:endParaRPr>
          </a:p>
          <a:p>
            <a:pPr algn="ctr"/>
            <a:r>
              <a:rPr lang="en-US" sz="2400" b="1" dirty="0">
                <a:solidFill>
                  <a:schemeClr val="tx1"/>
                </a:solidFill>
                <a:latin typeface="Century Gothic" pitchFamily="34" charset="0"/>
              </a:rPr>
              <a:t>is what</a:t>
            </a:r>
          </a:p>
          <a:p>
            <a:pPr algn="ctr"/>
            <a:r>
              <a:rPr lang="en-US" sz="2400" b="1" dirty="0">
                <a:solidFill>
                  <a:schemeClr val="tx1"/>
                </a:solidFill>
                <a:latin typeface="Century Gothic" pitchFamily="34" charset="0"/>
              </a:rPr>
              <a:t>will come out</a:t>
            </a:r>
          </a:p>
          <a:p>
            <a:pPr algn="ctr"/>
            <a:r>
              <a:rPr lang="en-US" sz="2400" b="1" dirty="0">
                <a:solidFill>
                  <a:schemeClr val="tx1"/>
                </a:solidFill>
                <a:latin typeface="Century Gothic" pitchFamily="34" charset="0"/>
              </a:rPr>
              <a:t>every time</a:t>
            </a:r>
          </a:p>
          <a:p>
            <a:pPr algn="ctr"/>
            <a:r>
              <a:rPr lang="en-US" sz="2400" b="1" dirty="0">
                <a:solidFill>
                  <a:schemeClr val="tx1"/>
                </a:solidFill>
                <a:latin typeface="Century Gothic" pitchFamily="34" charset="0"/>
              </a:rPr>
              <a:t>there is contact between</a:t>
            </a:r>
          </a:p>
          <a:p>
            <a:pPr algn="ctr"/>
            <a:r>
              <a:rPr lang="en-US" sz="2400" b="1" dirty="0">
                <a:solidFill>
                  <a:schemeClr val="tx1"/>
                </a:solidFill>
                <a:latin typeface="Century Gothic" pitchFamily="34" charset="0"/>
              </a:rPr>
              <a:t>someone else</a:t>
            </a:r>
          </a:p>
          <a:p>
            <a:pPr algn="ctr"/>
            <a:r>
              <a:rPr lang="en-US" sz="2400" b="1" dirty="0">
                <a:solidFill>
                  <a:schemeClr val="tx1"/>
                </a:solidFill>
                <a:latin typeface="Century Gothic" pitchFamily="34" charset="0"/>
              </a:rPr>
              <a:t>and me.</a:t>
            </a:r>
          </a:p>
        </p:txBody>
      </p:sp>
    </p:spTree>
    <p:extLst>
      <p:ext uri="{BB962C8B-B14F-4D97-AF65-F5344CB8AC3E}">
        <p14:creationId xmlns:p14="http://schemas.microsoft.com/office/powerpoint/2010/main" val="41337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pen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05332" cy="4953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57666" y="5133390"/>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itchFamily="34" charset="0"/>
              </a:rPr>
              <a:t>Let’s look at some examples of personal evangelism in the Bible... in the gospel of John.</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4029409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6956" y="152400"/>
            <a:ext cx="2824844"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woman at the well</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0" y="5105399"/>
            <a:ext cx="5410200" cy="165915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did not already know Jesus</a:t>
            </a:r>
          </a:p>
          <a:p>
            <a:r>
              <a:rPr lang="en-US" sz="2000" dirty="0">
                <a:solidFill>
                  <a:schemeClr val="tx1"/>
                </a:solidFill>
                <a:latin typeface="Century Gothic" pitchFamily="34" charset="0"/>
              </a:rPr>
              <a:t>was a Samaritan</a:t>
            </a:r>
          </a:p>
          <a:p>
            <a:r>
              <a:rPr lang="en-US" sz="2000" dirty="0">
                <a:solidFill>
                  <a:schemeClr val="tx1"/>
                </a:solidFill>
                <a:latin typeface="Century Gothic" pitchFamily="34" charset="0"/>
              </a:rPr>
              <a:t>lived a “not-so-pretty” life</a:t>
            </a:r>
          </a:p>
          <a:p>
            <a:r>
              <a:rPr lang="en-US" sz="2000" dirty="0">
                <a:solidFill>
                  <a:schemeClr val="tx1"/>
                </a:solidFill>
                <a:latin typeface="Century Gothic" pitchFamily="34" charset="0"/>
              </a:rPr>
              <a:t>had a seeking heart</a:t>
            </a:r>
          </a:p>
        </p:txBody>
      </p:sp>
    </p:spTree>
    <p:extLst>
      <p:ext uri="{BB962C8B-B14F-4D97-AF65-F5344CB8AC3E}">
        <p14:creationId xmlns:p14="http://schemas.microsoft.com/office/powerpoint/2010/main" val="14852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5791200" cy="56005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5 </a:t>
            </a:r>
            <a:r>
              <a:rPr lang="en-US" sz="2000" dirty="0">
                <a:solidFill>
                  <a:schemeClr val="tx1"/>
                </a:solidFill>
                <a:latin typeface="Berlin Sans FB" pitchFamily="34" charset="0"/>
              </a:rPr>
              <a:t>So He came to a city of Samaria which is called </a:t>
            </a:r>
            <a:r>
              <a:rPr lang="en-US" sz="2000" dirty="0" err="1">
                <a:solidFill>
                  <a:schemeClr val="tx1"/>
                </a:solidFill>
                <a:latin typeface="Berlin Sans FB" pitchFamily="34" charset="0"/>
              </a:rPr>
              <a:t>Sychar</a:t>
            </a:r>
            <a:r>
              <a:rPr lang="en-US" sz="2000" dirty="0">
                <a:solidFill>
                  <a:schemeClr val="tx1"/>
                </a:solidFill>
                <a:latin typeface="Berlin Sans FB" pitchFamily="34" charset="0"/>
              </a:rPr>
              <a:t>, near the plot of ground that Jacob gave to his son Joseph. </a:t>
            </a:r>
            <a:r>
              <a:rPr lang="en-US" sz="2000" b="1" baseline="30000" dirty="0">
                <a:solidFill>
                  <a:schemeClr val="tx1"/>
                </a:solidFill>
                <a:latin typeface="Berlin Sans FB" pitchFamily="34" charset="0"/>
              </a:rPr>
              <a:t>6 </a:t>
            </a:r>
            <a:r>
              <a:rPr lang="en-US" sz="2000" dirty="0">
                <a:solidFill>
                  <a:schemeClr val="tx1"/>
                </a:solidFill>
                <a:latin typeface="Berlin Sans FB" pitchFamily="34" charset="0"/>
              </a:rPr>
              <a:t>Now Jacob’s well was there. Jesus therefore, being wearied from His journey, sat thus by the well. It was about the sixth hour.</a:t>
            </a:r>
          </a:p>
          <a:p>
            <a:r>
              <a:rPr lang="en-US" sz="2000" b="1" baseline="30000" dirty="0">
                <a:solidFill>
                  <a:schemeClr val="tx1"/>
                </a:solidFill>
                <a:latin typeface="Berlin Sans FB" pitchFamily="34" charset="0"/>
              </a:rPr>
              <a:t>7 </a:t>
            </a:r>
            <a:r>
              <a:rPr lang="en-US" sz="2000" dirty="0">
                <a:solidFill>
                  <a:schemeClr val="tx1"/>
                </a:solidFill>
                <a:latin typeface="Berlin Sans FB" pitchFamily="34" charset="0"/>
              </a:rPr>
              <a:t>A woman of Samaria came to draw water. Jesus said to her, “Give Me a drink.” </a:t>
            </a:r>
            <a:r>
              <a:rPr lang="en-US" sz="2000" b="1" baseline="30000" dirty="0">
                <a:solidFill>
                  <a:schemeClr val="tx1"/>
                </a:solidFill>
                <a:latin typeface="Berlin Sans FB" pitchFamily="34" charset="0"/>
              </a:rPr>
              <a:t>8 </a:t>
            </a:r>
            <a:r>
              <a:rPr lang="en-US" sz="2000" dirty="0">
                <a:solidFill>
                  <a:schemeClr val="tx1"/>
                </a:solidFill>
                <a:latin typeface="Berlin Sans FB" pitchFamily="34" charset="0"/>
              </a:rPr>
              <a:t>For His disciples had gone away into the city to buy food.</a:t>
            </a:r>
          </a:p>
          <a:p>
            <a:r>
              <a:rPr lang="en-US" sz="2000" b="1" baseline="30000" dirty="0">
                <a:solidFill>
                  <a:schemeClr val="tx1"/>
                </a:solidFill>
                <a:latin typeface="Berlin Sans FB" pitchFamily="34" charset="0"/>
              </a:rPr>
              <a:t>9 </a:t>
            </a:r>
            <a:r>
              <a:rPr lang="en-US" sz="2000" dirty="0">
                <a:solidFill>
                  <a:schemeClr val="tx1"/>
                </a:solidFill>
                <a:latin typeface="Berlin Sans FB" pitchFamily="34" charset="0"/>
              </a:rPr>
              <a:t>Then the woman of Samaria said to Him, “How is it that You, being a Jew, ask a drink from me, a Samaritan woman?” For Jews have no dealings with Samaritans. </a:t>
            </a:r>
            <a:r>
              <a:rPr lang="en-US" sz="2000" b="1" baseline="30000" dirty="0">
                <a:solidFill>
                  <a:schemeClr val="tx1"/>
                </a:solidFill>
                <a:latin typeface="Berlin Sans FB" pitchFamily="34" charset="0"/>
              </a:rPr>
              <a:t>10 </a:t>
            </a:r>
            <a:r>
              <a:rPr lang="en-US" sz="2000" dirty="0">
                <a:solidFill>
                  <a:schemeClr val="tx1"/>
                </a:solidFill>
                <a:latin typeface="Berlin Sans FB" pitchFamily="34" charset="0"/>
              </a:rPr>
              <a:t>Jesus answered and said to her, “If you knew the gift of God, and who it is who says to you, ‘Give Me a drink,’ you would have asked Him, and He would have given you living water.”</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4:5-10</a:t>
            </a:r>
          </a:p>
        </p:txBody>
      </p:sp>
      <p:cxnSp>
        <p:nvCxnSpPr>
          <p:cNvPr id="9" name="Straight Connector 8"/>
          <p:cNvCxnSpPr/>
          <p:nvPr/>
        </p:nvCxnSpPr>
        <p:spPr>
          <a:xfrm>
            <a:off x="381000" y="3200400"/>
            <a:ext cx="4724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57425" y="3505200"/>
            <a:ext cx="1704975"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 y="4724400"/>
            <a:ext cx="4724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 y="5029200"/>
            <a:ext cx="3352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3599" y="5636182"/>
            <a:ext cx="12954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6248400"/>
            <a:ext cx="2895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6553200"/>
            <a:ext cx="1295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4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4936671" cy="5698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11 </a:t>
            </a:r>
            <a:r>
              <a:rPr lang="en-US" sz="2000" dirty="0">
                <a:solidFill>
                  <a:schemeClr val="tx1"/>
                </a:solidFill>
                <a:latin typeface="Berlin Sans FB" pitchFamily="34" charset="0"/>
              </a:rPr>
              <a:t>The woman said to Him, “Sir, You have nothing to draw with, and the well is deep. Where then do You get that living water? </a:t>
            </a:r>
            <a:r>
              <a:rPr lang="en-US" sz="2000" b="1" baseline="30000" dirty="0">
                <a:solidFill>
                  <a:schemeClr val="tx1"/>
                </a:solidFill>
                <a:latin typeface="Berlin Sans FB" pitchFamily="34" charset="0"/>
              </a:rPr>
              <a:t>12 </a:t>
            </a:r>
            <a:r>
              <a:rPr lang="en-US" sz="2000" dirty="0">
                <a:solidFill>
                  <a:schemeClr val="tx1"/>
                </a:solidFill>
                <a:latin typeface="Berlin Sans FB" pitchFamily="34" charset="0"/>
              </a:rPr>
              <a:t>Are You greater than our father Jacob, who gave us the well, and drank from it himself, as well as his sons and his livestock?”</a:t>
            </a:r>
          </a:p>
          <a:p>
            <a:r>
              <a:rPr lang="en-US" sz="2000" b="1" baseline="30000" dirty="0">
                <a:solidFill>
                  <a:schemeClr val="tx1"/>
                </a:solidFill>
                <a:latin typeface="Berlin Sans FB" pitchFamily="34" charset="0"/>
              </a:rPr>
              <a:t>13 </a:t>
            </a:r>
            <a:r>
              <a:rPr lang="en-US" sz="2000" dirty="0">
                <a:solidFill>
                  <a:schemeClr val="tx1"/>
                </a:solidFill>
                <a:latin typeface="Berlin Sans FB" pitchFamily="34" charset="0"/>
              </a:rPr>
              <a:t>Jesus answered and said to her, “Whoever drinks of this water will thirst again, </a:t>
            </a:r>
            <a:r>
              <a:rPr lang="en-US" sz="2000" b="1" baseline="30000" dirty="0">
                <a:solidFill>
                  <a:schemeClr val="tx1"/>
                </a:solidFill>
                <a:latin typeface="Berlin Sans FB" pitchFamily="34" charset="0"/>
              </a:rPr>
              <a:t>14 </a:t>
            </a:r>
            <a:r>
              <a:rPr lang="en-US" sz="2000" dirty="0">
                <a:solidFill>
                  <a:schemeClr val="tx1"/>
                </a:solidFill>
                <a:latin typeface="Berlin Sans FB" pitchFamily="34" charset="0"/>
              </a:rPr>
              <a:t>but whoever drinks of the water that I shall give him will never thirst. But the water that I shall give him will become in him a fountain of water springing up into everlasting life.”</a:t>
            </a:r>
          </a:p>
          <a:p>
            <a:r>
              <a:rPr lang="en-US" sz="2000" b="1" baseline="30000" dirty="0">
                <a:solidFill>
                  <a:schemeClr val="tx1"/>
                </a:solidFill>
                <a:latin typeface="Berlin Sans FB" pitchFamily="34" charset="0"/>
              </a:rPr>
              <a:t>15 </a:t>
            </a:r>
            <a:r>
              <a:rPr lang="en-US" sz="2000" dirty="0">
                <a:solidFill>
                  <a:schemeClr val="tx1"/>
                </a:solidFill>
                <a:latin typeface="Berlin Sans FB" pitchFamily="34" charset="0"/>
              </a:rPr>
              <a:t>The woman said to Him, “Sir, give me this water, that I may not thirst, nor come here to draw.”</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4:11-15</a:t>
            </a:r>
          </a:p>
        </p:txBody>
      </p:sp>
      <p:cxnSp>
        <p:nvCxnSpPr>
          <p:cNvPr id="6" name="Straight Connector 5"/>
          <p:cNvCxnSpPr/>
          <p:nvPr/>
        </p:nvCxnSpPr>
        <p:spPr>
          <a:xfrm>
            <a:off x="3200400" y="1600200"/>
            <a:ext cx="914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1905000"/>
            <a:ext cx="4267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2209800"/>
            <a:ext cx="8354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68829" y="4953000"/>
            <a:ext cx="360317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4736" y="5257800"/>
            <a:ext cx="41610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4736" y="5562600"/>
            <a:ext cx="33228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0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4936671" cy="5698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11 </a:t>
            </a:r>
            <a:r>
              <a:rPr lang="en-US" sz="2000" dirty="0">
                <a:solidFill>
                  <a:schemeClr val="tx1"/>
                </a:solidFill>
                <a:latin typeface="Berlin Sans FB" pitchFamily="34" charset="0"/>
              </a:rPr>
              <a:t>The woman said to Him, “Sir, You have nothing to draw with, and the well is deep. Where then do You get that living water? </a:t>
            </a:r>
            <a:r>
              <a:rPr lang="en-US" sz="2000" b="1" baseline="30000" dirty="0">
                <a:solidFill>
                  <a:schemeClr val="tx1"/>
                </a:solidFill>
                <a:latin typeface="Berlin Sans FB" pitchFamily="34" charset="0"/>
              </a:rPr>
              <a:t>12 </a:t>
            </a:r>
            <a:r>
              <a:rPr lang="en-US" sz="2000" dirty="0">
                <a:solidFill>
                  <a:schemeClr val="tx1"/>
                </a:solidFill>
                <a:latin typeface="Berlin Sans FB" pitchFamily="34" charset="0"/>
              </a:rPr>
              <a:t>Are You greater than our father Jacob, who gave us the well, and drank from it himself, as well as his sons and his livestock?”</a:t>
            </a:r>
          </a:p>
          <a:p>
            <a:r>
              <a:rPr lang="en-US" sz="2000" b="1" baseline="30000" dirty="0">
                <a:solidFill>
                  <a:schemeClr val="tx1"/>
                </a:solidFill>
                <a:latin typeface="Berlin Sans FB" pitchFamily="34" charset="0"/>
              </a:rPr>
              <a:t>13 </a:t>
            </a:r>
            <a:r>
              <a:rPr lang="en-US" sz="2000" dirty="0">
                <a:solidFill>
                  <a:schemeClr val="tx1"/>
                </a:solidFill>
                <a:latin typeface="Berlin Sans FB" pitchFamily="34" charset="0"/>
              </a:rPr>
              <a:t>Jesus answered and said to her, “Whoever drinks of this water will thirst again, </a:t>
            </a:r>
            <a:r>
              <a:rPr lang="en-US" sz="2000" b="1" baseline="30000" dirty="0">
                <a:solidFill>
                  <a:schemeClr val="tx1"/>
                </a:solidFill>
                <a:latin typeface="Berlin Sans FB" pitchFamily="34" charset="0"/>
              </a:rPr>
              <a:t>14 </a:t>
            </a:r>
            <a:r>
              <a:rPr lang="en-US" sz="2000" dirty="0">
                <a:solidFill>
                  <a:schemeClr val="tx1"/>
                </a:solidFill>
                <a:latin typeface="Berlin Sans FB" pitchFamily="34" charset="0"/>
              </a:rPr>
              <a:t>but whoever drinks of the water that I shall give him will never thirst. </a:t>
            </a:r>
            <a:r>
              <a:rPr lang="en-US" sz="2000" dirty="0">
                <a:solidFill>
                  <a:srgbClr val="0070C0"/>
                </a:solidFill>
                <a:latin typeface="Berlin Sans FB" pitchFamily="34" charset="0"/>
              </a:rPr>
              <a:t>But the water that I shall give him will become in him a fountain of water springing up into everlasting life.</a:t>
            </a:r>
            <a:r>
              <a:rPr lang="en-US" sz="2000" dirty="0">
                <a:solidFill>
                  <a:schemeClr val="tx1"/>
                </a:solidFill>
                <a:latin typeface="Berlin Sans FB" pitchFamily="34" charset="0"/>
              </a:rPr>
              <a:t>”</a:t>
            </a:r>
          </a:p>
          <a:p>
            <a:r>
              <a:rPr lang="en-US" sz="2000" b="1" baseline="30000" dirty="0">
                <a:solidFill>
                  <a:schemeClr val="tx1"/>
                </a:solidFill>
                <a:latin typeface="Berlin Sans FB" pitchFamily="34" charset="0"/>
              </a:rPr>
              <a:t>15 </a:t>
            </a:r>
            <a:r>
              <a:rPr lang="en-US" sz="2000" dirty="0">
                <a:solidFill>
                  <a:schemeClr val="tx1"/>
                </a:solidFill>
                <a:latin typeface="Berlin Sans FB" pitchFamily="34" charset="0"/>
              </a:rPr>
              <a:t>The woman said to Him, “Sir, give me this water, that I may not thirst, nor come here to draw.”</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4:11-15</a:t>
            </a:r>
          </a:p>
        </p:txBody>
      </p:sp>
      <p:cxnSp>
        <p:nvCxnSpPr>
          <p:cNvPr id="6" name="Straight Connector 5"/>
          <p:cNvCxnSpPr/>
          <p:nvPr/>
        </p:nvCxnSpPr>
        <p:spPr>
          <a:xfrm>
            <a:off x="3200400" y="1600200"/>
            <a:ext cx="914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1905000"/>
            <a:ext cx="4267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2209800"/>
            <a:ext cx="8354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8829" y="4953000"/>
            <a:ext cx="360317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4736" y="5257800"/>
            <a:ext cx="41610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4736" y="5562600"/>
            <a:ext cx="33228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Cloud 15"/>
          <p:cNvSpPr/>
          <p:nvPr/>
        </p:nvSpPr>
        <p:spPr>
          <a:xfrm>
            <a:off x="4953000" y="1045132"/>
            <a:ext cx="3657600" cy="352686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itchFamily="34" charset="0"/>
              </a:rPr>
              <a:t>Remember that picture we’ve been considering when we think about evangelism?</a:t>
            </a:r>
            <a:endParaRPr lang="en-US" sz="2000" dirty="0">
              <a:solidFill>
                <a:schemeClr val="tx1"/>
              </a:solidFill>
              <a:latin typeface="Century Gothic" pitchFamily="34" charset="0"/>
            </a:endParaRPr>
          </a:p>
        </p:txBody>
      </p:sp>
    </p:spTree>
    <p:extLst>
      <p:ext uri="{BB962C8B-B14F-4D97-AF65-F5344CB8AC3E}">
        <p14:creationId xmlns:p14="http://schemas.microsoft.com/office/powerpoint/2010/main" val="3838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4936671" cy="5698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11 </a:t>
            </a:r>
            <a:r>
              <a:rPr lang="en-US" sz="2000" dirty="0">
                <a:solidFill>
                  <a:schemeClr val="tx1"/>
                </a:solidFill>
                <a:latin typeface="Berlin Sans FB" pitchFamily="34" charset="0"/>
              </a:rPr>
              <a:t>The woman said to Him, “Sir, You have nothing to draw with, and the well is deep. Where then do You get that living water? </a:t>
            </a:r>
            <a:r>
              <a:rPr lang="en-US" sz="2000" b="1" baseline="30000" dirty="0">
                <a:solidFill>
                  <a:schemeClr val="tx1"/>
                </a:solidFill>
                <a:latin typeface="Berlin Sans FB" pitchFamily="34" charset="0"/>
              </a:rPr>
              <a:t>12 </a:t>
            </a:r>
            <a:r>
              <a:rPr lang="en-US" sz="2000" dirty="0">
                <a:solidFill>
                  <a:schemeClr val="tx1"/>
                </a:solidFill>
                <a:latin typeface="Berlin Sans FB" pitchFamily="34" charset="0"/>
              </a:rPr>
              <a:t>Are You greater than our father Jacob, who gave us the well, and drank from it himself, as well as his sons and his livestock?”</a:t>
            </a:r>
          </a:p>
          <a:p>
            <a:r>
              <a:rPr lang="en-US" sz="2000" b="1" baseline="30000" dirty="0">
                <a:solidFill>
                  <a:schemeClr val="tx1"/>
                </a:solidFill>
                <a:latin typeface="Berlin Sans FB" pitchFamily="34" charset="0"/>
              </a:rPr>
              <a:t>13 </a:t>
            </a:r>
            <a:r>
              <a:rPr lang="en-US" sz="2000" dirty="0">
                <a:solidFill>
                  <a:schemeClr val="tx1"/>
                </a:solidFill>
                <a:latin typeface="Berlin Sans FB" pitchFamily="34" charset="0"/>
              </a:rPr>
              <a:t>Jesus answered and said to her, “Whoever drinks of this water will thirst again, </a:t>
            </a:r>
            <a:r>
              <a:rPr lang="en-US" sz="2000" b="1" baseline="30000" dirty="0">
                <a:solidFill>
                  <a:schemeClr val="tx1"/>
                </a:solidFill>
                <a:latin typeface="Berlin Sans FB" pitchFamily="34" charset="0"/>
              </a:rPr>
              <a:t>14 </a:t>
            </a:r>
            <a:r>
              <a:rPr lang="en-US" sz="2000" dirty="0">
                <a:solidFill>
                  <a:schemeClr val="tx1"/>
                </a:solidFill>
                <a:latin typeface="Berlin Sans FB" pitchFamily="34" charset="0"/>
              </a:rPr>
              <a:t>but whoever drinks of the water that I shall give him will never thirst. </a:t>
            </a:r>
            <a:r>
              <a:rPr lang="en-US" sz="2000" dirty="0">
                <a:solidFill>
                  <a:srgbClr val="0070C0"/>
                </a:solidFill>
                <a:latin typeface="Berlin Sans FB" pitchFamily="34" charset="0"/>
              </a:rPr>
              <a:t>But the water that I shall give him will become in him a fountain of water springing up into everlasting life.</a:t>
            </a:r>
            <a:r>
              <a:rPr lang="en-US" sz="2000" dirty="0">
                <a:solidFill>
                  <a:schemeClr val="tx1"/>
                </a:solidFill>
                <a:latin typeface="Berlin Sans FB" pitchFamily="34" charset="0"/>
              </a:rPr>
              <a:t>”</a:t>
            </a:r>
          </a:p>
          <a:p>
            <a:r>
              <a:rPr lang="en-US" sz="2000" b="1" baseline="30000" dirty="0">
                <a:solidFill>
                  <a:schemeClr val="tx1"/>
                </a:solidFill>
                <a:latin typeface="Berlin Sans FB" pitchFamily="34" charset="0"/>
              </a:rPr>
              <a:t>15 </a:t>
            </a:r>
            <a:r>
              <a:rPr lang="en-US" sz="2000" dirty="0">
                <a:solidFill>
                  <a:schemeClr val="tx1"/>
                </a:solidFill>
                <a:latin typeface="Berlin Sans FB" pitchFamily="34" charset="0"/>
              </a:rPr>
              <a:t>The woman said to Him, “Sir, give me this water, that I may not thirst, nor come here to draw.”</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4:11-15</a:t>
            </a:r>
          </a:p>
        </p:txBody>
      </p:sp>
      <p:cxnSp>
        <p:nvCxnSpPr>
          <p:cNvPr id="6" name="Straight Connector 5"/>
          <p:cNvCxnSpPr/>
          <p:nvPr/>
        </p:nvCxnSpPr>
        <p:spPr>
          <a:xfrm>
            <a:off x="3200400" y="1600200"/>
            <a:ext cx="914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1905000"/>
            <a:ext cx="4267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2209800"/>
            <a:ext cx="8354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9323" y="5867400"/>
            <a:ext cx="12164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4736" y="6172200"/>
            <a:ext cx="37800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4736" y="6477000"/>
            <a:ext cx="21036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8829" y="4953000"/>
            <a:ext cx="360317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4736" y="5257800"/>
            <a:ext cx="41610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4736" y="5562600"/>
            <a:ext cx="33228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2" descr="Image result for pouring water into glass overfl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
            <a:ext cx="472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57600" y="76200"/>
            <a:ext cx="852854"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
        <p:nvSpPr>
          <p:cNvPr id="21" name="Rounded Rectangle 20"/>
          <p:cNvSpPr/>
          <p:nvPr/>
        </p:nvSpPr>
        <p:spPr>
          <a:xfrm>
            <a:off x="4267200" y="846137"/>
            <a:ext cx="4553268" cy="1971545"/>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erlin Sans FB" pitchFamily="34" charset="0"/>
              </a:rPr>
              <a:t>But the water that I shall give him will become in him a fountain of water springing up into everlasting life.</a:t>
            </a:r>
          </a:p>
          <a:p>
            <a:pPr algn="ctr"/>
            <a:r>
              <a:rPr lang="en-US" sz="2400" dirty="0">
                <a:solidFill>
                  <a:srgbClr val="002060"/>
                </a:solidFill>
                <a:latin typeface="Berlin Sans FB" pitchFamily="34" charset="0"/>
              </a:rPr>
              <a:t>John 4:14</a:t>
            </a:r>
          </a:p>
        </p:txBody>
      </p:sp>
    </p:spTree>
    <p:extLst>
      <p:ext uri="{BB962C8B-B14F-4D97-AF65-F5344CB8AC3E}">
        <p14:creationId xmlns:p14="http://schemas.microsoft.com/office/powerpoint/2010/main" val="24215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4936671" cy="5698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11 </a:t>
            </a:r>
            <a:r>
              <a:rPr lang="en-US" sz="2000" dirty="0">
                <a:solidFill>
                  <a:schemeClr val="tx1"/>
                </a:solidFill>
                <a:latin typeface="Berlin Sans FB" pitchFamily="34" charset="0"/>
              </a:rPr>
              <a:t>The woman said to Him, “Sir, You have nothing to draw with, and the well is deep. Where then do You get that living water? </a:t>
            </a:r>
            <a:r>
              <a:rPr lang="en-US" sz="2000" b="1" baseline="30000" dirty="0">
                <a:solidFill>
                  <a:schemeClr val="tx1"/>
                </a:solidFill>
                <a:latin typeface="Berlin Sans FB" pitchFamily="34" charset="0"/>
              </a:rPr>
              <a:t>12 </a:t>
            </a:r>
            <a:r>
              <a:rPr lang="en-US" sz="2000" dirty="0">
                <a:solidFill>
                  <a:schemeClr val="tx1"/>
                </a:solidFill>
                <a:latin typeface="Berlin Sans FB" pitchFamily="34" charset="0"/>
              </a:rPr>
              <a:t>Are You greater than our father Jacob, who gave us the well, and drank from it himself, as well as his sons and his livestock?”</a:t>
            </a:r>
          </a:p>
          <a:p>
            <a:r>
              <a:rPr lang="en-US" sz="2000" b="1" baseline="30000" dirty="0">
                <a:solidFill>
                  <a:schemeClr val="tx1"/>
                </a:solidFill>
                <a:latin typeface="Berlin Sans FB" pitchFamily="34" charset="0"/>
              </a:rPr>
              <a:t>13 </a:t>
            </a:r>
            <a:r>
              <a:rPr lang="en-US" sz="2000" dirty="0">
                <a:solidFill>
                  <a:schemeClr val="tx1"/>
                </a:solidFill>
                <a:latin typeface="Berlin Sans FB" pitchFamily="34" charset="0"/>
              </a:rPr>
              <a:t>Jesus answered and said to her, “Whoever drinks of this water will thirst again, </a:t>
            </a:r>
            <a:r>
              <a:rPr lang="en-US" sz="2000" b="1" baseline="30000" dirty="0">
                <a:solidFill>
                  <a:schemeClr val="tx1"/>
                </a:solidFill>
                <a:latin typeface="Berlin Sans FB" pitchFamily="34" charset="0"/>
              </a:rPr>
              <a:t>14 </a:t>
            </a:r>
            <a:r>
              <a:rPr lang="en-US" sz="2000" dirty="0">
                <a:solidFill>
                  <a:schemeClr val="tx1"/>
                </a:solidFill>
                <a:latin typeface="Berlin Sans FB" pitchFamily="34" charset="0"/>
              </a:rPr>
              <a:t>but whoever drinks of the water that I shall give him will never thirst. </a:t>
            </a:r>
            <a:r>
              <a:rPr lang="en-US" sz="2000" dirty="0">
                <a:solidFill>
                  <a:srgbClr val="0070C0"/>
                </a:solidFill>
                <a:latin typeface="Berlin Sans FB" pitchFamily="34" charset="0"/>
              </a:rPr>
              <a:t>But the water that I shall give him will become in him a fountain of water springing up into everlasting life.</a:t>
            </a:r>
            <a:r>
              <a:rPr lang="en-US" sz="2000" dirty="0">
                <a:solidFill>
                  <a:schemeClr val="tx1"/>
                </a:solidFill>
                <a:latin typeface="Berlin Sans FB" pitchFamily="34" charset="0"/>
              </a:rPr>
              <a:t>”</a:t>
            </a:r>
          </a:p>
          <a:p>
            <a:r>
              <a:rPr lang="en-US" sz="2000" b="1" baseline="30000" dirty="0">
                <a:solidFill>
                  <a:schemeClr val="tx1"/>
                </a:solidFill>
                <a:latin typeface="Berlin Sans FB" pitchFamily="34" charset="0"/>
              </a:rPr>
              <a:t>15 </a:t>
            </a:r>
            <a:r>
              <a:rPr lang="en-US" sz="2000" dirty="0">
                <a:solidFill>
                  <a:schemeClr val="tx1"/>
                </a:solidFill>
                <a:latin typeface="Berlin Sans FB" pitchFamily="34" charset="0"/>
              </a:rPr>
              <a:t>The woman said to Him, “Sir, give me this water, that I may not thirst, nor come here to draw.”</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4:11-15</a:t>
            </a:r>
          </a:p>
        </p:txBody>
      </p:sp>
      <p:cxnSp>
        <p:nvCxnSpPr>
          <p:cNvPr id="6" name="Straight Connector 5"/>
          <p:cNvCxnSpPr/>
          <p:nvPr/>
        </p:nvCxnSpPr>
        <p:spPr>
          <a:xfrm>
            <a:off x="3200400" y="1600200"/>
            <a:ext cx="914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1905000"/>
            <a:ext cx="4267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2209800"/>
            <a:ext cx="8354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9323" y="5867400"/>
            <a:ext cx="12164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4736" y="6172200"/>
            <a:ext cx="37800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4736" y="6477000"/>
            <a:ext cx="21036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8829" y="4953000"/>
            <a:ext cx="360317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4736" y="5257800"/>
            <a:ext cx="41610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4736" y="5562600"/>
            <a:ext cx="332286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95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4936671" cy="5698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16 </a:t>
            </a:r>
            <a:r>
              <a:rPr lang="en-US" sz="2000" dirty="0">
                <a:solidFill>
                  <a:schemeClr val="tx1"/>
                </a:solidFill>
                <a:latin typeface="Berlin Sans FB" pitchFamily="34" charset="0"/>
              </a:rPr>
              <a:t>Jesus said to her, “Go, call your husband, and come here.”</a:t>
            </a:r>
          </a:p>
          <a:p>
            <a:r>
              <a:rPr lang="en-US" sz="2000" b="1" baseline="30000" dirty="0">
                <a:solidFill>
                  <a:schemeClr val="tx1"/>
                </a:solidFill>
                <a:latin typeface="Berlin Sans FB" pitchFamily="34" charset="0"/>
              </a:rPr>
              <a:t>17 </a:t>
            </a:r>
            <a:r>
              <a:rPr lang="en-US" sz="2000" dirty="0">
                <a:solidFill>
                  <a:schemeClr val="tx1"/>
                </a:solidFill>
                <a:latin typeface="Berlin Sans FB" pitchFamily="34" charset="0"/>
              </a:rPr>
              <a:t>The woman answered and said, “I have no husband.”</a:t>
            </a:r>
          </a:p>
          <a:p>
            <a:r>
              <a:rPr lang="en-US" sz="2000" dirty="0">
                <a:solidFill>
                  <a:schemeClr val="tx1"/>
                </a:solidFill>
                <a:latin typeface="Berlin Sans FB" pitchFamily="34" charset="0"/>
              </a:rPr>
              <a:t>Jesus said to her, “You have well said, ‘I have no husband,’ </a:t>
            </a:r>
            <a:r>
              <a:rPr lang="en-US" sz="2000" b="1" baseline="30000" dirty="0">
                <a:solidFill>
                  <a:schemeClr val="tx1"/>
                </a:solidFill>
                <a:latin typeface="Berlin Sans FB" pitchFamily="34" charset="0"/>
              </a:rPr>
              <a:t>18 </a:t>
            </a:r>
            <a:r>
              <a:rPr lang="en-US" sz="2000" dirty="0">
                <a:solidFill>
                  <a:schemeClr val="tx1"/>
                </a:solidFill>
                <a:latin typeface="Berlin Sans FB" pitchFamily="34" charset="0"/>
              </a:rPr>
              <a:t>for you have had five husbands, and the one whom you now have is not your husband; in that you spoke truly.”</a:t>
            </a:r>
          </a:p>
          <a:p>
            <a:r>
              <a:rPr lang="en-US" sz="2000" b="1" baseline="30000" dirty="0">
                <a:solidFill>
                  <a:schemeClr val="tx1"/>
                </a:solidFill>
                <a:latin typeface="Berlin Sans FB" pitchFamily="34" charset="0"/>
              </a:rPr>
              <a:t>19 </a:t>
            </a:r>
            <a:r>
              <a:rPr lang="en-US" sz="2000" dirty="0">
                <a:solidFill>
                  <a:schemeClr val="tx1"/>
                </a:solidFill>
                <a:latin typeface="Berlin Sans FB" pitchFamily="34" charset="0"/>
              </a:rPr>
              <a:t>The woman said to Him, “Sir, I perceive that You are a prophet. </a:t>
            </a:r>
            <a:r>
              <a:rPr lang="en-US" sz="2000" b="1" baseline="30000" dirty="0">
                <a:solidFill>
                  <a:schemeClr val="tx1"/>
                </a:solidFill>
                <a:latin typeface="Berlin Sans FB" pitchFamily="34" charset="0"/>
              </a:rPr>
              <a:t>20 </a:t>
            </a:r>
            <a:r>
              <a:rPr lang="en-US" sz="2000" dirty="0">
                <a:solidFill>
                  <a:schemeClr val="tx1"/>
                </a:solidFill>
                <a:latin typeface="Berlin Sans FB" pitchFamily="34" charset="0"/>
              </a:rPr>
              <a:t>Our fathers worshiped on this mountain, and you Jews say that in Jerusalem is the place where one ought to worship.”</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4:16-20</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438400" y="2057400"/>
            <a:ext cx="1295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2362200"/>
            <a:ext cx="2743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2667000"/>
            <a:ext cx="228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2971800"/>
            <a:ext cx="1905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3276600"/>
            <a:ext cx="1981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1950" y="4490691"/>
            <a:ext cx="169545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76550" y="5105400"/>
            <a:ext cx="93345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23950" y="5410200"/>
            <a:ext cx="108585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8000" y="6019800"/>
            <a:ext cx="914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13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5317671" cy="5584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21 </a:t>
            </a:r>
            <a:r>
              <a:rPr lang="en-US" sz="2000" dirty="0">
                <a:solidFill>
                  <a:schemeClr val="tx1"/>
                </a:solidFill>
                <a:latin typeface="Berlin Sans FB" pitchFamily="34" charset="0"/>
              </a:rPr>
              <a:t>Jesus said to her, “Woman, believe Me, the hour is coming when you will neither on this mountain, nor in Jerusalem, worship the Father.</a:t>
            </a:r>
            <a:r>
              <a:rPr lang="en-US" sz="2000" b="1" baseline="30000" dirty="0">
                <a:solidFill>
                  <a:schemeClr val="tx1"/>
                </a:solidFill>
                <a:latin typeface="Berlin Sans FB" pitchFamily="34" charset="0"/>
              </a:rPr>
              <a:t>22 </a:t>
            </a:r>
            <a:r>
              <a:rPr lang="en-US" sz="2000" dirty="0">
                <a:solidFill>
                  <a:schemeClr val="tx1"/>
                </a:solidFill>
                <a:latin typeface="Berlin Sans FB" pitchFamily="34" charset="0"/>
              </a:rPr>
              <a:t>You worship what you do not know; we know what we worship, for salvation is of the Jews. </a:t>
            </a:r>
            <a:r>
              <a:rPr lang="en-US" sz="2000" b="1" baseline="30000" dirty="0">
                <a:solidFill>
                  <a:schemeClr val="tx1"/>
                </a:solidFill>
                <a:latin typeface="Berlin Sans FB" pitchFamily="34" charset="0"/>
              </a:rPr>
              <a:t>23 </a:t>
            </a:r>
            <a:r>
              <a:rPr lang="en-US" sz="2000" dirty="0">
                <a:solidFill>
                  <a:schemeClr val="tx1"/>
                </a:solidFill>
                <a:latin typeface="Berlin Sans FB" pitchFamily="34" charset="0"/>
              </a:rPr>
              <a:t>But the hour is coming, and now is, when the true worshipers will worship the Father in spirit and truth; for the Father is seeking such to worship Him. </a:t>
            </a:r>
            <a:r>
              <a:rPr lang="en-US" sz="2000" b="1" baseline="30000" dirty="0">
                <a:solidFill>
                  <a:schemeClr val="tx1"/>
                </a:solidFill>
                <a:latin typeface="Berlin Sans FB" pitchFamily="34" charset="0"/>
              </a:rPr>
              <a:t>24 </a:t>
            </a:r>
            <a:r>
              <a:rPr lang="en-US" sz="2000" dirty="0">
                <a:solidFill>
                  <a:schemeClr val="tx1"/>
                </a:solidFill>
                <a:latin typeface="Berlin Sans FB" pitchFamily="34" charset="0"/>
              </a:rPr>
              <a:t>God is Spirit, and those who worship Him must worship in spirit and truth.”</a:t>
            </a:r>
          </a:p>
          <a:p>
            <a:r>
              <a:rPr lang="en-US" sz="2000" b="1" baseline="30000" dirty="0">
                <a:solidFill>
                  <a:schemeClr val="tx1"/>
                </a:solidFill>
                <a:latin typeface="Berlin Sans FB" pitchFamily="34" charset="0"/>
              </a:rPr>
              <a:t>25 </a:t>
            </a:r>
            <a:r>
              <a:rPr lang="en-US" sz="2000" dirty="0">
                <a:solidFill>
                  <a:schemeClr val="tx1"/>
                </a:solidFill>
                <a:latin typeface="Berlin Sans FB" pitchFamily="34" charset="0"/>
              </a:rPr>
              <a:t>The woman said to Him, “I know that Messiah is coming” (who is called Christ). “When He comes, He will tell us all things.”</a:t>
            </a:r>
          </a:p>
          <a:p>
            <a:r>
              <a:rPr lang="en-US" sz="2000" b="1" baseline="30000" dirty="0">
                <a:solidFill>
                  <a:schemeClr val="tx1"/>
                </a:solidFill>
                <a:latin typeface="Berlin Sans FB" pitchFamily="34" charset="0"/>
              </a:rPr>
              <a:t>26 </a:t>
            </a:r>
            <a:r>
              <a:rPr lang="en-US" sz="2000" dirty="0">
                <a:solidFill>
                  <a:schemeClr val="tx1"/>
                </a:solidFill>
                <a:latin typeface="Berlin Sans FB" pitchFamily="34" charset="0"/>
              </a:rPr>
              <a:t>Jesus said to her, “I who speak to you am He.”</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4:21-26</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352800" y="1524000"/>
            <a:ext cx="1219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52800" y="2438400"/>
            <a:ext cx="11049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2743200"/>
            <a:ext cx="609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65564" y="4286250"/>
            <a:ext cx="288743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4600575"/>
            <a:ext cx="40767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5557" y="4876800"/>
            <a:ext cx="61504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90207" y="5181600"/>
            <a:ext cx="82459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5791200"/>
            <a:ext cx="6830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07130" y="5791200"/>
            <a:ext cx="44087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21555" y="5791200"/>
            <a:ext cx="28847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62895" y="6096000"/>
            <a:ext cx="1994805"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5557" y="6400800"/>
            <a:ext cx="76472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76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76200"/>
            <a:ext cx="852854"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Tree>
    <p:extLst>
      <p:ext uri="{BB962C8B-B14F-4D97-AF65-F5344CB8AC3E}">
        <p14:creationId xmlns:p14="http://schemas.microsoft.com/office/powerpoint/2010/main" val="3638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5317671" cy="5584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27 </a:t>
            </a:r>
            <a:r>
              <a:rPr lang="en-US" sz="2000" dirty="0">
                <a:solidFill>
                  <a:schemeClr val="tx1"/>
                </a:solidFill>
                <a:latin typeface="Berlin Sans FB" pitchFamily="34" charset="0"/>
              </a:rPr>
              <a:t>And at this point His disciples came, and they marveled that He talked with a woman; yet no one said, “What do You seek?” or, “Why are You talking with her?”</a:t>
            </a:r>
          </a:p>
          <a:p>
            <a:r>
              <a:rPr lang="en-US" sz="2000" b="1" baseline="30000" dirty="0">
                <a:solidFill>
                  <a:schemeClr val="tx1"/>
                </a:solidFill>
                <a:latin typeface="Berlin Sans FB" pitchFamily="34" charset="0"/>
              </a:rPr>
              <a:t>28 </a:t>
            </a:r>
            <a:r>
              <a:rPr lang="en-US" sz="2000" dirty="0">
                <a:solidFill>
                  <a:schemeClr val="tx1"/>
                </a:solidFill>
                <a:latin typeface="Berlin Sans FB" pitchFamily="34" charset="0"/>
              </a:rPr>
              <a:t>The woman then left her </a:t>
            </a:r>
            <a:r>
              <a:rPr lang="en-US" sz="2000" dirty="0" err="1">
                <a:solidFill>
                  <a:schemeClr val="tx1"/>
                </a:solidFill>
                <a:latin typeface="Berlin Sans FB" pitchFamily="34" charset="0"/>
              </a:rPr>
              <a:t>waterpot</a:t>
            </a:r>
            <a:r>
              <a:rPr lang="en-US" sz="2000" dirty="0">
                <a:solidFill>
                  <a:schemeClr val="tx1"/>
                </a:solidFill>
                <a:latin typeface="Berlin Sans FB" pitchFamily="34" charset="0"/>
              </a:rPr>
              <a:t>, went her way into the city, and said to the men, </a:t>
            </a:r>
            <a:r>
              <a:rPr lang="en-US" sz="2000" b="1" baseline="30000" dirty="0">
                <a:solidFill>
                  <a:schemeClr val="tx1"/>
                </a:solidFill>
                <a:latin typeface="Berlin Sans FB" pitchFamily="34" charset="0"/>
              </a:rPr>
              <a:t>29 </a:t>
            </a:r>
            <a:r>
              <a:rPr lang="en-US" sz="2000" dirty="0">
                <a:solidFill>
                  <a:schemeClr val="tx1"/>
                </a:solidFill>
                <a:latin typeface="Berlin Sans FB" pitchFamily="34" charset="0"/>
              </a:rPr>
              <a:t>“Come, see a Man who told me all things that I ever did. Could this be the Christ?” </a:t>
            </a:r>
            <a:r>
              <a:rPr lang="en-US" sz="2000" b="1" baseline="30000" dirty="0">
                <a:solidFill>
                  <a:schemeClr val="tx1"/>
                </a:solidFill>
                <a:latin typeface="Berlin Sans FB" pitchFamily="34" charset="0"/>
              </a:rPr>
              <a:t>30 </a:t>
            </a:r>
            <a:r>
              <a:rPr lang="en-US" sz="2000" dirty="0">
                <a:solidFill>
                  <a:schemeClr val="tx1"/>
                </a:solidFill>
                <a:latin typeface="Berlin Sans FB" pitchFamily="34" charset="0"/>
              </a:rPr>
              <a:t>Then they went out of the city and came to Him.</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4:27-30</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09600" y="3837266"/>
            <a:ext cx="3733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4419600"/>
            <a:ext cx="3505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999" y="4724400"/>
            <a:ext cx="21336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75164" y="4724400"/>
            <a:ext cx="174443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0999" y="5029200"/>
            <a:ext cx="6858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5001" y="5334000"/>
            <a:ext cx="136479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7400" y="3505200"/>
            <a:ext cx="3197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95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045132"/>
            <a:ext cx="5317671" cy="5584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39 </a:t>
            </a:r>
            <a:r>
              <a:rPr lang="en-US" sz="2000" dirty="0">
                <a:solidFill>
                  <a:schemeClr val="tx1"/>
                </a:solidFill>
                <a:latin typeface="Berlin Sans FB" pitchFamily="34" charset="0"/>
              </a:rPr>
              <a:t>And many of the Samaritans of that city believed in Him because of the word of the woman who testified, “He told me all that I ever did.” </a:t>
            </a:r>
            <a:r>
              <a:rPr lang="en-US" sz="2000" b="1" baseline="30000" dirty="0">
                <a:solidFill>
                  <a:schemeClr val="tx1"/>
                </a:solidFill>
                <a:latin typeface="Berlin Sans FB" pitchFamily="34" charset="0"/>
              </a:rPr>
              <a:t>40 </a:t>
            </a:r>
            <a:r>
              <a:rPr lang="en-US" sz="2000" dirty="0">
                <a:solidFill>
                  <a:schemeClr val="tx1"/>
                </a:solidFill>
                <a:latin typeface="Berlin Sans FB" pitchFamily="34" charset="0"/>
              </a:rPr>
              <a:t>So when the Samaritans had come to Him, they urged Him to stay with them; and He stayed there two days. </a:t>
            </a:r>
            <a:r>
              <a:rPr lang="en-US" sz="2000" b="1" baseline="30000" dirty="0">
                <a:solidFill>
                  <a:schemeClr val="tx1"/>
                </a:solidFill>
                <a:latin typeface="Berlin Sans FB" pitchFamily="34" charset="0"/>
              </a:rPr>
              <a:t>41 </a:t>
            </a:r>
            <a:r>
              <a:rPr lang="en-US" sz="2000" dirty="0">
                <a:solidFill>
                  <a:schemeClr val="tx1"/>
                </a:solidFill>
                <a:latin typeface="Berlin Sans FB" pitchFamily="34" charset="0"/>
              </a:rPr>
              <a:t>And many more believed because of His own word.</a:t>
            </a:r>
          </a:p>
          <a:p>
            <a:r>
              <a:rPr lang="en-US" sz="2000" b="1" baseline="30000" dirty="0">
                <a:solidFill>
                  <a:schemeClr val="tx1"/>
                </a:solidFill>
                <a:latin typeface="Berlin Sans FB" pitchFamily="34" charset="0"/>
              </a:rPr>
              <a:t>42 </a:t>
            </a:r>
            <a:r>
              <a:rPr lang="en-US" sz="2000" dirty="0">
                <a:solidFill>
                  <a:schemeClr val="tx1"/>
                </a:solidFill>
                <a:latin typeface="Berlin Sans FB" pitchFamily="34" charset="0"/>
              </a:rPr>
              <a:t>Then they said to the woman, “Now we believe, not because of what you said, for we ourselves have heard Him and we know that this is indeed the Christ, the Savior of the world.”</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4:39-42</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2133600"/>
            <a:ext cx="4267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2438400"/>
            <a:ext cx="4495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2743200"/>
            <a:ext cx="4419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3048000"/>
            <a:ext cx="1066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3962400"/>
            <a:ext cx="4267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 y="4267200"/>
            <a:ext cx="609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572000"/>
            <a:ext cx="990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9227" y="4876800"/>
            <a:ext cx="436517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2013" y="5181600"/>
            <a:ext cx="462098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9227" y="5486400"/>
            <a:ext cx="436517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 y="5791200"/>
            <a:ext cx="1066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Tree>
    <p:extLst>
      <p:ext uri="{BB962C8B-B14F-4D97-AF65-F5344CB8AC3E}">
        <p14:creationId xmlns:p14="http://schemas.microsoft.com/office/powerpoint/2010/main" val="14756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6956" y="152400"/>
            <a:ext cx="2824844"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Mary and Martha</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0" y="2344959"/>
            <a:ext cx="5410200" cy="22098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believed in Jesus</a:t>
            </a:r>
          </a:p>
          <a:p>
            <a:r>
              <a:rPr lang="en-US" sz="2000" dirty="0">
                <a:solidFill>
                  <a:schemeClr val="tx1"/>
                </a:solidFill>
                <a:latin typeface="Century Gothic" pitchFamily="34" charset="0"/>
              </a:rPr>
              <a:t>welcomed Him into their home</a:t>
            </a:r>
          </a:p>
          <a:p>
            <a:r>
              <a:rPr lang="en-US" sz="2000" dirty="0">
                <a:solidFill>
                  <a:schemeClr val="tx1"/>
                </a:solidFill>
                <a:latin typeface="Century Gothic" pitchFamily="34" charset="0"/>
              </a:rPr>
              <a:t>served Him</a:t>
            </a:r>
          </a:p>
          <a:p>
            <a:r>
              <a:rPr lang="en-US" sz="2000" dirty="0">
                <a:solidFill>
                  <a:schemeClr val="tx1"/>
                </a:solidFill>
                <a:latin typeface="Century Gothic" pitchFamily="34" charset="0"/>
              </a:rPr>
              <a:t>had learned from Him</a:t>
            </a:r>
          </a:p>
          <a:p>
            <a:r>
              <a:rPr lang="en-US" sz="2000" dirty="0">
                <a:solidFill>
                  <a:schemeClr val="tx1"/>
                </a:solidFill>
                <a:latin typeface="Century Gothic" pitchFamily="34" charset="0"/>
              </a:rPr>
              <a:t>had been corrected by Him</a:t>
            </a:r>
          </a:p>
          <a:p>
            <a:r>
              <a:rPr lang="en-US" sz="2000" dirty="0">
                <a:solidFill>
                  <a:schemeClr val="tx1"/>
                </a:solidFill>
                <a:latin typeface="Century Gothic" pitchFamily="34" charset="0"/>
              </a:rPr>
              <a:t>had a special relationship with Him</a:t>
            </a:r>
          </a:p>
          <a:p>
            <a:r>
              <a:rPr lang="en-US" sz="2000" dirty="0">
                <a:solidFill>
                  <a:schemeClr val="tx1"/>
                </a:solidFill>
                <a:latin typeface="Century Gothic" pitchFamily="34" charset="0"/>
              </a:rPr>
              <a:t>anointed Him with oil</a:t>
            </a:r>
          </a:p>
        </p:txBody>
      </p:sp>
    </p:spTree>
    <p:extLst>
      <p:ext uri="{BB962C8B-B14F-4D97-AF65-F5344CB8AC3E}">
        <p14:creationId xmlns:p14="http://schemas.microsoft.com/office/powerpoint/2010/main" val="270792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29" y="1159306"/>
            <a:ext cx="5774871" cy="5584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Berlin Sans FB" pitchFamily="34" charset="0"/>
              </a:rPr>
              <a:t>11 </a:t>
            </a:r>
            <a:r>
              <a:rPr lang="en-US" sz="2000" dirty="0">
                <a:solidFill>
                  <a:schemeClr val="tx1"/>
                </a:solidFill>
                <a:latin typeface="Berlin Sans FB" pitchFamily="34" charset="0"/>
              </a:rPr>
              <a:t>Now a certain man was sick, Lazarus of Bethany, the town of Mary and her sister Martha. </a:t>
            </a:r>
            <a:r>
              <a:rPr lang="en-US" sz="2000" b="1" baseline="30000" dirty="0">
                <a:solidFill>
                  <a:schemeClr val="tx1"/>
                </a:solidFill>
                <a:latin typeface="Berlin Sans FB" pitchFamily="34" charset="0"/>
              </a:rPr>
              <a:t>2 </a:t>
            </a:r>
            <a:r>
              <a:rPr lang="en-US" sz="2000" dirty="0">
                <a:solidFill>
                  <a:schemeClr val="tx1"/>
                </a:solidFill>
                <a:latin typeface="Berlin Sans FB" pitchFamily="34" charset="0"/>
              </a:rPr>
              <a:t>It was that Mary who anointed the Lord with fragrant oil and wiped His feet with her hair, whose brother Lazarus was sick. </a:t>
            </a:r>
            <a:r>
              <a:rPr lang="en-US" sz="2000" b="1" baseline="30000" dirty="0">
                <a:solidFill>
                  <a:schemeClr val="tx1"/>
                </a:solidFill>
                <a:latin typeface="Berlin Sans FB" pitchFamily="34" charset="0"/>
              </a:rPr>
              <a:t>3 </a:t>
            </a:r>
            <a:r>
              <a:rPr lang="en-US" sz="2000" dirty="0">
                <a:solidFill>
                  <a:schemeClr val="tx1"/>
                </a:solidFill>
                <a:latin typeface="Berlin Sans FB" pitchFamily="34" charset="0"/>
              </a:rPr>
              <a:t>Therefore the sisters sent to Him, saying, “Lord, behold, he whom You love is sick.”</a:t>
            </a:r>
          </a:p>
          <a:p>
            <a:r>
              <a:rPr lang="en-US" sz="2000" b="1" baseline="30000" dirty="0">
                <a:solidFill>
                  <a:schemeClr val="tx1"/>
                </a:solidFill>
                <a:latin typeface="Berlin Sans FB" pitchFamily="34" charset="0"/>
              </a:rPr>
              <a:t>4 </a:t>
            </a:r>
            <a:r>
              <a:rPr lang="en-US" sz="2000" dirty="0">
                <a:solidFill>
                  <a:schemeClr val="tx1"/>
                </a:solidFill>
                <a:latin typeface="Berlin Sans FB" pitchFamily="34" charset="0"/>
              </a:rPr>
              <a:t>When Jesus heard that, He said, “This sickness is not unto death, but for the glory of God, that the Son of God may be glorified through it.”</a:t>
            </a:r>
          </a:p>
          <a:p>
            <a:r>
              <a:rPr lang="en-US" sz="2000" b="1" baseline="30000" dirty="0">
                <a:solidFill>
                  <a:schemeClr val="tx1"/>
                </a:solidFill>
                <a:latin typeface="Berlin Sans FB" pitchFamily="34" charset="0"/>
              </a:rPr>
              <a:t>5 </a:t>
            </a:r>
            <a:r>
              <a:rPr lang="en-US" sz="2000" dirty="0">
                <a:solidFill>
                  <a:schemeClr val="tx1"/>
                </a:solidFill>
                <a:latin typeface="Berlin Sans FB" pitchFamily="34" charset="0"/>
              </a:rPr>
              <a:t>Now Jesus loved Martha and her sister and Lazarus. </a:t>
            </a:r>
            <a:r>
              <a:rPr lang="en-US" sz="2000" b="1" baseline="30000" dirty="0">
                <a:solidFill>
                  <a:schemeClr val="tx1"/>
                </a:solidFill>
                <a:latin typeface="Berlin Sans FB" pitchFamily="34" charset="0"/>
              </a:rPr>
              <a:t>6 </a:t>
            </a:r>
            <a:r>
              <a:rPr lang="en-US" sz="2000" dirty="0">
                <a:solidFill>
                  <a:schemeClr val="tx1"/>
                </a:solidFill>
                <a:latin typeface="Berlin Sans FB" pitchFamily="34" charset="0"/>
              </a:rPr>
              <a:t>So, when He heard that he was sick, He stayed two more days in the place where He was. </a:t>
            </a:r>
            <a:r>
              <a:rPr lang="en-US" sz="2000" b="1" baseline="30000" dirty="0">
                <a:solidFill>
                  <a:schemeClr val="tx1"/>
                </a:solidFill>
                <a:latin typeface="Berlin Sans FB" pitchFamily="34" charset="0"/>
              </a:rPr>
              <a:t>7 </a:t>
            </a:r>
            <a:r>
              <a:rPr lang="en-US" sz="2000" dirty="0">
                <a:solidFill>
                  <a:schemeClr val="tx1"/>
                </a:solidFill>
                <a:latin typeface="Berlin Sans FB" pitchFamily="34" charset="0"/>
              </a:rPr>
              <a:t>Then after this He said to the disciples, “Let us go to Judea again.”</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11:1-7</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990600" y="3505200"/>
            <a:ext cx="3352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199" y="5029200"/>
            <a:ext cx="45720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999" y="5334000"/>
            <a:ext cx="48768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0999" y="5636182"/>
            <a:ext cx="50292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0998" y="5943600"/>
            <a:ext cx="38100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05098" y="4419600"/>
            <a:ext cx="270510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0998" y="4724400"/>
            <a:ext cx="453390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990474"/>
            <a:ext cx="6766609" cy="5867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8 </a:t>
            </a:r>
            <a:r>
              <a:rPr lang="en-US" sz="2000" dirty="0">
                <a:solidFill>
                  <a:schemeClr val="tx1"/>
                </a:solidFill>
                <a:latin typeface="Berlin Sans FB" pitchFamily="34" charset="0"/>
              </a:rPr>
              <a:t>The disciples said to Him, “Rabbi, lately the Jews sought to stone You, and are You going there again?”</a:t>
            </a:r>
          </a:p>
          <a:p>
            <a:r>
              <a:rPr lang="en-US" sz="2000" b="1" baseline="30000" dirty="0">
                <a:solidFill>
                  <a:schemeClr val="tx1"/>
                </a:solidFill>
                <a:latin typeface="Berlin Sans FB" pitchFamily="34" charset="0"/>
              </a:rPr>
              <a:t>9 </a:t>
            </a:r>
            <a:r>
              <a:rPr lang="en-US" sz="2000" dirty="0">
                <a:solidFill>
                  <a:schemeClr val="tx1"/>
                </a:solidFill>
                <a:latin typeface="Berlin Sans FB" pitchFamily="34" charset="0"/>
              </a:rPr>
              <a:t>Jesus answered, “Are there not twelve hours in the day? If anyone walks in the day, he does not stumble, because he sees the light of this world. </a:t>
            </a:r>
            <a:r>
              <a:rPr lang="en-US" sz="2000" b="1" baseline="30000" dirty="0">
                <a:solidFill>
                  <a:schemeClr val="tx1"/>
                </a:solidFill>
                <a:latin typeface="Berlin Sans FB" pitchFamily="34" charset="0"/>
              </a:rPr>
              <a:t>10 </a:t>
            </a:r>
            <a:r>
              <a:rPr lang="en-US" sz="2000" dirty="0">
                <a:solidFill>
                  <a:schemeClr val="tx1"/>
                </a:solidFill>
                <a:latin typeface="Berlin Sans FB" pitchFamily="34" charset="0"/>
              </a:rPr>
              <a:t>But if one walks in the night, he stumbles, because the light is not in him.” </a:t>
            </a:r>
            <a:r>
              <a:rPr lang="en-US" sz="2000" b="1" baseline="30000" dirty="0">
                <a:solidFill>
                  <a:schemeClr val="tx1"/>
                </a:solidFill>
                <a:latin typeface="Berlin Sans FB" pitchFamily="34" charset="0"/>
              </a:rPr>
              <a:t>11 </a:t>
            </a:r>
            <a:r>
              <a:rPr lang="en-US" sz="2000" dirty="0">
                <a:solidFill>
                  <a:schemeClr val="tx1"/>
                </a:solidFill>
                <a:latin typeface="Berlin Sans FB" pitchFamily="34" charset="0"/>
              </a:rPr>
              <a:t>These things He said, and after that He said to them, “Our friend Lazarus sleeps, but I go that I may wake him up.”</a:t>
            </a:r>
          </a:p>
          <a:p>
            <a:r>
              <a:rPr lang="en-US" sz="2000" b="1" baseline="30000" dirty="0">
                <a:solidFill>
                  <a:schemeClr val="tx1"/>
                </a:solidFill>
                <a:latin typeface="Berlin Sans FB" pitchFamily="34" charset="0"/>
              </a:rPr>
              <a:t>12 </a:t>
            </a:r>
            <a:r>
              <a:rPr lang="en-US" sz="2000" dirty="0">
                <a:solidFill>
                  <a:schemeClr val="tx1"/>
                </a:solidFill>
                <a:latin typeface="Berlin Sans FB" pitchFamily="34" charset="0"/>
              </a:rPr>
              <a:t>Then His disciples said, “Lord, if he sleeps he will get well.” </a:t>
            </a:r>
            <a:r>
              <a:rPr lang="en-US" sz="2000" b="1" baseline="30000" dirty="0">
                <a:solidFill>
                  <a:schemeClr val="tx1"/>
                </a:solidFill>
                <a:latin typeface="Berlin Sans FB" pitchFamily="34" charset="0"/>
              </a:rPr>
              <a:t>13 </a:t>
            </a:r>
            <a:r>
              <a:rPr lang="en-US" sz="2000" dirty="0">
                <a:solidFill>
                  <a:schemeClr val="tx1"/>
                </a:solidFill>
                <a:latin typeface="Berlin Sans FB" pitchFamily="34" charset="0"/>
              </a:rPr>
              <a:t>However, Jesus spoke of his death, but they thought that He was speaking about taking rest in sleep.</a:t>
            </a:r>
          </a:p>
          <a:p>
            <a:r>
              <a:rPr lang="en-US" sz="2000" b="1" baseline="30000" dirty="0">
                <a:solidFill>
                  <a:schemeClr val="tx1"/>
                </a:solidFill>
                <a:latin typeface="Berlin Sans FB" pitchFamily="34" charset="0"/>
              </a:rPr>
              <a:t>14 </a:t>
            </a:r>
            <a:r>
              <a:rPr lang="en-US" sz="2000" dirty="0">
                <a:solidFill>
                  <a:schemeClr val="tx1"/>
                </a:solidFill>
                <a:latin typeface="Berlin Sans FB" pitchFamily="34" charset="0"/>
              </a:rPr>
              <a:t>Then Jesus said to them plainly, “Lazarus is dead. </a:t>
            </a:r>
            <a:r>
              <a:rPr lang="en-US" sz="2000" b="1" baseline="30000" dirty="0">
                <a:solidFill>
                  <a:schemeClr val="tx1"/>
                </a:solidFill>
                <a:latin typeface="Berlin Sans FB" pitchFamily="34" charset="0"/>
              </a:rPr>
              <a:t>15 </a:t>
            </a:r>
            <a:r>
              <a:rPr lang="en-US" sz="2000" dirty="0">
                <a:solidFill>
                  <a:schemeClr val="tx1"/>
                </a:solidFill>
                <a:latin typeface="Berlin Sans FB" pitchFamily="34" charset="0"/>
              </a:rPr>
              <a:t>And I am glad for your sakes that I was not there, that you may believe. Nevertheless let us go to him.”</a:t>
            </a:r>
          </a:p>
          <a:p>
            <a:r>
              <a:rPr lang="en-US" sz="2000" b="1" baseline="30000" dirty="0">
                <a:solidFill>
                  <a:schemeClr val="tx1"/>
                </a:solidFill>
                <a:latin typeface="Berlin Sans FB" pitchFamily="34" charset="0"/>
              </a:rPr>
              <a:t>16 </a:t>
            </a:r>
            <a:r>
              <a:rPr lang="en-US" sz="2000" dirty="0">
                <a:solidFill>
                  <a:schemeClr val="tx1"/>
                </a:solidFill>
                <a:latin typeface="Berlin Sans FB" pitchFamily="34" charset="0"/>
              </a:rPr>
              <a:t>Then Thomas, who is called the Twin, said to his fellow disciples, “Let us also go, that we may die with Him.”</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11:8-16</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990600" y="5486400"/>
            <a:ext cx="4648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5791200"/>
            <a:ext cx="300230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9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57150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17 </a:t>
            </a:r>
            <a:r>
              <a:rPr lang="en-US" sz="2000" dirty="0">
                <a:solidFill>
                  <a:schemeClr val="tx1"/>
                </a:solidFill>
                <a:latin typeface="Berlin Sans FB" pitchFamily="34" charset="0"/>
              </a:rPr>
              <a:t>So when Jesus came, He found that he had already been in the tomb four days. </a:t>
            </a:r>
            <a:r>
              <a:rPr lang="en-US" sz="2000" b="1" baseline="30000" dirty="0">
                <a:solidFill>
                  <a:schemeClr val="tx1"/>
                </a:solidFill>
                <a:latin typeface="Berlin Sans FB" pitchFamily="34" charset="0"/>
              </a:rPr>
              <a:t>18 </a:t>
            </a:r>
            <a:r>
              <a:rPr lang="en-US" sz="2000" dirty="0">
                <a:solidFill>
                  <a:schemeClr val="tx1"/>
                </a:solidFill>
                <a:latin typeface="Berlin Sans FB" pitchFamily="34" charset="0"/>
              </a:rPr>
              <a:t>Now Bethany was near Jerusalem, about two miles away. </a:t>
            </a:r>
            <a:r>
              <a:rPr lang="en-US" sz="2000" b="1" baseline="30000" dirty="0">
                <a:solidFill>
                  <a:schemeClr val="tx1"/>
                </a:solidFill>
                <a:latin typeface="Berlin Sans FB" pitchFamily="34" charset="0"/>
              </a:rPr>
              <a:t>19 </a:t>
            </a:r>
            <a:r>
              <a:rPr lang="en-US" sz="2000" dirty="0">
                <a:solidFill>
                  <a:schemeClr val="tx1"/>
                </a:solidFill>
                <a:latin typeface="Berlin Sans FB" pitchFamily="34" charset="0"/>
              </a:rPr>
              <a:t>And many of the Jews had joined the women around Martha and Mary, to comfort them concerning their brother.</a:t>
            </a:r>
          </a:p>
          <a:p>
            <a:r>
              <a:rPr lang="en-US" sz="2000" b="1" baseline="30000" dirty="0">
                <a:solidFill>
                  <a:schemeClr val="tx1"/>
                </a:solidFill>
                <a:latin typeface="Berlin Sans FB" pitchFamily="34" charset="0"/>
              </a:rPr>
              <a:t>20 </a:t>
            </a:r>
            <a:r>
              <a:rPr lang="en-US" sz="2000" dirty="0">
                <a:solidFill>
                  <a:schemeClr val="tx1"/>
                </a:solidFill>
                <a:latin typeface="Berlin Sans FB" pitchFamily="34" charset="0"/>
              </a:rPr>
              <a:t>Now Martha, as soon as she heard that Jesus was coming, went and met Him, but Mary was sitting in the house. </a:t>
            </a:r>
            <a:r>
              <a:rPr lang="en-US" sz="2000" b="1" baseline="30000" dirty="0">
                <a:solidFill>
                  <a:schemeClr val="tx1"/>
                </a:solidFill>
                <a:latin typeface="Berlin Sans FB" pitchFamily="34" charset="0"/>
              </a:rPr>
              <a:t>21 </a:t>
            </a:r>
            <a:r>
              <a:rPr lang="en-US" sz="2000" dirty="0">
                <a:solidFill>
                  <a:schemeClr val="tx1"/>
                </a:solidFill>
                <a:latin typeface="Berlin Sans FB" pitchFamily="34" charset="0"/>
              </a:rPr>
              <a:t>Now Martha said to Jesus, “Lord, if You had been here, my brother would not have died. </a:t>
            </a:r>
            <a:r>
              <a:rPr lang="en-US" sz="2000" b="1" baseline="30000" dirty="0">
                <a:solidFill>
                  <a:schemeClr val="tx1"/>
                </a:solidFill>
                <a:latin typeface="Berlin Sans FB" pitchFamily="34" charset="0"/>
              </a:rPr>
              <a:t>22 </a:t>
            </a:r>
            <a:r>
              <a:rPr lang="en-US" sz="2000" dirty="0">
                <a:solidFill>
                  <a:schemeClr val="tx1"/>
                </a:solidFill>
                <a:latin typeface="Berlin Sans FB" pitchFamily="34" charset="0"/>
              </a:rPr>
              <a:t>But even now I know that whatever You ask of God, God will give You.”</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11:17-22</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133599" y="4300537"/>
            <a:ext cx="31242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0523" y="4633912"/>
            <a:ext cx="330517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0523" y="5257800"/>
            <a:ext cx="48672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0521" y="5514975"/>
            <a:ext cx="456247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0523" y="5867400"/>
            <a:ext cx="471487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05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57150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23 </a:t>
            </a:r>
            <a:r>
              <a:rPr lang="en-US" sz="2000" dirty="0">
                <a:solidFill>
                  <a:schemeClr val="tx1"/>
                </a:solidFill>
                <a:latin typeface="Berlin Sans FB" pitchFamily="34" charset="0"/>
              </a:rPr>
              <a:t>Jesus said to her, “Your brother will rise again.”</a:t>
            </a:r>
          </a:p>
          <a:p>
            <a:r>
              <a:rPr lang="en-US" sz="2000" b="1" baseline="30000" dirty="0">
                <a:solidFill>
                  <a:schemeClr val="tx1"/>
                </a:solidFill>
                <a:latin typeface="Berlin Sans FB" pitchFamily="34" charset="0"/>
              </a:rPr>
              <a:t>24 </a:t>
            </a:r>
            <a:r>
              <a:rPr lang="en-US" sz="2000" dirty="0">
                <a:solidFill>
                  <a:schemeClr val="tx1"/>
                </a:solidFill>
                <a:latin typeface="Berlin Sans FB" pitchFamily="34" charset="0"/>
              </a:rPr>
              <a:t>Martha said to Him, “I know that he will rise again in the resurrection at the last day.”</a:t>
            </a:r>
          </a:p>
          <a:p>
            <a:r>
              <a:rPr lang="en-US" sz="2000" b="1" baseline="30000" dirty="0">
                <a:solidFill>
                  <a:schemeClr val="tx1"/>
                </a:solidFill>
                <a:latin typeface="Berlin Sans FB" pitchFamily="34" charset="0"/>
              </a:rPr>
              <a:t>25 </a:t>
            </a:r>
            <a:r>
              <a:rPr lang="en-US" sz="2000" dirty="0">
                <a:solidFill>
                  <a:schemeClr val="tx1"/>
                </a:solidFill>
                <a:latin typeface="Berlin Sans FB" pitchFamily="34" charset="0"/>
              </a:rPr>
              <a:t>Jesus said to her, “I am the resurrection and the life. He who believes in Me, though he may die, he shall live. </a:t>
            </a:r>
            <a:r>
              <a:rPr lang="en-US" sz="2000" b="1" baseline="30000" dirty="0">
                <a:solidFill>
                  <a:schemeClr val="tx1"/>
                </a:solidFill>
                <a:latin typeface="Berlin Sans FB" pitchFamily="34" charset="0"/>
              </a:rPr>
              <a:t>26 </a:t>
            </a:r>
            <a:r>
              <a:rPr lang="en-US" sz="2000" dirty="0">
                <a:solidFill>
                  <a:schemeClr val="tx1"/>
                </a:solidFill>
                <a:latin typeface="Berlin Sans FB" pitchFamily="34" charset="0"/>
              </a:rPr>
              <a:t>And whoever lives and believes in Me shall never die. Do you believe this?”</a:t>
            </a:r>
          </a:p>
          <a:p>
            <a:r>
              <a:rPr lang="en-US" sz="2000" b="1" baseline="30000" dirty="0">
                <a:solidFill>
                  <a:schemeClr val="tx1"/>
                </a:solidFill>
                <a:latin typeface="Berlin Sans FB" pitchFamily="34" charset="0"/>
              </a:rPr>
              <a:t>27 </a:t>
            </a:r>
            <a:r>
              <a:rPr lang="en-US" sz="2000" dirty="0">
                <a:solidFill>
                  <a:schemeClr val="tx1"/>
                </a:solidFill>
                <a:latin typeface="Berlin Sans FB" pitchFamily="34" charset="0"/>
              </a:rPr>
              <a:t>She said to Him, “Yes, Lord, I believe that You are the Christ, the Son of God, who is to come into the world.”</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11:23-27</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57399" y="3971799"/>
            <a:ext cx="15240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8277" y="4581525"/>
            <a:ext cx="145052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05200" y="4572000"/>
            <a:ext cx="160019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4876800"/>
            <a:ext cx="533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38400" y="5181600"/>
            <a:ext cx="186689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19399" y="3057525"/>
            <a:ext cx="80010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18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57150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28 </a:t>
            </a:r>
            <a:r>
              <a:rPr lang="en-US" sz="2000" dirty="0">
                <a:solidFill>
                  <a:schemeClr val="tx1"/>
                </a:solidFill>
                <a:latin typeface="Berlin Sans FB" pitchFamily="34" charset="0"/>
              </a:rPr>
              <a:t>And when she had said these things, she went her way and secretly called Mary her sister, saying, “The Teacher has come and is calling for you.” </a:t>
            </a:r>
            <a:r>
              <a:rPr lang="en-US" sz="2000" b="1" baseline="30000" dirty="0">
                <a:solidFill>
                  <a:schemeClr val="tx1"/>
                </a:solidFill>
                <a:latin typeface="Berlin Sans FB" pitchFamily="34" charset="0"/>
              </a:rPr>
              <a:t>29 </a:t>
            </a:r>
            <a:r>
              <a:rPr lang="en-US" sz="2000" dirty="0">
                <a:solidFill>
                  <a:schemeClr val="tx1"/>
                </a:solidFill>
                <a:latin typeface="Berlin Sans FB" pitchFamily="34" charset="0"/>
              </a:rPr>
              <a:t>As soon as she heard that, she arose quickly and came to Him. </a:t>
            </a:r>
            <a:r>
              <a:rPr lang="en-US" sz="2000" b="1" baseline="30000" dirty="0">
                <a:solidFill>
                  <a:schemeClr val="tx1"/>
                </a:solidFill>
                <a:latin typeface="Berlin Sans FB" pitchFamily="34" charset="0"/>
              </a:rPr>
              <a:t>30 </a:t>
            </a:r>
            <a:r>
              <a:rPr lang="en-US" sz="2000" dirty="0">
                <a:solidFill>
                  <a:schemeClr val="tx1"/>
                </a:solidFill>
                <a:latin typeface="Berlin Sans FB" pitchFamily="34" charset="0"/>
              </a:rPr>
              <a:t>Now Jesus had not yet come into the town, but was in the place where Martha met Him. </a:t>
            </a:r>
            <a:r>
              <a:rPr lang="en-US" sz="2000" b="1" baseline="30000" dirty="0">
                <a:solidFill>
                  <a:schemeClr val="tx1"/>
                </a:solidFill>
                <a:latin typeface="Berlin Sans FB" pitchFamily="34" charset="0"/>
              </a:rPr>
              <a:t>31 </a:t>
            </a:r>
            <a:r>
              <a:rPr lang="en-US" sz="2000" dirty="0">
                <a:solidFill>
                  <a:schemeClr val="tx1"/>
                </a:solidFill>
                <a:latin typeface="Berlin Sans FB" pitchFamily="34" charset="0"/>
              </a:rPr>
              <a:t>Then the Jews who were with her in the house, and comforting her, when they saw that Mary rose up quickly and went out, followed her, saying, “She is going to the tomb to weep there.”</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11:28-31</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590800" y="2895600"/>
            <a:ext cx="2133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3200400"/>
            <a:ext cx="4191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2425" y="3505200"/>
            <a:ext cx="457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3824287"/>
            <a:ext cx="1371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2425" y="5029200"/>
            <a:ext cx="4905375"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2424" y="5334000"/>
            <a:ext cx="490537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4806" y="5638800"/>
            <a:ext cx="2643188"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4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57150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32 </a:t>
            </a:r>
            <a:r>
              <a:rPr lang="en-US" sz="2000" dirty="0">
                <a:solidFill>
                  <a:schemeClr val="tx1"/>
                </a:solidFill>
                <a:latin typeface="Berlin Sans FB" pitchFamily="34" charset="0"/>
              </a:rPr>
              <a:t>Then, when Mary came where Jesus was, and saw Him, she fell down at His feet, saying to Him, “Lord, if You had been here, my brother would not have died.”</a:t>
            </a:r>
          </a:p>
          <a:p>
            <a:r>
              <a:rPr lang="en-US" sz="2000" b="1" baseline="30000" dirty="0">
                <a:solidFill>
                  <a:schemeClr val="tx1"/>
                </a:solidFill>
                <a:latin typeface="Berlin Sans FB" pitchFamily="34" charset="0"/>
              </a:rPr>
              <a:t>33 </a:t>
            </a:r>
            <a:r>
              <a:rPr lang="en-US" sz="2000" dirty="0">
                <a:solidFill>
                  <a:schemeClr val="tx1"/>
                </a:solidFill>
                <a:latin typeface="Berlin Sans FB" pitchFamily="34" charset="0"/>
              </a:rPr>
              <a:t>Therefore, when Jesus saw her weeping, and the Jews who came with her weeping, He groaned in the spirit and was troubled. </a:t>
            </a:r>
            <a:r>
              <a:rPr lang="en-US" sz="2000" b="1" baseline="30000" dirty="0">
                <a:solidFill>
                  <a:schemeClr val="tx1"/>
                </a:solidFill>
                <a:latin typeface="Berlin Sans FB" pitchFamily="34" charset="0"/>
              </a:rPr>
              <a:t>34 </a:t>
            </a:r>
            <a:r>
              <a:rPr lang="en-US" sz="2000" dirty="0">
                <a:solidFill>
                  <a:schemeClr val="tx1"/>
                </a:solidFill>
                <a:latin typeface="Berlin Sans FB" pitchFamily="34" charset="0"/>
              </a:rPr>
              <a:t>And He said, “Where have you laid him?”</a:t>
            </a:r>
          </a:p>
          <a:p>
            <a:r>
              <a:rPr lang="en-US" sz="2000" dirty="0">
                <a:solidFill>
                  <a:schemeClr val="tx1"/>
                </a:solidFill>
                <a:latin typeface="Berlin Sans FB" pitchFamily="34" charset="0"/>
              </a:rPr>
              <a:t>They said to Him, “Lord, come and see.”</a:t>
            </a:r>
          </a:p>
          <a:p>
            <a:r>
              <a:rPr lang="en-US" sz="2000" b="1" baseline="30000" dirty="0">
                <a:solidFill>
                  <a:schemeClr val="tx1"/>
                </a:solidFill>
                <a:latin typeface="Berlin Sans FB" pitchFamily="34" charset="0"/>
              </a:rPr>
              <a:t>35 </a:t>
            </a:r>
            <a:r>
              <a:rPr lang="en-US" sz="2000" dirty="0">
                <a:solidFill>
                  <a:schemeClr val="tx1"/>
                </a:solidFill>
                <a:latin typeface="Berlin Sans FB" pitchFamily="34" charset="0"/>
              </a:rPr>
              <a:t>Jesus wept. </a:t>
            </a:r>
            <a:r>
              <a:rPr lang="en-US" sz="2000" b="1" baseline="30000" dirty="0">
                <a:solidFill>
                  <a:schemeClr val="tx1"/>
                </a:solidFill>
                <a:latin typeface="Berlin Sans FB" pitchFamily="34" charset="0"/>
              </a:rPr>
              <a:t>36 </a:t>
            </a:r>
            <a:r>
              <a:rPr lang="en-US" sz="2000" dirty="0">
                <a:solidFill>
                  <a:schemeClr val="tx1"/>
                </a:solidFill>
                <a:latin typeface="Berlin Sans FB" pitchFamily="34" charset="0"/>
              </a:rPr>
              <a:t>Then the Jews said, “See how He loved him!”</a:t>
            </a:r>
          </a:p>
          <a:p>
            <a:r>
              <a:rPr lang="en-US" sz="2000" b="1" baseline="30000" dirty="0">
                <a:solidFill>
                  <a:schemeClr val="tx1"/>
                </a:solidFill>
                <a:latin typeface="Berlin Sans FB" pitchFamily="34" charset="0"/>
              </a:rPr>
              <a:t>37 </a:t>
            </a:r>
            <a:r>
              <a:rPr lang="en-US" sz="2000" dirty="0">
                <a:solidFill>
                  <a:schemeClr val="tx1"/>
                </a:solidFill>
                <a:latin typeface="Berlin Sans FB" pitchFamily="34" charset="0"/>
              </a:rPr>
              <a:t>And some of them said, “Could not this Man, who opened the eyes of the blind, also have kept this man from dying?”</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11:32-37</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438400" y="2133600"/>
            <a:ext cx="2362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83368" y="2438400"/>
            <a:ext cx="267903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0468" y="2743200"/>
            <a:ext cx="416493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5934" y="3048000"/>
            <a:ext cx="226695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95450" y="3352800"/>
            <a:ext cx="348615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5934" y="3657600"/>
            <a:ext cx="391126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11567" y="4572000"/>
            <a:ext cx="226043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5233" y="5486400"/>
            <a:ext cx="461636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5934" y="5791200"/>
            <a:ext cx="461636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5934" y="6096000"/>
            <a:ext cx="284446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41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57150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38 </a:t>
            </a:r>
            <a:r>
              <a:rPr lang="en-US" sz="2000" dirty="0">
                <a:solidFill>
                  <a:schemeClr val="tx1"/>
                </a:solidFill>
                <a:latin typeface="Berlin Sans FB" pitchFamily="34" charset="0"/>
              </a:rPr>
              <a:t>Then Jesus, again groaning in Himself, came to the tomb. It was a cave, and a stone lay against it. </a:t>
            </a:r>
            <a:r>
              <a:rPr lang="en-US" sz="2000" b="1" baseline="30000" dirty="0">
                <a:solidFill>
                  <a:schemeClr val="tx1"/>
                </a:solidFill>
                <a:latin typeface="Berlin Sans FB" pitchFamily="34" charset="0"/>
              </a:rPr>
              <a:t>39 </a:t>
            </a:r>
            <a:r>
              <a:rPr lang="en-US" sz="2000" dirty="0">
                <a:solidFill>
                  <a:schemeClr val="tx1"/>
                </a:solidFill>
                <a:latin typeface="Berlin Sans FB" pitchFamily="34" charset="0"/>
              </a:rPr>
              <a:t>Jesus said, “Take away the stone.”</a:t>
            </a:r>
          </a:p>
          <a:p>
            <a:r>
              <a:rPr lang="en-US" sz="2000" dirty="0">
                <a:solidFill>
                  <a:schemeClr val="tx1"/>
                </a:solidFill>
                <a:latin typeface="Berlin Sans FB" pitchFamily="34" charset="0"/>
              </a:rPr>
              <a:t>Martha, the sister of him who was dead, said to Him, “Lord, by this time there is a stench, for he has been dead four days.”</a:t>
            </a:r>
          </a:p>
          <a:p>
            <a:r>
              <a:rPr lang="en-US" sz="2000" b="1" baseline="30000" dirty="0">
                <a:solidFill>
                  <a:schemeClr val="tx1"/>
                </a:solidFill>
                <a:latin typeface="Berlin Sans FB" pitchFamily="34" charset="0"/>
              </a:rPr>
              <a:t>40 </a:t>
            </a:r>
            <a:r>
              <a:rPr lang="en-US" sz="2000" dirty="0">
                <a:solidFill>
                  <a:schemeClr val="tx1"/>
                </a:solidFill>
                <a:latin typeface="Berlin Sans FB" pitchFamily="34" charset="0"/>
              </a:rPr>
              <a:t>Jesus said to her, “Did I not say to you that if you would believe you would see the glory of God?” </a:t>
            </a:r>
            <a:r>
              <a:rPr lang="en-US" sz="2000" b="1" baseline="30000" dirty="0">
                <a:solidFill>
                  <a:schemeClr val="tx1"/>
                </a:solidFill>
                <a:latin typeface="Berlin Sans FB" pitchFamily="34" charset="0"/>
              </a:rPr>
              <a:t>41 </a:t>
            </a:r>
            <a:r>
              <a:rPr lang="en-US" sz="2000" dirty="0">
                <a:solidFill>
                  <a:schemeClr val="tx1"/>
                </a:solidFill>
                <a:latin typeface="Berlin Sans FB" pitchFamily="34" charset="0"/>
              </a:rPr>
              <a:t>Then they took away the stone from the place where the dead man was lying. And Jesus lifted up His eyes and said, “Father, I thank You that You have heard Me. </a:t>
            </a:r>
            <a:r>
              <a:rPr lang="en-US" sz="2000" b="1" baseline="30000" dirty="0">
                <a:solidFill>
                  <a:schemeClr val="tx1"/>
                </a:solidFill>
                <a:latin typeface="Berlin Sans FB" pitchFamily="34" charset="0"/>
              </a:rPr>
              <a:t>42 </a:t>
            </a:r>
            <a:r>
              <a:rPr lang="en-US" sz="2000" dirty="0">
                <a:solidFill>
                  <a:schemeClr val="tx1"/>
                </a:solidFill>
                <a:latin typeface="Berlin Sans FB" pitchFamily="34" charset="0"/>
              </a:rPr>
              <a:t>And I know that You always hear Me, but because of the people who are standing by I said this, that they may believe that You sent Me.”</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11:38-42</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819400" y="2590800"/>
            <a:ext cx="2362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52499" y="3200400"/>
            <a:ext cx="4381501"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3505200"/>
            <a:ext cx="2667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6025" y="3810000"/>
            <a:ext cx="2695575"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 y="4114800"/>
            <a:ext cx="48387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2900" y="4481166"/>
            <a:ext cx="609599" cy="9525"/>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62200" y="4471641"/>
            <a:ext cx="2743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 y="4733925"/>
            <a:ext cx="4267200" cy="9525"/>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5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 </a:t>
            </a:r>
            <a:r>
              <a:rPr lang="en-US" sz="2800" b="1" dirty="0">
                <a:solidFill>
                  <a:schemeClr val="tx1"/>
                </a:solidFill>
                <a:latin typeface="Century Gothic" pitchFamily="34" charset="0"/>
              </a:rPr>
              <a:t>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teaching</a:t>
            </a:r>
          </a:p>
          <a:p>
            <a:r>
              <a:rPr lang="en-US" sz="2000" dirty="0">
                <a:solidFill>
                  <a:schemeClr val="tx1"/>
                </a:solidFill>
                <a:latin typeface="Century Gothic" pitchFamily="34" charset="0"/>
              </a:rPr>
              <a:t>the gospel</a:t>
            </a:r>
          </a:p>
          <a:p>
            <a:r>
              <a:rPr lang="en-US" sz="2000" dirty="0">
                <a:solidFill>
                  <a:schemeClr val="tx1"/>
                </a:solidFill>
                <a:latin typeface="Century Gothic" pitchFamily="34" charset="0"/>
              </a:rPr>
              <a:t>to someone</a:t>
            </a:r>
          </a:p>
        </p:txBody>
      </p:sp>
      <p:sp>
        <p:nvSpPr>
          <p:cNvPr id="11" name="Oval Callout 10"/>
          <p:cNvSpPr/>
          <p:nvPr/>
        </p:nvSpPr>
        <p:spPr>
          <a:xfrm>
            <a:off x="3284766" y="1260235"/>
            <a:ext cx="2041071" cy="1441930"/>
          </a:xfrm>
          <a:prstGeom prst="wedgeEllipseCallout">
            <a:avLst>
              <a:gd name="adj1" fmla="val -54796"/>
              <a:gd name="adj2" fmla="val 34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539218" y="1605414"/>
            <a:ext cx="1532166" cy="7515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entury Gothic" pitchFamily="34" charset="0"/>
              </a:rPr>
              <a:t>gospel</a:t>
            </a:r>
          </a:p>
        </p:txBody>
      </p:sp>
    </p:spTree>
    <p:extLst>
      <p:ext uri="{BB962C8B-B14F-4D97-AF65-F5344CB8AC3E}">
        <p14:creationId xmlns:p14="http://schemas.microsoft.com/office/powerpoint/2010/main" val="28905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57150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43 </a:t>
            </a:r>
            <a:r>
              <a:rPr lang="en-US" sz="2000" dirty="0">
                <a:solidFill>
                  <a:schemeClr val="tx1"/>
                </a:solidFill>
                <a:latin typeface="Berlin Sans FB" pitchFamily="34" charset="0"/>
              </a:rPr>
              <a:t>Now when He had said these things, He cried with a loud voice, “Lazarus, come forth!”</a:t>
            </a:r>
            <a:r>
              <a:rPr lang="en-US" sz="2000" b="1" baseline="30000" dirty="0">
                <a:solidFill>
                  <a:schemeClr val="tx1"/>
                </a:solidFill>
                <a:latin typeface="Berlin Sans FB" pitchFamily="34" charset="0"/>
              </a:rPr>
              <a:t>44 </a:t>
            </a:r>
            <a:r>
              <a:rPr lang="en-US" sz="2000" dirty="0">
                <a:solidFill>
                  <a:schemeClr val="tx1"/>
                </a:solidFill>
                <a:latin typeface="Berlin Sans FB" pitchFamily="34" charset="0"/>
              </a:rPr>
              <a:t>And he who had died came out bound hand and foot with </a:t>
            </a:r>
            <a:r>
              <a:rPr lang="en-US" sz="2000" dirty="0" err="1">
                <a:solidFill>
                  <a:schemeClr val="tx1"/>
                </a:solidFill>
                <a:latin typeface="Berlin Sans FB" pitchFamily="34" charset="0"/>
              </a:rPr>
              <a:t>graveclothes</a:t>
            </a:r>
            <a:r>
              <a:rPr lang="en-US" sz="2000" dirty="0">
                <a:solidFill>
                  <a:schemeClr val="tx1"/>
                </a:solidFill>
                <a:latin typeface="Berlin Sans FB" pitchFamily="34" charset="0"/>
              </a:rPr>
              <a:t>, and his face was wrapped with a cloth. Jesus said to them, “Loose him, and let him go.”</a:t>
            </a:r>
          </a:p>
          <a:p>
            <a:r>
              <a:rPr lang="en-US" sz="2000" b="1" baseline="30000" dirty="0">
                <a:solidFill>
                  <a:schemeClr val="tx1"/>
                </a:solidFill>
                <a:latin typeface="Berlin Sans FB" pitchFamily="34" charset="0"/>
              </a:rPr>
              <a:t>45 </a:t>
            </a:r>
            <a:r>
              <a:rPr lang="en-US" sz="2000" dirty="0">
                <a:solidFill>
                  <a:schemeClr val="tx1"/>
                </a:solidFill>
                <a:latin typeface="Berlin Sans FB" pitchFamily="34" charset="0"/>
              </a:rPr>
              <a:t>Then many of the Jews who had come to Mary, and had seen the things Jesus did, believed in Him.</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11:43-45</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552450" y="4724400"/>
            <a:ext cx="4343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5029200"/>
            <a:ext cx="4191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5334000"/>
            <a:ext cx="1676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3518234"/>
            <a:ext cx="2819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2895600"/>
            <a:ext cx="9525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3200400"/>
            <a:ext cx="175259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63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57150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43 </a:t>
            </a:r>
            <a:r>
              <a:rPr lang="en-US" sz="2000" dirty="0">
                <a:solidFill>
                  <a:schemeClr val="tx1"/>
                </a:solidFill>
                <a:latin typeface="Berlin Sans FB" pitchFamily="34" charset="0"/>
              </a:rPr>
              <a:t>Now when He had said these things, He cried with a loud voice, “Lazarus, come forth!”</a:t>
            </a:r>
            <a:r>
              <a:rPr lang="en-US" sz="2000" b="1" baseline="30000" dirty="0">
                <a:solidFill>
                  <a:schemeClr val="tx1"/>
                </a:solidFill>
                <a:latin typeface="Berlin Sans FB" pitchFamily="34" charset="0"/>
              </a:rPr>
              <a:t>44 </a:t>
            </a:r>
            <a:r>
              <a:rPr lang="en-US" sz="2000" dirty="0">
                <a:solidFill>
                  <a:schemeClr val="tx1"/>
                </a:solidFill>
                <a:latin typeface="Berlin Sans FB" pitchFamily="34" charset="0"/>
              </a:rPr>
              <a:t>And he who had died came out bound hand and foot with </a:t>
            </a:r>
            <a:r>
              <a:rPr lang="en-US" sz="2000" dirty="0" err="1">
                <a:solidFill>
                  <a:schemeClr val="tx1"/>
                </a:solidFill>
                <a:latin typeface="Berlin Sans FB" pitchFamily="34" charset="0"/>
              </a:rPr>
              <a:t>graveclothes</a:t>
            </a:r>
            <a:r>
              <a:rPr lang="en-US" sz="2000" dirty="0">
                <a:solidFill>
                  <a:schemeClr val="tx1"/>
                </a:solidFill>
                <a:latin typeface="Berlin Sans FB" pitchFamily="34" charset="0"/>
              </a:rPr>
              <a:t>, and his face was wrapped with a cloth. Jesus said to them, “Loose him, and let him go.”</a:t>
            </a:r>
          </a:p>
          <a:p>
            <a:r>
              <a:rPr lang="en-US" sz="2000" b="1" baseline="30000" dirty="0">
                <a:solidFill>
                  <a:schemeClr val="tx1"/>
                </a:solidFill>
                <a:latin typeface="Berlin Sans FB" pitchFamily="34" charset="0"/>
              </a:rPr>
              <a:t>45 </a:t>
            </a:r>
            <a:r>
              <a:rPr lang="en-US" sz="2000" dirty="0">
                <a:solidFill>
                  <a:srgbClr val="0070C0"/>
                </a:solidFill>
                <a:latin typeface="Berlin Sans FB" pitchFamily="34" charset="0"/>
              </a:rPr>
              <a:t>Then many of the Jews who had come to Mary, and had seen the things Jesus did, believed in Him</a:t>
            </a:r>
            <a:r>
              <a:rPr lang="en-US" sz="2000" dirty="0">
                <a:solidFill>
                  <a:schemeClr val="tx1"/>
                </a:solidFill>
                <a:latin typeface="Berlin Sans FB" pitchFamily="34" charset="0"/>
              </a:rPr>
              <a:t>.</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11:43-45</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552450" y="4724400"/>
            <a:ext cx="4343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5029200"/>
            <a:ext cx="4191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5334000"/>
            <a:ext cx="1676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4324133" y="163286"/>
            <a:ext cx="4552950" cy="245053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itchFamily="34" charset="0"/>
              </a:rPr>
              <a:t>Remember that picture we’ve been considering when we think about evangelism?</a:t>
            </a:r>
            <a:endParaRPr lang="en-US" sz="2000" dirty="0">
              <a:solidFill>
                <a:schemeClr val="tx1"/>
              </a:solidFill>
              <a:latin typeface="Century Gothic" pitchFamily="34" charset="0"/>
            </a:endParaRPr>
          </a:p>
        </p:txBody>
      </p:sp>
      <p:cxnSp>
        <p:nvCxnSpPr>
          <p:cNvPr id="12" name="Straight Connector 11"/>
          <p:cNvCxnSpPr/>
          <p:nvPr/>
        </p:nvCxnSpPr>
        <p:spPr>
          <a:xfrm>
            <a:off x="4419600" y="2895600"/>
            <a:ext cx="9525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3200400"/>
            <a:ext cx="175259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3518234"/>
            <a:ext cx="2819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19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724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57600" y="76200"/>
            <a:ext cx="852854"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
        <p:nvSpPr>
          <p:cNvPr id="18" name="Rounded Rectangle 17"/>
          <p:cNvSpPr/>
          <p:nvPr/>
        </p:nvSpPr>
        <p:spPr>
          <a:xfrm>
            <a:off x="4255168" y="846137"/>
            <a:ext cx="4553268" cy="1744663"/>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erlin Sans FB" pitchFamily="34" charset="0"/>
              </a:rPr>
              <a:t>Then many of the Jews who had come to Mary, and had seen the things Jesus did, believed in Him.</a:t>
            </a:r>
          </a:p>
          <a:p>
            <a:pPr algn="ctr"/>
            <a:r>
              <a:rPr lang="en-US" sz="2400" dirty="0">
                <a:solidFill>
                  <a:srgbClr val="002060"/>
                </a:solidFill>
                <a:latin typeface="Berlin Sans FB" pitchFamily="34" charset="0"/>
              </a:rPr>
              <a:t>John 11:45</a:t>
            </a:r>
          </a:p>
        </p:txBody>
      </p:sp>
    </p:spTree>
    <p:extLst>
      <p:ext uri="{BB962C8B-B14F-4D97-AF65-F5344CB8AC3E}">
        <p14:creationId xmlns:p14="http://schemas.microsoft.com/office/powerpoint/2010/main" val="22470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6956" y="152400"/>
            <a:ext cx="2824844"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Mary Magdalene</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0" y="1017075"/>
            <a:ext cx="5410200" cy="1693974"/>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healed from demon possession (7)</a:t>
            </a:r>
          </a:p>
          <a:p>
            <a:r>
              <a:rPr lang="en-US" sz="2000" dirty="0">
                <a:solidFill>
                  <a:schemeClr val="tx1"/>
                </a:solidFill>
                <a:latin typeface="Century Gothic" pitchFamily="34" charset="0"/>
              </a:rPr>
              <a:t>was with Jesus’ mother</a:t>
            </a:r>
          </a:p>
          <a:p>
            <a:r>
              <a:rPr lang="en-US" sz="2000" dirty="0">
                <a:solidFill>
                  <a:schemeClr val="tx1"/>
                </a:solidFill>
                <a:latin typeface="Century Gothic" pitchFamily="34" charset="0"/>
              </a:rPr>
              <a:t>was at the cross</a:t>
            </a:r>
          </a:p>
          <a:p>
            <a:r>
              <a:rPr lang="en-US" sz="2000" dirty="0">
                <a:solidFill>
                  <a:schemeClr val="tx1"/>
                </a:solidFill>
                <a:latin typeface="Century Gothic" pitchFamily="34" charset="0"/>
              </a:rPr>
              <a:t>was at the burial</a:t>
            </a:r>
          </a:p>
          <a:p>
            <a:r>
              <a:rPr lang="en-US" sz="2000" dirty="0">
                <a:solidFill>
                  <a:schemeClr val="tx1"/>
                </a:solidFill>
                <a:latin typeface="Century Gothic" pitchFamily="34" charset="0"/>
              </a:rPr>
              <a:t>brought spices after His death</a:t>
            </a:r>
          </a:p>
        </p:txBody>
      </p:sp>
    </p:spTree>
    <p:extLst>
      <p:ext uri="{BB962C8B-B14F-4D97-AF65-F5344CB8AC3E}">
        <p14:creationId xmlns:p14="http://schemas.microsoft.com/office/powerpoint/2010/main" val="88986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4343400" cy="56005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Berlin Sans FB" pitchFamily="34" charset="0"/>
              </a:rPr>
              <a:t>20 </a:t>
            </a:r>
            <a:r>
              <a:rPr lang="en-US" sz="2000" dirty="0">
                <a:solidFill>
                  <a:schemeClr val="tx1"/>
                </a:solidFill>
                <a:latin typeface="Berlin Sans FB" pitchFamily="34" charset="0"/>
              </a:rPr>
              <a:t>Now on the first day of the week Mary Magdalene went to the tomb early, while it was still dark, and saw that the stone had been taken away from the tomb. </a:t>
            </a:r>
            <a:r>
              <a:rPr lang="en-US" sz="2000" b="1" baseline="30000" dirty="0">
                <a:solidFill>
                  <a:schemeClr val="tx1"/>
                </a:solidFill>
                <a:latin typeface="Berlin Sans FB" pitchFamily="34" charset="0"/>
              </a:rPr>
              <a:t>2 </a:t>
            </a:r>
            <a:r>
              <a:rPr lang="en-US" sz="2000" dirty="0">
                <a:solidFill>
                  <a:schemeClr val="tx1"/>
                </a:solidFill>
                <a:latin typeface="Berlin Sans FB" pitchFamily="34" charset="0"/>
              </a:rPr>
              <a:t>Then she ran and came to Simon Peter, and to the other disciple, whom Jesus loved, and said to them, “They have taken away the Lord out of the tomb, and we do not know where they have laid Him.”</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20:1-2</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800350" y="2895600"/>
            <a:ext cx="123825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6225" y="3200400"/>
            <a:ext cx="3533775"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6225" y="4114800"/>
            <a:ext cx="3533775"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0512" y="4389549"/>
            <a:ext cx="2524125" cy="9525"/>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4862" y="3481387"/>
            <a:ext cx="3005138"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0512" y="3810000"/>
            <a:ext cx="2909888"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324" y="5029200"/>
            <a:ext cx="349567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2557" y="5334000"/>
            <a:ext cx="349567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4641" y="5617132"/>
            <a:ext cx="349567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3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 y="1503537"/>
            <a:ext cx="65151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3 </a:t>
            </a:r>
            <a:r>
              <a:rPr lang="en-US" sz="2000" dirty="0">
                <a:solidFill>
                  <a:schemeClr val="tx1"/>
                </a:solidFill>
                <a:latin typeface="Berlin Sans FB" pitchFamily="34" charset="0"/>
              </a:rPr>
              <a:t>Peter therefore went out, and the other disciple, and were going to the tomb. </a:t>
            </a:r>
            <a:r>
              <a:rPr lang="en-US" sz="2000" b="1" baseline="30000" dirty="0">
                <a:solidFill>
                  <a:schemeClr val="tx1"/>
                </a:solidFill>
                <a:latin typeface="Berlin Sans FB" pitchFamily="34" charset="0"/>
              </a:rPr>
              <a:t>4 </a:t>
            </a:r>
            <a:r>
              <a:rPr lang="en-US" sz="2000" dirty="0">
                <a:solidFill>
                  <a:schemeClr val="tx1"/>
                </a:solidFill>
                <a:latin typeface="Berlin Sans FB" pitchFamily="34" charset="0"/>
              </a:rPr>
              <a:t>So they both ran together, and the other disciple outran Peter and came to the tomb first. </a:t>
            </a:r>
            <a:r>
              <a:rPr lang="en-US" sz="2000" b="1" baseline="30000" dirty="0">
                <a:solidFill>
                  <a:schemeClr val="tx1"/>
                </a:solidFill>
                <a:latin typeface="Berlin Sans FB" pitchFamily="34" charset="0"/>
              </a:rPr>
              <a:t>5 </a:t>
            </a:r>
            <a:r>
              <a:rPr lang="en-US" sz="2000" dirty="0">
                <a:solidFill>
                  <a:schemeClr val="tx1"/>
                </a:solidFill>
                <a:latin typeface="Berlin Sans FB" pitchFamily="34" charset="0"/>
              </a:rPr>
              <a:t>And he, stooping down and looking in, saw the linen cloths lying there; yet he did not go in. </a:t>
            </a:r>
            <a:r>
              <a:rPr lang="en-US" sz="2000" b="1" baseline="30000" dirty="0">
                <a:solidFill>
                  <a:schemeClr val="tx1"/>
                </a:solidFill>
                <a:latin typeface="Berlin Sans FB" pitchFamily="34" charset="0"/>
              </a:rPr>
              <a:t>6 </a:t>
            </a:r>
            <a:r>
              <a:rPr lang="en-US" sz="2000" dirty="0">
                <a:solidFill>
                  <a:schemeClr val="tx1"/>
                </a:solidFill>
                <a:latin typeface="Berlin Sans FB" pitchFamily="34" charset="0"/>
              </a:rPr>
              <a:t>Then Simon Peter came, following him, and went into the tomb; and he saw the linen cloths lying there, </a:t>
            </a:r>
            <a:r>
              <a:rPr lang="en-US" sz="2000" b="1" baseline="30000" dirty="0">
                <a:solidFill>
                  <a:schemeClr val="tx1"/>
                </a:solidFill>
                <a:latin typeface="Berlin Sans FB" pitchFamily="34" charset="0"/>
              </a:rPr>
              <a:t>7 </a:t>
            </a:r>
            <a:r>
              <a:rPr lang="en-US" sz="2000" dirty="0">
                <a:solidFill>
                  <a:schemeClr val="tx1"/>
                </a:solidFill>
                <a:latin typeface="Berlin Sans FB" pitchFamily="34" charset="0"/>
              </a:rPr>
              <a:t>and the handkerchief that had been around His head, not lying with the linen cloths, but folded together in a place by itself. </a:t>
            </a:r>
            <a:r>
              <a:rPr lang="en-US" sz="2000" b="1" baseline="30000" dirty="0">
                <a:solidFill>
                  <a:schemeClr val="tx1"/>
                </a:solidFill>
                <a:latin typeface="Berlin Sans FB" pitchFamily="34" charset="0"/>
              </a:rPr>
              <a:t>8 </a:t>
            </a:r>
            <a:r>
              <a:rPr lang="en-US" sz="2000" dirty="0">
                <a:solidFill>
                  <a:schemeClr val="tx1"/>
                </a:solidFill>
                <a:latin typeface="Berlin Sans FB" pitchFamily="34" charset="0"/>
              </a:rPr>
              <a:t>Then the other disciple, who came to the tomb first, went in also; and he saw and believed. </a:t>
            </a:r>
            <a:r>
              <a:rPr lang="en-US" sz="2000" b="1" baseline="30000" dirty="0">
                <a:solidFill>
                  <a:schemeClr val="tx1"/>
                </a:solidFill>
                <a:latin typeface="Berlin Sans FB" pitchFamily="34" charset="0"/>
              </a:rPr>
              <a:t>9 </a:t>
            </a:r>
            <a:r>
              <a:rPr lang="en-US" sz="2000" dirty="0">
                <a:solidFill>
                  <a:schemeClr val="tx1"/>
                </a:solidFill>
                <a:latin typeface="Berlin Sans FB" pitchFamily="34" charset="0"/>
              </a:rPr>
              <a:t>For as yet they did not know the Scripture, that He must rise again from the dead. </a:t>
            </a:r>
            <a:r>
              <a:rPr lang="en-US" sz="2000" b="1" baseline="30000" dirty="0">
                <a:solidFill>
                  <a:schemeClr val="tx1"/>
                </a:solidFill>
                <a:latin typeface="Berlin Sans FB" pitchFamily="34" charset="0"/>
              </a:rPr>
              <a:t>10 </a:t>
            </a:r>
            <a:r>
              <a:rPr lang="en-US" sz="2000" dirty="0">
                <a:solidFill>
                  <a:schemeClr val="tx1"/>
                </a:solidFill>
                <a:latin typeface="Berlin Sans FB" pitchFamily="34" charset="0"/>
              </a:rPr>
              <a:t>Then the disciples went away again to their own homes.</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20:3-10</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657600" y="5581650"/>
            <a:ext cx="12954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5867400"/>
            <a:ext cx="5638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6172200"/>
            <a:ext cx="5410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6477000"/>
            <a:ext cx="4953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64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 y="1503537"/>
            <a:ext cx="65151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baseline="30000" dirty="0">
                <a:solidFill>
                  <a:schemeClr val="tx1"/>
                </a:solidFill>
                <a:latin typeface="Berlin Sans FB" pitchFamily="34" charset="0"/>
              </a:rPr>
              <a:t>11 </a:t>
            </a:r>
            <a:r>
              <a:rPr lang="en-US" sz="2000" dirty="0">
                <a:solidFill>
                  <a:schemeClr val="tx1"/>
                </a:solidFill>
                <a:latin typeface="Berlin Sans FB" pitchFamily="34" charset="0"/>
              </a:rPr>
              <a:t>But Mary stood outside by the tomb weeping, and as she wept she stooped down and looked into the tomb. </a:t>
            </a:r>
            <a:r>
              <a:rPr lang="en-US" sz="2000" b="1" baseline="30000" dirty="0">
                <a:solidFill>
                  <a:schemeClr val="tx1"/>
                </a:solidFill>
                <a:latin typeface="Berlin Sans FB" pitchFamily="34" charset="0"/>
              </a:rPr>
              <a:t>12 </a:t>
            </a:r>
            <a:r>
              <a:rPr lang="en-US" sz="2000" dirty="0">
                <a:solidFill>
                  <a:schemeClr val="tx1"/>
                </a:solidFill>
                <a:latin typeface="Berlin Sans FB" pitchFamily="34" charset="0"/>
              </a:rPr>
              <a:t>And she saw two angels in white sitting, one at the head and the other at the feet, where the body of Jesus had lain. </a:t>
            </a:r>
            <a:r>
              <a:rPr lang="en-US" sz="2000" b="1" baseline="30000" dirty="0">
                <a:solidFill>
                  <a:schemeClr val="tx1"/>
                </a:solidFill>
                <a:latin typeface="Berlin Sans FB" pitchFamily="34" charset="0"/>
              </a:rPr>
              <a:t>13 </a:t>
            </a:r>
            <a:r>
              <a:rPr lang="en-US" sz="2000" dirty="0">
                <a:solidFill>
                  <a:schemeClr val="tx1"/>
                </a:solidFill>
                <a:latin typeface="Berlin Sans FB" pitchFamily="34" charset="0"/>
              </a:rPr>
              <a:t>Then they said to her, “Woman, why are you weeping?”</a:t>
            </a:r>
          </a:p>
          <a:p>
            <a:r>
              <a:rPr lang="en-US" sz="2000" dirty="0">
                <a:solidFill>
                  <a:schemeClr val="tx1"/>
                </a:solidFill>
                <a:latin typeface="Berlin Sans FB" pitchFamily="34" charset="0"/>
              </a:rPr>
              <a:t>She said to them, “Because they have taken away my Lord, and I do not know where they have laid Him.”</a:t>
            </a:r>
          </a:p>
          <a:p>
            <a:r>
              <a:rPr lang="en-US" sz="2000" b="1" baseline="30000" dirty="0">
                <a:solidFill>
                  <a:schemeClr val="tx1"/>
                </a:solidFill>
                <a:latin typeface="Berlin Sans FB" pitchFamily="34" charset="0"/>
              </a:rPr>
              <a:t>14 </a:t>
            </a:r>
            <a:r>
              <a:rPr lang="en-US" sz="2000" dirty="0">
                <a:solidFill>
                  <a:schemeClr val="tx1"/>
                </a:solidFill>
                <a:latin typeface="Berlin Sans FB" pitchFamily="34" charset="0"/>
              </a:rPr>
              <a:t>Now when she had said this, she turned around and saw Jesus standing there, and did not know that it was Jesus.</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20:11-14</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343388" y="2971800"/>
            <a:ext cx="99061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3301" y="3276600"/>
            <a:ext cx="75249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5105400"/>
            <a:ext cx="54102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5715000"/>
            <a:ext cx="57150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 y="6019800"/>
            <a:ext cx="609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9877" y="2983832"/>
            <a:ext cx="121372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6875" y="3581400"/>
            <a:ext cx="833448"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76438" y="4800600"/>
            <a:ext cx="3843362"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9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 y="1503537"/>
            <a:ext cx="65151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Berlin Sans FB" pitchFamily="34" charset="0"/>
              </a:rPr>
              <a:t> </a:t>
            </a:r>
            <a:r>
              <a:rPr lang="en-US" sz="2000" b="1" baseline="30000" dirty="0">
                <a:solidFill>
                  <a:schemeClr val="tx1"/>
                </a:solidFill>
                <a:latin typeface="Berlin Sans FB" pitchFamily="34" charset="0"/>
              </a:rPr>
              <a:t>15 </a:t>
            </a:r>
            <a:r>
              <a:rPr lang="en-US" sz="2000" dirty="0">
                <a:solidFill>
                  <a:schemeClr val="tx1"/>
                </a:solidFill>
                <a:latin typeface="Berlin Sans FB" pitchFamily="34" charset="0"/>
              </a:rPr>
              <a:t>Jesus said to her, “Woman, why are you weeping? Whom are you seeking?”</a:t>
            </a:r>
          </a:p>
          <a:p>
            <a:r>
              <a:rPr lang="en-US" sz="2000" dirty="0">
                <a:solidFill>
                  <a:schemeClr val="tx1"/>
                </a:solidFill>
                <a:latin typeface="Berlin Sans FB" pitchFamily="34" charset="0"/>
              </a:rPr>
              <a:t>She, supposing Him to be the gardener, said to Him, “Sir, if You have carried Him away, tell me where You have laid Him, and I will take Him away.”</a:t>
            </a:r>
          </a:p>
          <a:p>
            <a:r>
              <a:rPr lang="en-US" sz="2000" b="1" baseline="30000" dirty="0">
                <a:solidFill>
                  <a:schemeClr val="tx1"/>
                </a:solidFill>
                <a:latin typeface="Berlin Sans FB" pitchFamily="34" charset="0"/>
              </a:rPr>
              <a:t>16 </a:t>
            </a:r>
            <a:r>
              <a:rPr lang="en-US" sz="2000" dirty="0">
                <a:solidFill>
                  <a:schemeClr val="tx1"/>
                </a:solidFill>
                <a:latin typeface="Berlin Sans FB" pitchFamily="34" charset="0"/>
              </a:rPr>
              <a:t>Jesus said to her, “Mary!”</a:t>
            </a:r>
          </a:p>
          <a:p>
            <a:r>
              <a:rPr lang="en-US" sz="2000" dirty="0">
                <a:solidFill>
                  <a:schemeClr val="tx1"/>
                </a:solidFill>
                <a:latin typeface="Berlin Sans FB" pitchFamily="34" charset="0"/>
              </a:rPr>
              <a:t>She turned and said to Him, “</a:t>
            </a:r>
            <a:r>
              <a:rPr lang="en-US" sz="2000" dirty="0" err="1">
                <a:solidFill>
                  <a:schemeClr val="tx1"/>
                </a:solidFill>
                <a:latin typeface="Berlin Sans FB" pitchFamily="34" charset="0"/>
              </a:rPr>
              <a:t>Rabboni</a:t>
            </a:r>
            <a:r>
              <a:rPr lang="en-US" sz="2000" dirty="0">
                <a:solidFill>
                  <a:schemeClr val="tx1"/>
                </a:solidFill>
                <a:latin typeface="Berlin Sans FB" pitchFamily="34" charset="0"/>
              </a:rPr>
              <a:t>!” (which is to say, Teacher).</a:t>
            </a:r>
          </a:p>
          <a:p>
            <a:r>
              <a:rPr lang="en-US" sz="2000" b="1" baseline="30000" dirty="0">
                <a:solidFill>
                  <a:schemeClr val="tx1"/>
                </a:solidFill>
                <a:latin typeface="Berlin Sans FB" pitchFamily="34" charset="0"/>
              </a:rPr>
              <a:t>17 </a:t>
            </a:r>
            <a:r>
              <a:rPr lang="en-US" sz="2000" dirty="0">
                <a:solidFill>
                  <a:schemeClr val="tx1"/>
                </a:solidFill>
                <a:latin typeface="Berlin Sans FB" pitchFamily="34" charset="0"/>
              </a:rPr>
              <a:t>Jesus said to her, “Do not cling to Me, for I have not yet ascended to My Father; but go to My brethren and say to them, ‘I am ascending to My Father and your Father, and to My God and your God.’”</a:t>
            </a:r>
          </a:p>
          <a:p>
            <a:r>
              <a:rPr lang="en-US" sz="2000" b="1" baseline="30000" dirty="0">
                <a:solidFill>
                  <a:schemeClr val="tx1"/>
                </a:solidFill>
                <a:latin typeface="Berlin Sans FB" pitchFamily="34" charset="0"/>
              </a:rPr>
              <a:t>18 </a:t>
            </a:r>
            <a:r>
              <a:rPr lang="en-US" sz="2000" dirty="0">
                <a:solidFill>
                  <a:schemeClr val="tx1"/>
                </a:solidFill>
                <a:latin typeface="Berlin Sans FB" pitchFamily="34" charset="0"/>
              </a:rPr>
              <a:t>Mary Magdalene came and told the disciples that she had seen the Lord, and that He had spoken these things to her.</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20:15-18</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905000" y="2667000"/>
            <a:ext cx="990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83573" y="2362200"/>
            <a:ext cx="100762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1361" y="2971800"/>
            <a:ext cx="111363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6941" y="3276600"/>
            <a:ext cx="5632859"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3581400"/>
            <a:ext cx="447877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8780" y="3886200"/>
            <a:ext cx="70922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5667" y="4490691"/>
            <a:ext cx="89073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93207" y="4800600"/>
            <a:ext cx="1873993"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5003" y="5105400"/>
            <a:ext cx="238479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0803" y="6019800"/>
            <a:ext cx="528039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 y="6324600"/>
            <a:ext cx="5638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 y="6629400"/>
            <a:ext cx="1371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35003" y="5410200"/>
            <a:ext cx="114857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87386" y="5410200"/>
            <a:ext cx="50381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 y="5715000"/>
            <a:ext cx="685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58386" y="5715000"/>
            <a:ext cx="961014"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03370" y="5715000"/>
            <a:ext cx="114003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800" y="5410200"/>
            <a:ext cx="3429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40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
                                        <p:tgtEl>
                                          <p:spTgt spid="28"/>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 y="1503537"/>
            <a:ext cx="6515100" cy="571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Berlin Sans FB" pitchFamily="34" charset="0"/>
              </a:rPr>
              <a:t> </a:t>
            </a:r>
            <a:r>
              <a:rPr lang="en-US" sz="2000" b="1" baseline="30000" dirty="0">
                <a:solidFill>
                  <a:schemeClr val="tx1"/>
                </a:solidFill>
                <a:latin typeface="Berlin Sans FB" pitchFamily="34" charset="0"/>
              </a:rPr>
              <a:t>15 </a:t>
            </a:r>
            <a:r>
              <a:rPr lang="en-US" sz="2000" dirty="0">
                <a:solidFill>
                  <a:schemeClr val="tx1"/>
                </a:solidFill>
                <a:latin typeface="Berlin Sans FB" pitchFamily="34" charset="0"/>
              </a:rPr>
              <a:t>Jesus said to her, “Woman, why are you weeping? Whom are you seeking?”</a:t>
            </a:r>
          </a:p>
          <a:p>
            <a:r>
              <a:rPr lang="en-US" sz="2000" dirty="0">
                <a:solidFill>
                  <a:schemeClr val="tx1"/>
                </a:solidFill>
                <a:latin typeface="Berlin Sans FB" pitchFamily="34" charset="0"/>
              </a:rPr>
              <a:t>She, supposing Him to be the gardener, said to Him, “Sir, if You have carried Him away, tell me where You have laid Him, and I will take Him away.”</a:t>
            </a:r>
          </a:p>
          <a:p>
            <a:r>
              <a:rPr lang="en-US" sz="2000" b="1" baseline="30000" dirty="0">
                <a:solidFill>
                  <a:schemeClr val="tx1"/>
                </a:solidFill>
                <a:latin typeface="Berlin Sans FB" pitchFamily="34" charset="0"/>
              </a:rPr>
              <a:t>16 </a:t>
            </a:r>
            <a:r>
              <a:rPr lang="en-US" sz="2000" dirty="0">
                <a:solidFill>
                  <a:schemeClr val="tx1"/>
                </a:solidFill>
                <a:latin typeface="Berlin Sans FB" pitchFamily="34" charset="0"/>
              </a:rPr>
              <a:t>Jesus said to her, “Mary!”</a:t>
            </a:r>
          </a:p>
          <a:p>
            <a:r>
              <a:rPr lang="en-US" sz="2000" dirty="0">
                <a:solidFill>
                  <a:schemeClr val="tx1"/>
                </a:solidFill>
                <a:latin typeface="Berlin Sans FB" pitchFamily="34" charset="0"/>
              </a:rPr>
              <a:t>She turned and said to Him, “</a:t>
            </a:r>
            <a:r>
              <a:rPr lang="en-US" sz="2000" dirty="0" err="1">
                <a:solidFill>
                  <a:schemeClr val="tx1"/>
                </a:solidFill>
                <a:latin typeface="Berlin Sans FB" pitchFamily="34" charset="0"/>
              </a:rPr>
              <a:t>Rabboni</a:t>
            </a:r>
            <a:r>
              <a:rPr lang="en-US" sz="2000" dirty="0">
                <a:solidFill>
                  <a:schemeClr val="tx1"/>
                </a:solidFill>
                <a:latin typeface="Berlin Sans FB" pitchFamily="34" charset="0"/>
              </a:rPr>
              <a:t>!” (which is to say, Teacher).</a:t>
            </a:r>
          </a:p>
          <a:p>
            <a:r>
              <a:rPr lang="en-US" sz="2000" b="1" baseline="30000" dirty="0">
                <a:solidFill>
                  <a:schemeClr val="tx1"/>
                </a:solidFill>
                <a:latin typeface="Berlin Sans FB" pitchFamily="34" charset="0"/>
              </a:rPr>
              <a:t>17 </a:t>
            </a:r>
            <a:r>
              <a:rPr lang="en-US" sz="2000" dirty="0">
                <a:solidFill>
                  <a:schemeClr val="tx1"/>
                </a:solidFill>
                <a:latin typeface="Berlin Sans FB" pitchFamily="34" charset="0"/>
              </a:rPr>
              <a:t>Jesus said to her, “Do not cling to Me, for I have not yet ascended to My Father; but go to My brethren and say to them, ‘I am ascending to My Father and your Father, and to My God and your God.’”</a:t>
            </a:r>
          </a:p>
          <a:p>
            <a:r>
              <a:rPr lang="en-US" sz="2000" b="1" baseline="30000" dirty="0">
                <a:solidFill>
                  <a:schemeClr val="tx1"/>
                </a:solidFill>
                <a:latin typeface="Berlin Sans FB" pitchFamily="34" charset="0"/>
              </a:rPr>
              <a:t>18 </a:t>
            </a:r>
            <a:r>
              <a:rPr lang="en-US" sz="2000" dirty="0">
                <a:solidFill>
                  <a:srgbClr val="0070C0"/>
                </a:solidFill>
                <a:latin typeface="Berlin Sans FB" pitchFamily="34" charset="0"/>
              </a:rPr>
              <a:t>Mary Magdalene came and told the disciples that she had seen the Lord, and that He had spoken these things to her.</a:t>
            </a:r>
          </a:p>
        </p:txBody>
      </p:sp>
      <p:sp>
        <p:nvSpPr>
          <p:cNvPr id="3" name="Rounded Rectangle 2"/>
          <p:cNvSpPr/>
          <p:nvPr/>
        </p:nvSpPr>
        <p:spPr>
          <a:xfrm>
            <a:off x="146956" y="152400"/>
            <a:ext cx="1986643" cy="7620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erlin Sans FB" pitchFamily="34" charset="0"/>
              </a:rPr>
              <a:t>John 20:15-18</a:t>
            </a:r>
          </a:p>
        </p:txBody>
      </p:sp>
      <p:pic>
        <p:nvPicPr>
          <p:cNvPr id="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510803" y="6019800"/>
            <a:ext cx="5280397"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 y="6324600"/>
            <a:ext cx="56388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 y="6629400"/>
            <a:ext cx="1371600"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8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
        <p:nvSpPr>
          <p:cNvPr id="17" name="Rounded Rectangle 16"/>
          <p:cNvSpPr/>
          <p:nvPr/>
        </p:nvSpPr>
        <p:spPr>
          <a:xfrm>
            <a:off x="4267200" y="685800"/>
            <a:ext cx="4553268" cy="2131882"/>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erlin Sans FB" pitchFamily="34" charset="0"/>
              </a:rPr>
              <a:t>Mary Magdalene came and told the disciples that she had seen the Lord, and that He had spoken these things to her.</a:t>
            </a:r>
          </a:p>
          <a:p>
            <a:pPr algn="ctr"/>
            <a:r>
              <a:rPr lang="en-US" sz="2400" dirty="0">
                <a:solidFill>
                  <a:srgbClr val="002060"/>
                </a:solidFill>
                <a:latin typeface="Berlin Sans FB" pitchFamily="34" charset="0"/>
              </a:rPr>
              <a:t>John 20:18</a:t>
            </a:r>
          </a:p>
        </p:txBody>
      </p:sp>
    </p:spTree>
    <p:extLst>
      <p:ext uri="{BB962C8B-B14F-4D97-AF65-F5344CB8AC3E}">
        <p14:creationId xmlns:p14="http://schemas.microsoft.com/office/powerpoint/2010/main" val="100378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
                                        <p:tgtEl>
                                          <p:spTgt spid="512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 </a:t>
            </a:r>
            <a:r>
              <a:rPr lang="en-US" sz="2800" b="1" dirty="0">
                <a:solidFill>
                  <a:schemeClr val="tx1"/>
                </a:solidFill>
                <a:latin typeface="Century Gothic" pitchFamily="34" charset="0"/>
              </a:rPr>
              <a:t>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teaching</a:t>
            </a:r>
          </a:p>
          <a:p>
            <a:r>
              <a:rPr lang="en-US" sz="2000" dirty="0">
                <a:solidFill>
                  <a:schemeClr val="tx1"/>
                </a:solidFill>
                <a:latin typeface="Century Gothic" pitchFamily="34" charset="0"/>
              </a:rPr>
              <a:t>the gospel</a:t>
            </a:r>
          </a:p>
          <a:p>
            <a:r>
              <a:rPr lang="en-US" sz="2000" b="1" dirty="0">
                <a:solidFill>
                  <a:schemeClr val="tx1"/>
                </a:solidFill>
                <a:latin typeface="Century Gothic" pitchFamily="34" charset="0"/>
              </a:rPr>
              <a:t>to someone</a:t>
            </a:r>
          </a:p>
        </p:txBody>
      </p:sp>
      <p:sp>
        <p:nvSpPr>
          <p:cNvPr id="11" name="Oval Callout 10"/>
          <p:cNvSpPr/>
          <p:nvPr/>
        </p:nvSpPr>
        <p:spPr>
          <a:xfrm>
            <a:off x="3284766" y="1260235"/>
            <a:ext cx="2041071" cy="1441930"/>
          </a:xfrm>
          <a:prstGeom prst="wedgeEllipseCallout">
            <a:avLst>
              <a:gd name="adj1" fmla="val -54796"/>
              <a:gd name="adj2" fmla="val 34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539218" y="1605414"/>
            <a:ext cx="1532166" cy="7515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entury Gothic" pitchFamily="34" charset="0"/>
              </a:rPr>
              <a:t>gospel</a:t>
            </a:r>
          </a:p>
        </p:txBody>
      </p:sp>
      <p:cxnSp>
        <p:nvCxnSpPr>
          <p:cNvPr id="14" name="Straight Arrow Connector 13"/>
          <p:cNvCxnSpPr/>
          <p:nvPr/>
        </p:nvCxnSpPr>
        <p:spPr>
          <a:xfrm flipH="1">
            <a:off x="1740381" y="938212"/>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9572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34722" t="-5843" r="34144" b="2"/>
          <a:stretch/>
        </p:blipFill>
        <p:spPr bwMode="auto">
          <a:xfrm>
            <a:off x="5545931" y="2797629"/>
            <a:ext cx="1624890" cy="2936959"/>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4267200" y="685800"/>
            <a:ext cx="4553268" cy="2131882"/>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erlin Sans FB" pitchFamily="34" charset="0"/>
              </a:rPr>
              <a:t>Mary Magdalene came and told the disciples that she had seen the Lord, and that He had spoken these things to her.</a:t>
            </a:r>
          </a:p>
          <a:p>
            <a:pPr algn="ctr"/>
            <a:r>
              <a:rPr lang="en-US" sz="2400" dirty="0">
                <a:solidFill>
                  <a:srgbClr val="002060"/>
                </a:solidFill>
                <a:latin typeface="Berlin Sans FB" pitchFamily="34" charset="0"/>
              </a:rPr>
              <a:t>John 20:18</a:t>
            </a:r>
          </a:p>
        </p:txBody>
      </p:sp>
    </p:spTree>
    <p:extLst>
      <p:ext uri="{BB962C8B-B14F-4D97-AF65-F5344CB8AC3E}">
        <p14:creationId xmlns:p14="http://schemas.microsoft.com/office/powerpoint/2010/main" val="24245185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bg1"/>
                </a:solidFill>
                <a:latin typeface="Century Gothic" pitchFamily="34" charset="0"/>
              </a:rPr>
              <a:t>to our children, family, friends, acquaintances, society</a:t>
            </a:r>
          </a:p>
          <a:p>
            <a:pPr algn="r"/>
            <a:r>
              <a:rPr lang="en-US" sz="2400" dirty="0">
                <a:solidFill>
                  <a:schemeClr val="bg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4722" t="-5843" r="34144" b="2"/>
          <a:stretch/>
        </p:blipFill>
        <p:spPr bwMode="auto">
          <a:xfrm>
            <a:off x="5545931" y="2743199"/>
            <a:ext cx="1624890" cy="2936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876" y="1937084"/>
            <a:ext cx="4631591" cy="463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2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4" name="Picture 2" descr="Image result for water flowing into cu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685799"/>
            <a:ext cx="3505200" cy="577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2584"/>
          <a:stretch/>
        </p:blipFill>
        <p:spPr bwMode="auto">
          <a:xfrm>
            <a:off x="6630538" y="4490691"/>
            <a:ext cx="2278195" cy="22528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88" y="239861"/>
            <a:ext cx="4108133" cy="15544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8" name="Picture 2" descr="Image result for water flowing into cup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56" r="14176"/>
          <a:stretch/>
        </p:blipFill>
        <p:spPr bwMode="auto">
          <a:xfrm>
            <a:off x="6600608" y="2497025"/>
            <a:ext cx="2338054" cy="18639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9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4410" y="7936"/>
            <a:ext cx="8929026"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800" dirty="0">
                <a:solidFill>
                  <a:schemeClr val="tx1"/>
                </a:solidFill>
                <a:latin typeface="Century Gothic" pitchFamily="34" charset="0"/>
              </a:rPr>
              <a:t>We’ve seen some examples of what</a:t>
            </a:r>
          </a:p>
          <a:p>
            <a:pPr algn="r"/>
            <a:r>
              <a:rPr lang="en-US" sz="2800" dirty="0">
                <a:solidFill>
                  <a:schemeClr val="tx1"/>
                </a:solidFill>
                <a:latin typeface="Century Gothic" pitchFamily="34" charset="0"/>
              </a:rPr>
              <a:t>“personal evangelism” looks like in the Bible.</a:t>
            </a:r>
          </a:p>
          <a:p>
            <a:pPr algn="r"/>
            <a:endParaRPr lang="en-US" sz="2800" dirty="0">
              <a:solidFill>
                <a:schemeClr val="tx1"/>
              </a:solidFill>
              <a:latin typeface="Century Gothic" pitchFamily="34" charset="0"/>
            </a:endParaRPr>
          </a:p>
          <a:p>
            <a:pPr algn="r"/>
            <a:r>
              <a:rPr lang="en-US" sz="2800" b="1" dirty="0">
                <a:solidFill>
                  <a:schemeClr val="tx1"/>
                </a:solidFill>
                <a:latin typeface="Century Gothic" pitchFamily="34" charset="0"/>
              </a:rPr>
              <a:t>What might it look</a:t>
            </a:r>
          </a:p>
          <a:p>
            <a:pPr algn="r"/>
            <a:r>
              <a:rPr lang="en-US" sz="2800" b="1" dirty="0">
                <a:solidFill>
                  <a:schemeClr val="tx1"/>
                </a:solidFill>
                <a:latin typeface="Century Gothic" pitchFamily="34" charset="0"/>
              </a:rPr>
              <a:t>like in our lives</a:t>
            </a:r>
          </a:p>
          <a:p>
            <a:pPr algn="r"/>
            <a:r>
              <a:rPr lang="en-US" sz="2800" b="1" dirty="0">
                <a:solidFill>
                  <a:schemeClr val="tx1"/>
                </a:solidFill>
                <a:latin typeface="Century Gothic" pitchFamily="34" charset="0"/>
              </a:rPr>
              <a:t>today?</a:t>
            </a:r>
          </a:p>
        </p:txBody>
      </p:sp>
    </p:spTree>
    <p:extLst>
      <p:ext uri="{BB962C8B-B14F-4D97-AF65-F5344CB8AC3E}">
        <p14:creationId xmlns:p14="http://schemas.microsoft.com/office/powerpoint/2010/main" val="256909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4410" y="7936"/>
            <a:ext cx="8929026"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800" dirty="0">
                <a:solidFill>
                  <a:schemeClr val="bg1"/>
                </a:solidFill>
                <a:latin typeface="Century Gothic" pitchFamily="34" charset="0"/>
              </a:rPr>
              <a:t>We’ve seen some examples of what</a:t>
            </a:r>
          </a:p>
          <a:p>
            <a:pPr algn="r"/>
            <a:r>
              <a:rPr lang="en-US" sz="2800" dirty="0">
                <a:solidFill>
                  <a:schemeClr val="bg1"/>
                </a:solidFill>
                <a:latin typeface="Century Gothic" pitchFamily="34" charset="0"/>
              </a:rPr>
              <a:t>“personal evangelism” looks like in the Bible.</a:t>
            </a:r>
          </a:p>
          <a:p>
            <a:pPr algn="r"/>
            <a:endParaRPr lang="en-US" sz="2800" dirty="0">
              <a:solidFill>
                <a:schemeClr val="tx1"/>
              </a:solidFill>
              <a:latin typeface="Century Gothic" pitchFamily="34" charset="0"/>
            </a:endParaRPr>
          </a:p>
          <a:p>
            <a:pPr algn="r"/>
            <a:r>
              <a:rPr lang="en-US" sz="2800" b="1" dirty="0">
                <a:solidFill>
                  <a:schemeClr val="tx1"/>
                </a:solidFill>
                <a:latin typeface="Century Gothic" pitchFamily="34" charset="0"/>
              </a:rPr>
              <a:t>What might it look</a:t>
            </a:r>
          </a:p>
          <a:p>
            <a:pPr algn="r"/>
            <a:r>
              <a:rPr lang="en-US" sz="2800" b="1" dirty="0">
                <a:solidFill>
                  <a:schemeClr val="tx1"/>
                </a:solidFill>
                <a:latin typeface="Century Gothic" pitchFamily="34" charset="0"/>
              </a:rPr>
              <a:t>like in our lives</a:t>
            </a:r>
          </a:p>
          <a:p>
            <a:pPr algn="r"/>
            <a:r>
              <a:rPr lang="en-US" sz="2800" b="1" dirty="0">
                <a:solidFill>
                  <a:schemeClr val="tx1"/>
                </a:solidFill>
                <a:latin typeface="Century Gothic" pitchFamily="34" charset="0"/>
              </a:rPr>
              <a:t>today?</a:t>
            </a:r>
          </a:p>
        </p:txBody>
      </p:sp>
      <p:pic>
        <p:nvPicPr>
          <p:cNvPr id="1026" name="Picture 2" descr="Image result for two women studying the bi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75" y="3962400"/>
            <a:ext cx="4038600" cy="25615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ible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09" y="381000"/>
            <a:ext cx="5020191" cy="3346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0632" y="3475957"/>
            <a:ext cx="49149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119352" y="7936"/>
            <a:ext cx="3994083"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000" dirty="0">
                <a:solidFill>
                  <a:schemeClr val="tx1"/>
                </a:solidFill>
                <a:latin typeface="Century Gothic" pitchFamily="34" charset="0"/>
              </a:rPr>
              <a:t>had no children of her own but regularly invited the young people from the congregation over for Sunday afternoon get-togethers at her house</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at these gatherings, the young people studied and encouraged each other to grow closer to God</a:t>
            </a:r>
          </a:p>
        </p:txBody>
      </p:sp>
      <p:pic>
        <p:nvPicPr>
          <p:cNvPr id="14" name="Picture 1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352800" y="7936"/>
            <a:ext cx="5760637"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000" dirty="0">
                <a:solidFill>
                  <a:schemeClr val="tx1"/>
                </a:solidFill>
                <a:latin typeface="Century Gothic" pitchFamily="34" charset="0"/>
              </a:rPr>
              <a:t>was married to a Christian Scientist, but taught her three boys about Jesus;</a:t>
            </a:r>
          </a:p>
          <a:p>
            <a:pPr algn="r"/>
            <a:r>
              <a:rPr lang="en-US" sz="2000" dirty="0">
                <a:solidFill>
                  <a:schemeClr val="tx1"/>
                </a:solidFill>
                <a:latin typeface="Century Gothic" pitchFamily="34" charset="0"/>
              </a:rPr>
              <a:t>they married Christians,</a:t>
            </a:r>
          </a:p>
          <a:p>
            <a:pPr algn="r"/>
            <a:r>
              <a:rPr lang="en-US" sz="2000" dirty="0">
                <a:solidFill>
                  <a:schemeClr val="tx1"/>
                </a:solidFill>
                <a:latin typeface="Century Gothic" pitchFamily="34" charset="0"/>
              </a:rPr>
              <a:t>taught their children</a:t>
            </a:r>
          </a:p>
          <a:p>
            <a:pPr algn="r"/>
            <a:r>
              <a:rPr lang="en-US" sz="2000" dirty="0">
                <a:solidFill>
                  <a:schemeClr val="tx1"/>
                </a:solidFill>
                <a:latin typeface="Century Gothic" pitchFamily="34" charset="0"/>
              </a:rPr>
              <a:t>about the Lord,</a:t>
            </a:r>
          </a:p>
          <a:p>
            <a:pPr algn="r"/>
            <a:r>
              <a:rPr lang="en-US" sz="2000" dirty="0">
                <a:solidFill>
                  <a:schemeClr val="tx1"/>
                </a:solidFill>
                <a:latin typeface="Century Gothic" pitchFamily="34" charset="0"/>
              </a:rPr>
              <a:t>and served as elders</a:t>
            </a:r>
          </a:p>
          <a:p>
            <a:pPr algn="r"/>
            <a:r>
              <a:rPr lang="en-US" sz="2000" dirty="0">
                <a:solidFill>
                  <a:schemeClr val="tx1"/>
                </a:solidFill>
                <a:latin typeface="Century Gothic" pitchFamily="34" charset="0"/>
              </a:rPr>
              <a:t>and evangelists</a:t>
            </a:r>
          </a:p>
          <a:p>
            <a:pPr algn="r"/>
            <a:r>
              <a:rPr lang="en-US" sz="2000" dirty="0">
                <a:solidFill>
                  <a:schemeClr val="tx1"/>
                </a:solidFill>
                <a:latin typeface="Century Gothic" pitchFamily="34" charset="0"/>
              </a:rPr>
              <a:t>where they worshiped;</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was blessed</a:t>
            </a:r>
          </a:p>
          <a:p>
            <a:pPr algn="r"/>
            <a:r>
              <a:rPr lang="en-US" sz="2000" dirty="0">
                <a:solidFill>
                  <a:schemeClr val="tx1"/>
                </a:solidFill>
                <a:latin typeface="Century Gothic" pitchFamily="34" charset="0"/>
              </a:rPr>
              <a:t>to see her husband</a:t>
            </a:r>
          </a:p>
          <a:p>
            <a:pPr algn="r"/>
            <a:r>
              <a:rPr lang="en-US" sz="2000" dirty="0">
                <a:solidFill>
                  <a:schemeClr val="tx1"/>
                </a:solidFill>
                <a:latin typeface="Century Gothic" pitchFamily="34" charset="0"/>
              </a:rPr>
              <a:t>give his life</a:t>
            </a:r>
          </a:p>
          <a:p>
            <a:pPr algn="r"/>
            <a:r>
              <a:rPr lang="en-US" sz="2000" dirty="0">
                <a:solidFill>
                  <a:schemeClr val="tx1"/>
                </a:solidFill>
                <a:latin typeface="Century Gothic" pitchFamily="34" charset="0"/>
              </a:rPr>
              <a:t>to the Lord</a:t>
            </a:r>
          </a:p>
          <a:p>
            <a:pPr algn="r"/>
            <a:r>
              <a:rPr lang="en-US" sz="2000" dirty="0">
                <a:solidFill>
                  <a:schemeClr val="tx1"/>
                </a:solidFill>
                <a:latin typeface="Century Gothic" pitchFamily="34" charset="0"/>
              </a:rPr>
              <a:t>a few years</a:t>
            </a:r>
          </a:p>
          <a:p>
            <a:pPr algn="r"/>
            <a:r>
              <a:rPr lang="en-US" sz="2000" dirty="0">
                <a:solidFill>
                  <a:schemeClr val="tx1"/>
                </a:solidFill>
                <a:latin typeface="Century Gothic" pitchFamily="34" charset="0"/>
              </a:rPr>
              <a:t>before he died</a:t>
            </a:r>
          </a:p>
        </p:txBody>
      </p:sp>
      <p:pic>
        <p:nvPicPr>
          <p:cNvPr id="15" name="Picture 1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6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156952" y="7936"/>
            <a:ext cx="7956483"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tabLst>
                <a:tab pos="750888" algn="l"/>
              </a:tabLst>
            </a:pPr>
            <a:r>
              <a:rPr lang="en-US" sz="2000" dirty="0">
                <a:solidFill>
                  <a:schemeClr val="tx1"/>
                </a:solidFill>
                <a:latin typeface="Century Gothic" pitchFamily="34" charset="0"/>
              </a:rPr>
              <a:t> lost a friend after the friend rejected God’s word for the precepts of men; the woman decided not to talk to her new neighbor about the Lord</a:t>
            </a:r>
          </a:p>
          <a:p>
            <a:pPr algn="r">
              <a:tabLst>
                <a:tab pos="750888" algn="l"/>
              </a:tabLst>
            </a:pPr>
            <a:endParaRPr lang="en-US" sz="2000" dirty="0">
              <a:solidFill>
                <a:schemeClr val="tx1"/>
              </a:solidFill>
              <a:latin typeface="Century Gothic" pitchFamily="34" charset="0"/>
            </a:endParaRPr>
          </a:p>
          <a:p>
            <a:pPr algn="r">
              <a:tabLst>
                <a:tab pos="750888" algn="l"/>
              </a:tabLst>
            </a:pPr>
            <a:r>
              <a:rPr lang="en-US" sz="2000" dirty="0">
                <a:solidFill>
                  <a:schemeClr val="tx1"/>
                </a:solidFill>
                <a:latin typeface="Century Gothic" pitchFamily="34" charset="0"/>
              </a:rPr>
              <a:t>walked with her</a:t>
            </a:r>
          </a:p>
          <a:p>
            <a:pPr algn="r">
              <a:tabLst>
                <a:tab pos="750888" algn="l"/>
              </a:tabLst>
            </a:pPr>
            <a:r>
              <a:rPr lang="en-US" sz="2000" dirty="0">
                <a:solidFill>
                  <a:schemeClr val="tx1"/>
                </a:solidFill>
                <a:latin typeface="Century Gothic" pitchFamily="34" charset="0"/>
              </a:rPr>
              <a:t>new neighbor four days</a:t>
            </a:r>
          </a:p>
          <a:p>
            <a:pPr algn="r">
              <a:tabLst>
                <a:tab pos="750888" algn="l"/>
              </a:tabLst>
            </a:pPr>
            <a:r>
              <a:rPr lang="en-US" sz="2000" dirty="0">
                <a:solidFill>
                  <a:schemeClr val="tx1"/>
                </a:solidFill>
                <a:latin typeface="Century Gothic" pitchFamily="34" charset="0"/>
              </a:rPr>
              <a:t>a week… during that time,</a:t>
            </a:r>
          </a:p>
          <a:p>
            <a:pPr algn="r">
              <a:tabLst>
                <a:tab pos="750888" algn="l"/>
              </a:tabLst>
            </a:pPr>
            <a:r>
              <a:rPr lang="en-US" sz="2000" dirty="0">
                <a:solidFill>
                  <a:schemeClr val="tx1"/>
                </a:solidFill>
                <a:latin typeface="Century Gothic" pitchFamily="34" charset="0"/>
              </a:rPr>
              <a:t>the neighbor curiously asked</a:t>
            </a:r>
          </a:p>
          <a:p>
            <a:pPr algn="r">
              <a:tabLst>
                <a:tab pos="750888" algn="l"/>
              </a:tabLst>
            </a:pPr>
            <a:r>
              <a:rPr lang="en-US" sz="2000" dirty="0">
                <a:solidFill>
                  <a:schemeClr val="tx1"/>
                </a:solidFill>
                <a:latin typeface="Century Gothic" pitchFamily="34" charset="0"/>
              </a:rPr>
              <a:t> many questions;</a:t>
            </a:r>
          </a:p>
          <a:p>
            <a:pPr algn="r">
              <a:tabLst>
                <a:tab pos="750888" algn="l"/>
              </a:tabLst>
            </a:pPr>
            <a:r>
              <a:rPr lang="en-US" sz="2000" dirty="0">
                <a:solidFill>
                  <a:schemeClr val="tx1"/>
                </a:solidFill>
                <a:latin typeface="Century Gothic" pitchFamily="34" charset="0"/>
              </a:rPr>
              <a:t>this led to discussions</a:t>
            </a:r>
          </a:p>
          <a:p>
            <a:pPr algn="r">
              <a:tabLst>
                <a:tab pos="750888" algn="l"/>
              </a:tabLst>
            </a:pPr>
            <a:r>
              <a:rPr lang="en-US" sz="2000" dirty="0">
                <a:solidFill>
                  <a:schemeClr val="tx1"/>
                </a:solidFill>
                <a:latin typeface="Century Gothic" pitchFamily="34" charset="0"/>
              </a:rPr>
              <a:t>about the Bible,</a:t>
            </a:r>
          </a:p>
          <a:p>
            <a:pPr algn="r">
              <a:tabLst>
                <a:tab pos="750888" algn="l"/>
              </a:tabLst>
            </a:pPr>
            <a:r>
              <a:rPr lang="en-US" sz="2000" dirty="0">
                <a:solidFill>
                  <a:schemeClr val="tx1"/>
                </a:solidFill>
                <a:latin typeface="Century Gothic" pitchFamily="34" charset="0"/>
              </a:rPr>
              <a:t>and eventually</a:t>
            </a:r>
          </a:p>
          <a:p>
            <a:pPr algn="r">
              <a:tabLst>
                <a:tab pos="750888" algn="l"/>
              </a:tabLst>
            </a:pPr>
            <a:r>
              <a:rPr lang="en-US" sz="2000" dirty="0">
                <a:solidFill>
                  <a:schemeClr val="tx1"/>
                </a:solidFill>
                <a:latin typeface="Century Gothic" pitchFamily="34" charset="0"/>
              </a:rPr>
              <a:t>the neighbor</a:t>
            </a:r>
          </a:p>
          <a:p>
            <a:pPr algn="r">
              <a:tabLst>
                <a:tab pos="750888" algn="l"/>
              </a:tabLst>
            </a:pPr>
            <a:r>
              <a:rPr lang="en-US" sz="2000" dirty="0">
                <a:solidFill>
                  <a:schemeClr val="tx1"/>
                </a:solidFill>
                <a:latin typeface="Century Gothic" pitchFamily="34" charset="0"/>
              </a:rPr>
              <a:t>put on Christ</a:t>
            </a:r>
          </a:p>
        </p:txBody>
      </p:sp>
      <p:pic>
        <p:nvPicPr>
          <p:cNvPr id="14" name="Picture 1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156952" y="7936"/>
            <a:ext cx="7956483"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tabLst>
                <a:tab pos="750888" algn="l"/>
              </a:tabLst>
            </a:pPr>
            <a:r>
              <a:rPr lang="en-US" sz="2000" dirty="0">
                <a:solidFill>
                  <a:schemeClr val="tx1"/>
                </a:solidFill>
                <a:latin typeface="Century Gothic" pitchFamily="34" charset="0"/>
              </a:rPr>
              <a:t>same woman…  selflessly cared for a dying older man (long-time friend of the family);</a:t>
            </a:r>
          </a:p>
          <a:p>
            <a:pPr algn="r">
              <a:tabLst>
                <a:tab pos="750888" algn="l"/>
              </a:tabLst>
            </a:pPr>
            <a:r>
              <a:rPr lang="en-US" sz="2000" dirty="0">
                <a:solidFill>
                  <a:schemeClr val="tx1"/>
                </a:solidFill>
                <a:latin typeface="Century Gothic" pitchFamily="34" charset="0"/>
              </a:rPr>
              <a:t>the man developed</a:t>
            </a:r>
          </a:p>
          <a:p>
            <a:pPr algn="r">
              <a:tabLst>
                <a:tab pos="750888" algn="l"/>
              </a:tabLst>
            </a:pPr>
            <a:r>
              <a:rPr lang="en-US" sz="2000" dirty="0">
                <a:solidFill>
                  <a:schemeClr val="tx1"/>
                </a:solidFill>
                <a:latin typeface="Century Gothic" pitchFamily="34" charset="0"/>
              </a:rPr>
              <a:t>dementia and</a:t>
            </a:r>
          </a:p>
          <a:p>
            <a:pPr algn="r">
              <a:tabLst>
                <a:tab pos="750888" algn="l"/>
              </a:tabLst>
            </a:pPr>
            <a:r>
              <a:rPr lang="en-US" sz="2000" dirty="0">
                <a:solidFill>
                  <a:schemeClr val="tx1"/>
                </a:solidFill>
                <a:latin typeface="Century Gothic" pitchFamily="34" charset="0"/>
              </a:rPr>
              <a:t> required constant,</a:t>
            </a:r>
          </a:p>
          <a:p>
            <a:pPr algn="r">
              <a:tabLst>
                <a:tab pos="750888" algn="l"/>
              </a:tabLst>
            </a:pPr>
            <a:r>
              <a:rPr lang="en-US" sz="2000" dirty="0">
                <a:solidFill>
                  <a:schemeClr val="tx1"/>
                </a:solidFill>
                <a:latin typeface="Century Gothic" pitchFamily="34" charset="0"/>
              </a:rPr>
              <a:t>sacrificial care</a:t>
            </a:r>
          </a:p>
          <a:p>
            <a:pPr algn="r">
              <a:tabLst>
                <a:tab pos="750888" algn="l"/>
              </a:tabLst>
            </a:pPr>
            <a:endParaRPr lang="en-US" sz="2000" dirty="0">
              <a:solidFill>
                <a:schemeClr val="tx1"/>
              </a:solidFill>
              <a:latin typeface="Century Gothic" pitchFamily="34" charset="0"/>
            </a:endParaRPr>
          </a:p>
          <a:p>
            <a:pPr algn="r">
              <a:tabLst>
                <a:tab pos="750888" algn="l"/>
              </a:tabLst>
            </a:pPr>
            <a:r>
              <a:rPr lang="en-US" sz="2000" dirty="0">
                <a:solidFill>
                  <a:schemeClr val="tx1"/>
                </a:solidFill>
                <a:latin typeface="Century Gothic" pitchFamily="34" charset="0"/>
              </a:rPr>
              <a:t>the man made</a:t>
            </a:r>
          </a:p>
          <a:p>
            <a:pPr algn="r">
              <a:tabLst>
                <a:tab pos="750888" algn="l"/>
              </a:tabLst>
            </a:pPr>
            <a:r>
              <a:rPr lang="en-US" sz="2000" dirty="0">
                <a:solidFill>
                  <a:schemeClr val="tx1"/>
                </a:solidFill>
                <a:latin typeface="Century Gothic" pitchFamily="34" charset="0"/>
              </a:rPr>
              <a:t>one seemingly</a:t>
            </a:r>
          </a:p>
          <a:p>
            <a:pPr algn="r">
              <a:tabLst>
                <a:tab pos="750888" algn="l"/>
              </a:tabLst>
            </a:pPr>
            <a:r>
              <a:rPr lang="en-US" sz="2000" dirty="0">
                <a:solidFill>
                  <a:schemeClr val="tx1"/>
                </a:solidFill>
                <a:latin typeface="Century Gothic" pitchFamily="34" charset="0"/>
              </a:rPr>
              <a:t>senseless statement</a:t>
            </a:r>
          </a:p>
          <a:p>
            <a:pPr algn="r">
              <a:tabLst>
                <a:tab pos="750888" algn="l"/>
              </a:tabLst>
            </a:pPr>
            <a:r>
              <a:rPr lang="en-US" sz="2000" dirty="0">
                <a:solidFill>
                  <a:schemeClr val="tx1"/>
                </a:solidFill>
                <a:latin typeface="Century Gothic" pitchFamily="34" charset="0"/>
              </a:rPr>
              <a:t>every time they went</a:t>
            </a:r>
          </a:p>
          <a:p>
            <a:pPr algn="r">
              <a:tabLst>
                <a:tab pos="750888" algn="l"/>
              </a:tabLst>
            </a:pPr>
            <a:r>
              <a:rPr lang="en-US" sz="2000" dirty="0">
                <a:solidFill>
                  <a:schemeClr val="tx1"/>
                </a:solidFill>
                <a:latin typeface="Century Gothic" pitchFamily="34" charset="0"/>
              </a:rPr>
              <a:t>to worship services;</a:t>
            </a:r>
          </a:p>
          <a:p>
            <a:pPr algn="r">
              <a:tabLst>
                <a:tab pos="750888" algn="l"/>
              </a:tabLst>
            </a:pPr>
            <a:r>
              <a:rPr lang="en-US" sz="2000" dirty="0">
                <a:solidFill>
                  <a:schemeClr val="tx1"/>
                </a:solidFill>
                <a:latin typeface="Century Gothic" pitchFamily="34" charset="0"/>
              </a:rPr>
              <a:t>this statement</a:t>
            </a:r>
          </a:p>
          <a:p>
            <a:pPr algn="r">
              <a:tabLst>
                <a:tab pos="750888" algn="l"/>
              </a:tabLst>
            </a:pPr>
            <a:r>
              <a:rPr lang="en-US" sz="2000" dirty="0">
                <a:solidFill>
                  <a:schemeClr val="tx1"/>
                </a:solidFill>
                <a:latin typeface="Century Gothic" pitchFamily="34" charset="0"/>
              </a:rPr>
              <a:t>helped to</a:t>
            </a:r>
          </a:p>
          <a:p>
            <a:pPr algn="r">
              <a:tabLst>
                <a:tab pos="750888" algn="l"/>
              </a:tabLst>
            </a:pPr>
            <a:r>
              <a:rPr lang="en-US" sz="2000" dirty="0">
                <a:solidFill>
                  <a:schemeClr val="tx1"/>
                </a:solidFill>
                <a:latin typeface="Century Gothic" pitchFamily="34" charset="0"/>
              </a:rPr>
              <a:t> influence</a:t>
            </a:r>
          </a:p>
          <a:p>
            <a:pPr algn="r">
              <a:tabLst>
                <a:tab pos="750888" algn="l"/>
              </a:tabLst>
            </a:pPr>
            <a:r>
              <a:rPr lang="en-US" sz="2000" dirty="0">
                <a:solidFill>
                  <a:schemeClr val="tx1"/>
                </a:solidFill>
                <a:latin typeface="Century Gothic" pitchFamily="34" charset="0"/>
              </a:rPr>
              <a:t>another</a:t>
            </a:r>
          </a:p>
          <a:p>
            <a:pPr algn="r">
              <a:tabLst>
                <a:tab pos="750888" algn="l"/>
              </a:tabLst>
            </a:pPr>
            <a:r>
              <a:rPr lang="en-US" sz="2000" dirty="0">
                <a:solidFill>
                  <a:schemeClr val="tx1"/>
                </a:solidFill>
                <a:latin typeface="Century Gothic" pitchFamily="34" charset="0"/>
              </a:rPr>
              <a:t>young man</a:t>
            </a:r>
          </a:p>
          <a:p>
            <a:pPr algn="r">
              <a:tabLst>
                <a:tab pos="750888" algn="l"/>
              </a:tabLst>
            </a:pPr>
            <a:r>
              <a:rPr lang="en-US" sz="2000" dirty="0">
                <a:solidFill>
                  <a:schemeClr val="tx1"/>
                </a:solidFill>
                <a:latin typeface="Century Gothic" pitchFamily="34" charset="0"/>
              </a:rPr>
              <a:t> to become</a:t>
            </a:r>
          </a:p>
          <a:p>
            <a:pPr algn="r">
              <a:tabLst>
                <a:tab pos="750888" algn="l"/>
              </a:tabLst>
            </a:pPr>
            <a:r>
              <a:rPr lang="en-US" sz="2000" dirty="0">
                <a:solidFill>
                  <a:schemeClr val="tx1"/>
                </a:solidFill>
                <a:latin typeface="Century Gothic" pitchFamily="34" charset="0"/>
              </a:rPr>
              <a:t>a Christian</a:t>
            </a:r>
          </a:p>
        </p:txBody>
      </p:sp>
      <p:pic>
        <p:nvPicPr>
          <p:cNvPr id="14" name="Picture 1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 </a:t>
            </a:r>
            <a:r>
              <a:rPr lang="en-US" sz="2800" b="1" dirty="0">
                <a:solidFill>
                  <a:schemeClr val="tx1"/>
                </a:solidFill>
                <a:latin typeface="Century Gothic" pitchFamily="34" charset="0"/>
              </a:rPr>
              <a:t>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teaching</a:t>
            </a:r>
          </a:p>
          <a:p>
            <a:r>
              <a:rPr lang="en-US" sz="2000" dirty="0">
                <a:solidFill>
                  <a:schemeClr val="tx1"/>
                </a:solidFill>
                <a:latin typeface="Century Gothic" pitchFamily="34" charset="0"/>
              </a:rPr>
              <a:t>the gospel</a:t>
            </a:r>
          </a:p>
          <a:p>
            <a:r>
              <a:rPr lang="en-US" sz="2000" dirty="0">
                <a:solidFill>
                  <a:schemeClr val="tx1"/>
                </a:solidFill>
                <a:latin typeface="Century Gothic" pitchFamily="34" charset="0"/>
              </a:rPr>
              <a:t>to someone</a:t>
            </a:r>
          </a:p>
        </p:txBody>
      </p:sp>
      <p:sp>
        <p:nvSpPr>
          <p:cNvPr id="11" name="Oval Callout 10"/>
          <p:cNvSpPr/>
          <p:nvPr/>
        </p:nvSpPr>
        <p:spPr>
          <a:xfrm>
            <a:off x="3284766" y="1260235"/>
            <a:ext cx="2041071" cy="1441930"/>
          </a:xfrm>
          <a:prstGeom prst="wedgeEllipseCallout">
            <a:avLst>
              <a:gd name="adj1" fmla="val -54796"/>
              <a:gd name="adj2" fmla="val 34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539218" y="1605414"/>
            <a:ext cx="1532166" cy="7515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entury Gothic" pitchFamily="34" charset="0"/>
              </a:rPr>
              <a:t>gospel</a:t>
            </a:r>
          </a:p>
        </p:txBody>
      </p:sp>
      <p:pic>
        <p:nvPicPr>
          <p:cNvPr id="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609889" y="7936"/>
            <a:ext cx="3503545"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000" dirty="0">
                <a:solidFill>
                  <a:schemeClr val="tx1"/>
                </a:solidFill>
                <a:latin typeface="Century Gothic" pitchFamily="34" charset="0"/>
              </a:rPr>
              <a:t>unselfishly provided special care for their aging  mother, thus allowing their father to continue preaching and teaching others about Christ </a:t>
            </a:r>
          </a:p>
          <a:p>
            <a:pPr algn="r"/>
            <a:endParaRPr lang="en-US" sz="2000" dirty="0">
              <a:solidFill>
                <a:schemeClr val="tx1"/>
              </a:solidFill>
              <a:latin typeface="Century Gothic" pitchFamily="34" charset="0"/>
            </a:endParaRPr>
          </a:p>
        </p:txBody>
      </p:sp>
      <p:pic>
        <p:nvPicPr>
          <p:cNvPr id="14" name="Picture 1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051" y="2460171"/>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4023974" y="3450771"/>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2079" y="3679371"/>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2" y="2612571"/>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652125" y="3603171"/>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230" y="3831771"/>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7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119352" y="7936"/>
            <a:ext cx="3994083"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000" dirty="0">
                <a:solidFill>
                  <a:schemeClr val="tx1"/>
                </a:solidFill>
                <a:latin typeface="Century Gothic" pitchFamily="34" charset="0"/>
              </a:rPr>
              <a:t>endured a difficult marriage to an alcoholic for many years and served him diligently after he suffered a serious stroke</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taught her three daughters about Jesus</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was blessed to see her girls AND her husband become Christians</a:t>
            </a:r>
          </a:p>
        </p:txBody>
      </p:sp>
      <p:pic>
        <p:nvPicPr>
          <p:cNvPr id="14" name="Picture 1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6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19352" y="7936"/>
            <a:ext cx="3994083"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000" dirty="0">
                <a:solidFill>
                  <a:schemeClr val="tx1"/>
                </a:solidFill>
                <a:latin typeface="Century Gothic" pitchFamily="34" charset="0"/>
              </a:rPr>
              <a:t>worked with her husband on a college campus, touching thousands of students’  lives during a critical period of potential growth but strong temptations</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helped some learn</a:t>
            </a:r>
          </a:p>
          <a:p>
            <a:pPr algn="r"/>
            <a:r>
              <a:rPr lang="en-US" sz="2000" dirty="0">
                <a:solidFill>
                  <a:schemeClr val="tx1"/>
                </a:solidFill>
                <a:latin typeface="Century Gothic" pitchFamily="34" charset="0"/>
              </a:rPr>
              <a:t>about Jesus;</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 helped many students strengthen their</a:t>
            </a:r>
          </a:p>
          <a:p>
            <a:pPr algn="r"/>
            <a:r>
              <a:rPr lang="en-US" sz="2000" dirty="0">
                <a:solidFill>
                  <a:schemeClr val="tx1"/>
                </a:solidFill>
                <a:latin typeface="Century Gothic" pitchFamily="34" charset="0"/>
              </a:rPr>
              <a:t>already-existing</a:t>
            </a:r>
          </a:p>
          <a:p>
            <a:pPr algn="r"/>
            <a:r>
              <a:rPr lang="en-US" sz="2000" dirty="0">
                <a:solidFill>
                  <a:schemeClr val="tx1"/>
                </a:solidFill>
                <a:latin typeface="Century Gothic" pitchFamily="34" charset="0"/>
              </a:rPr>
              <a:t>faith in God</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 helped </a:t>
            </a:r>
          </a:p>
          <a:p>
            <a:pPr algn="r"/>
            <a:r>
              <a:rPr lang="en-US" sz="2000" dirty="0">
                <a:solidFill>
                  <a:schemeClr val="tx1"/>
                </a:solidFill>
                <a:latin typeface="Century Gothic" pitchFamily="34" charset="0"/>
              </a:rPr>
              <a:t>countless others</a:t>
            </a:r>
          </a:p>
          <a:p>
            <a:pPr algn="r"/>
            <a:r>
              <a:rPr lang="en-US" sz="2000" dirty="0">
                <a:solidFill>
                  <a:schemeClr val="tx1"/>
                </a:solidFill>
                <a:latin typeface="Century Gothic" pitchFamily="34" charset="0"/>
              </a:rPr>
              <a:t>become</a:t>
            </a:r>
          </a:p>
          <a:p>
            <a:pPr algn="r"/>
            <a:r>
              <a:rPr lang="en-US" sz="2000" dirty="0">
                <a:solidFill>
                  <a:schemeClr val="tx1"/>
                </a:solidFill>
                <a:latin typeface="Century Gothic" pitchFamily="34" charset="0"/>
              </a:rPr>
              <a:t> stronger workers</a:t>
            </a:r>
          </a:p>
          <a:p>
            <a:pPr algn="r"/>
            <a:r>
              <a:rPr lang="en-US" sz="2000" dirty="0">
                <a:solidFill>
                  <a:schemeClr val="tx1"/>
                </a:solidFill>
                <a:latin typeface="Century Gothic" pitchFamily="34" charset="0"/>
              </a:rPr>
              <a:t>In the Kingdom</a:t>
            </a:r>
          </a:p>
        </p:txBody>
      </p:sp>
      <p:pic>
        <p:nvPicPr>
          <p:cNvPr id="15" name="Picture 1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662152" y="7936"/>
            <a:ext cx="4451283"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000" dirty="0">
                <a:solidFill>
                  <a:schemeClr val="tx1"/>
                </a:solidFill>
                <a:latin typeface="Century Gothic" pitchFamily="34" charset="0"/>
              </a:rPr>
              <a:t>remained faithful to the Lord after her husband left her with four young sons</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all four boys</a:t>
            </a:r>
          </a:p>
          <a:p>
            <a:pPr algn="r"/>
            <a:r>
              <a:rPr lang="en-US" sz="2000" dirty="0">
                <a:solidFill>
                  <a:schemeClr val="tx1"/>
                </a:solidFill>
                <a:latin typeface="Century Gothic" pitchFamily="34" charset="0"/>
              </a:rPr>
              <a:t>chose to serve the Lord and teach other souls about salvation</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the sons preached</a:t>
            </a:r>
          </a:p>
          <a:p>
            <a:pPr algn="r"/>
            <a:r>
              <a:rPr lang="en-US" sz="2000" dirty="0">
                <a:solidFill>
                  <a:schemeClr val="tx1"/>
                </a:solidFill>
                <a:latin typeface="Century Gothic" pitchFamily="34" charset="0"/>
              </a:rPr>
              <a:t>(in and out of the U.S.),</a:t>
            </a:r>
          </a:p>
          <a:p>
            <a:pPr algn="r"/>
            <a:r>
              <a:rPr lang="en-US" sz="2000" dirty="0">
                <a:solidFill>
                  <a:schemeClr val="tx1"/>
                </a:solidFill>
                <a:latin typeface="Century Gothic" pitchFamily="34" charset="0"/>
              </a:rPr>
              <a:t>taught  (publicly and privately) more people</a:t>
            </a:r>
          </a:p>
          <a:p>
            <a:pPr algn="r"/>
            <a:r>
              <a:rPr lang="en-US" sz="2000" dirty="0">
                <a:solidFill>
                  <a:schemeClr val="tx1"/>
                </a:solidFill>
                <a:latin typeface="Century Gothic" pitchFamily="34" charset="0"/>
              </a:rPr>
              <a:t>than anyone</a:t>
            </a:r>
          </a:p>
          <a:p>
            <a:pPr algn="r"/>
            <a:r>
              <a:rPr lang="en-US" sz="2000" dirty="0">
                <a:solidFill>
                  <a:schemeClr val="tx1"/>
                </a:solidFill>
                <a:latin typeface="Century Gothic" pitchFamily="34" charset="0"/>
              </a:rPr>
              <a:t>can count and </a:t>
            </a:r>
          </a:p>
          <a:p>
            <a:pPr algn="r"/>
            <a:r>
              <a:rPr lang="en-US" sz="2000" dirty="0">
                <a:solidFill>
                  <a:schemeClr val="tx1"/>
                </a:solidFill>
                <a:latin typeface="Century Gothic" pitchFamily="34" charset="0"/>
              </a:rPr>
              <a:t>wrote hundreds</a:t>
            </a:r>
          </a:p>
          <a:p>
            <a:pPr algn="r"/>
            <a:r>
              <a:rPr lang="en-US" sz="2000" dirty="0">
                <a:solidFill>
                  <a:schemeClr val="tx1"/>
                </a:solidFill>
                <a:latin typeface="Century Gothic" pitchFamily="34" charset="0"/>
              </a:rPr>
              <a:t>of  helpful Bible</a:t>
            </a:r>
          </a:p>
          <a:p>
            <a:pPr algn="r"/>
            <a:r>
              <a:rPr lang="en-US" sz="2000" dirty="0">
                <a:solidFill>
                  <a:schemeClr val="tx1"/>
                </a:solidFill>
                <a:latin typeface="Century Gothic" pitchFamily="34" charset="0"/>
              </a:rPr>
              <a:t>study aids</a:t>
            </a:r>
          </a:p>
        </p:txBody>
      </p:sp>
      <p:pic>
        <p:nvPicPr>
          <p:cNvPr id="15" name="Picture 1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6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5" r="2697" b="410"/>
          <a:stretch/>
        </p:blipFill>
        <p:spPr bwMode="auto">
          <a:xfrm>
            <a:off x="-24545" y="29708"/>
            <a:ext cx="6253559" cy="68282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46" y="29708"/>
            <a:ext cx="1181498"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326" y="7936"/>
            <a:ext cx="5407026" cy="131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9352" y="29707"/>
            <a:ext cx="1600200" cy="410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46" y="3563597"/>
            <a:ext cx="417910" cy="114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027"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9889" y="3457916"/>
            <a:ext cx="619125" cy="98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9351" y="2460171"/>
            <a:ext cx="619125" cy="646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76800" y="7936"/>
            <a:ext cx="4236635" cy="6316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000" dirty="0">
                <a:solidFill>
                  <a:schemeClr val="tx1"/>
                </a:solidFill>
                <a:latin typeface="Century Gothic" pitchFamily="34" charset="0"/>
              </a:rPr>
              <a:t>eventually gave up an ugly sinful life that included drugs and selfish, harmful practices</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chose to dedicate her life to God and now willingly endures the pain of sharing  her past with  others who are struggling with similar difficulties</a:t>
            </a:r>
          </a:p>
          <a:p>
            <a:pPr algn="r"/>
            <a:endParaRPr lang="en-US" sz="2000" dirty="0">
              <a:solidFill>
                <a:schemeClr val="tx1"/>
              </a:solidFill>
              <a:latin typeface="Century Gothic" pitchFamily="34" charset="0"/>
            </a:endParaRPr>
          </a:p>
          <a:p>
            <a:pPr algn="r"/>
            <a:r>
              <a:rPr lang="en-US" sz="2000" dirty="0">
                <a:solidFill>
                  <a:schemeClr val="tx1"/>
                </a:solidFill>
                <a:latin typeface="Century Gothic" pitchFamily="34" charset="0"/>
              </a:rPr>
              <a:t>is currently teaching a ladies’ Bible class</a:t>
            </a:r>
          </a:p>
          <a:p>
            <a:pPr algn="r"/>
            <a:r>
              <a:rPr lang="en-US" sz="2000" dirty="0">
                <a:solidFill>
                  <a:schemeClr val="tx1"/>
                </a:solidFill>
                <a:latin typeface="Century Gothic" pitchFamily="34" charset="0"/>
              </a:rPr>
              <a:t>and a</a:t>
            </a:r>
          </a:p>
          <a:p>
            <a:pPr algn="r"/>
            <a:r>
              <a:rPr lang="en-US" sz="2000" dirty="0">
                <a:solidFill>
                  <a:schemeClr val="tx1"/>
                </a:solidFill>
                <a:latin typeface="Century Gothic" pitchFamily="34" charset="0"/>
              </a:rPr>
              <a:t>children’s</a:t>
            </a:r>
          </a:p>
          <a:p>
            <a:pPr algn="r"/>
            <a:r>
              <a:rPr lang="en-US" sz="2000" dirty="0">
                <a:solidFill>
                  <a:schemeClr val="tx1"/>
                </a:solidFill>
                <a:latin typeface="Century Gothic" pitchFamily="34" charset="0"/>
              </a:rPr>
              <a:t>Bible class</a:t>
            </a:r>
          </a:p>
          <a:p>
            <a:pPr algn="r"/>
            <a:r>
              <a:rPr lang="en-US" sz="2000" dirty="0">
                <a:solidFill>
                  <a:schemeClr val="tx1"/>
                </a:solidFill>
                <a:latin typeface="Century Gothic" pitchFamily="34" charset="0"/>
              </a:rPr>
              <a:t>along with giving</a:t>
            </a:r>
          </a:p>
          <a:p>
            <a:pPr algn="r"/>
            <a:r>
              <a:rPr lang="en-US" sz="2000" dirty="0">
                <a:solidFill>
                  <a:schemeClr val="tx1"/>
                </a:solidFill>
                <a:latin typeface="Century Gothic" pitchFamily="34" charset="0"/>
              </a:rPr>
              <a:t>special guidance</a:t>
            </a:r>
          </a:p>
          <a:p>
            <a:pPr algn="r"/>
            <a:r>
              <a:rPr lang="en-US" sz="2000" dirty="0">
                <a:solidFill>
                  <a:schemeClr val="tx1"/>
                </a:solidFill>
                <a:latin typeface="Century Gothic" pitchFamily="34" charset="0"/>
              </a:rPr>
              <a:t>to a fellow sister</a:t>
            </a:r>
          </a:p>
          <a:p>
            <a:pPr algn="r"/>
            <a:r>
              <a:rPr lang="en-US" sz="2000" dirty="0">
                <a:solidFill>
                  <a:schemeClr val="tx1"/>
                </a:solidFill>
                <a:latin typeface="Century Gothic" pitchFamily="34" charset="0"/>
              </a:rPr>
              <a:t>in Christ  who</a:t>
            </a:r>
          </a:p>
          <a:p>
            <a:pPr algn="r"/>
            <a:r>
              <a:rPr lang="en-US" sz="2000" dirty="0">
                <a:solidFill>
                  <a:schemeClr val="tx1"/>
                </a:solidFill>
                <a:latin typeface="Century Gothic" pitchFamily="34" charset="0"/>
              </a:rPr>
              <a:t>desires to grow</a:t>
            </a:r>
          </a:p>
        </p:txBody>
      </p:sp>
      <p:pic>
        <p:nvPicPr>
          <p:cNvPr id="14" name="Picture 1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76" y="1896608"/>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2471399" y="2887208"/>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504" y="3115808"/>
            <a:ext cx="833439" cy="8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4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2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105400"/>
            <a:ext cx="1600200" cy="1752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0" y="5181600"/>
            <a:ext cx="2527754" cy="167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99947" y="6248400"/>
            <a:ext cx="2410053" cy="60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066699" y="3657600"/>
            <a:ext cx="4553268" cy="226422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Berlin Sans FB" pitchFamily="34" charset="0"/>
              </a:rPr>
              <a:t>Be filled with Christ</a:t>
            </a:r>
            <a:endParaRPr lang="en-US" sz="2400" dirty="0">
              <a:solidFill>
                <a:schemeClr val="bg1"/>
              </a:solidFill>
              <a:latin typeface="Berlin Sans FB" pitchFamily="34" charset="0"/>
            </a:endParaRPr>
          </a:p>
          <a:p>
            <a:pPr algn="ctr"/>
            <a:r>
              <a:rPr lang="en-US" sz="2400" dirty="0">
                <a:solidFill>
                  <a:schemeClr val="bg1"/>
                </a:solidFill>
                <a:latin typeface="Berlin Sans FB" pitchFamily="34" charset="0"/>
              </a:rPr>
              <a:t>Be willing to overflow</a:t>
            </a:r>
          </a:p>
          <a:p>
            <a:pPr algn="ctr"/>
            <a:r>
              <a:rPr lang="en-US" sz="2400" dirty="0">
                <a:solidFill>
                  <a:schemeClr val="bg1"/>
                </a:solidFill>
                <a:latin typeface="Berlin Sans FB" pitchFamily="34" charset="0"/>
              </a:rPr>
              <a:t>Believe in what the Lord can do</a:t>
            </a:r>
          </a:p>
        </p:txBody>
      </p:sp>
    </p:spTree>
    <p:extLst>
      <p:ext uri="{BB962C8B-B14F-4D97-AF65-F5344CB8AC3E}">
        <p14:creationId xmlns:p14="http://schemas.microsoft.com/office/powerpoint/2010/main" val="202884604"/>
      </p:ext>
    </p:extLst>
  </p:cSld>
  <p:clrMapOvr>
    <a:masterClrMapping/>
  </p:clrMapOvr>
  <p:transition spd="slow">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105400"/>
            <a:ext cx="1600200" cy="1752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0" y="5181600"/>
            <a:ext cx="2527754" cy="167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99947" y="6248400"/>
            <a:ext cx="2410053" cy="60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066699" y="3657600"/>
            <a:ext cx="4553268" cy="2264229"/>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erlin Sans FB" pitchFamily="34" charset="0"/>
              </a:rPr>
              <a:t>But the water that I shall give him will become in him a fountain of water springing up into everlasting life.</a:t>
            </a:r>
          </a:p>
          <a:p>
            <a:pPr algn="ctr"/>
            <a:r>
              <a:rPr lang="en-US" sz="2400" dirty="0">
                <a:solidFill>
                  <a:srgbClr val="002060"/>
                </a:solidFill>
                <a:latin typeface="Berlin Sans FB" pitchFamily="34" charset="0"/>
              </a:rPr>
              <a:t>John 4:14</a:t>
            </a:r>
          </a:p>
        </p:txBody>
      </p:sp>
    </p:spTree>
    <p:extLst>
      <p:ext uri="{BB962C8B-B14F-4D97-AF65-F5344CB8AC3E}">
        <p14:creationId xmlns:p14="http://schemas.microsoft.com/office/powerpoint/2010/main" val="1540135659"/>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066699" y="3657600"/>
            <a:ext cx="4553268" cy="226422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Berlin Sans FB" pitchFamily="34" charset="0"/>
              </a:rPr>
              <a:t>Be filled with Christ</a:t>
            </a:r>
          </a:p>
          <a:p>
            <a:pPr algn="ctr"/>
            <a:r>
              <a:rPr lang="en-US" sz="2400" dirty="0">
                <a:solidFill>
                  <a:srgbClr val="0070C0"/>
                </a:solidFill>
                <a:latin typeface="Berlin Sans FB" pitchFamily="34" charset="0"/>
              </a:rPr>
              <a:t>Be willing to overflow</a:t>
            </a:r>
          </a:p>
          <a:p>
            <a:pPr algn="ctr"/>
            <a:r>
              <a:rPr lang="en-US" sz="2400" dirty="0">
                <a:solidFill>
                  <a:schemeClr val="bg1"/>
                </a:solidFill>
                <a:latin typeface="Berlin Sans FB" pitchFamily="34" charset="0"/>
              </a:rPr>
              <a:t>Believe in what the Lord can do</a:t>
            </a:r>
          </a:p>
        </p:txBody>
      </p:sp>
    </p:spTree>
    <p:extLst>
      <p:ext uri="{BB962C8B-B14F-4D97-AF65-F5344CB8AC3E}">
        <p14:creationId xmlns:p14="http://schemas.microsoft.com/office/powerpoint/2010/main" val="3334806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657600" y="2133600"/>
            <a:ext cx="5257800" cy="378823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Berlin Sans FB" pitchFamily="34" charset="0"/>
              </a:rPr>
              <a:t>12 </a:t>
            </a:r>
            <a:r>
              <a:rPr lang="en-US" sz="2000" dirty="0">
                <a:solidFill>
                  <a:srgbClr val="002060"/>
                </a:solidFill>
                <a:latin typeface="Berlin Sans FB" pitchFamily="34" charset="0"/>
              </a:rPr>
              <a:t>And in that day you will say:</a:t>
            </a:r>
          </a:p>
          <a:p>
            <a:pPr algn="ctr"/>
            <a:r>
              <a:rPr lang="en-US" sz="2000" dirty="0">
                <a:solidFill>
                  <a:srgbClr val="002060"/>
                </a:solidFill>
                <a:latin typeface="Berlin Sans FB" pitchFamily="34" charset="0"/>
              </a:rPr>
              <a:t>“O </a:t>
            </a:r>
            <a:r>
              <a:rPr lang="en-US" sz="2000" cap="small" dirty="0">
                <a:solidFill>
                  <a:srgbClr val="002060"/>
                </a:solidFill>
                <a:latin typeface="Berlin Sans FB" pitchFamily="34" charset="0"/>
              </a:rPr>
              <a:t>Lord</a:t>
            </a:r>
            <a:r>
              <a:rPr lang="en-US" sz="2000" dirty="0">
                <a:solidFill>
                  <a:srgbClr val="002060"/>
                </a:solidFill>
                <a:latin typeface="Berlin Sans FB" pitchFamily="34" charset="0"/>
              </a:rPr>
              <a:t>, I will praise You;</a:t>
            </a:r>
            <a:br>
              <a:rPr lang="en-US" sz="2000" dirty="0">
                <a:solidFill>
                  <a:srgbClr val="002060"/>
                </a:solidFill>
                <a:latin typeface="Berlin Sans FB" pitchFamily="34" charset="0"/>
              </a:rPr>
            </a:br>
            <a:r>
              <a:rPr lang="en-US" sz="2000" dirty="0">
                <a:solidFill>
                  <a:srgbClr val="002060"/>
                </a:solidFill>
                <a:latin typeface="Berlin Sans FB" pitchFamily="34" charset="0"/>
              </a:rPr>
              <a:t>Though You were angry with me,</a:t>
            </a:r>
            <a:br>
              <a:rPr lang="en-US" sz="2000" dirty="0">
                <a:solidFill>
                  <a:srgbClr val="002060"/>
                </a:solidFill>
                <a:latin typeface="Berlin Sans FB" pitchFamily="34" charset="0"/>
              </a:rPr>
            </a:br>
            <a:r>
              <a:rPr lang="en-US" sz="2000" dirty="0">
                <a:solidFill>
                  <a:srgbClr val="002060"/>
                </a:solidFill>
                <a:latin typeface="Berlin Sans FB" pitchFamily="34" charset="0"/>
              </a:rPr>
              <a:t>Your anger is turned away,</a:t>
            </a:r>
          </a:p>
          <a:p>
            <a:pPr algn="ctr"/>
            <a:r>
              <a:rPr lang="en-US" sz="2000" dirty="0">
                <a:solidFill>
                  <a:srgbClr val="002060"/>
                </a:solidFill>
                <a:latin typeface="Berlin Sans FB" pitchFamily="34" charset="0"/>
              </a:rPr>
              <a:t>and You comfort me.</a:t>
            </a:r>
            <a:br>
              <a:rPr lang="en-US" sz="2000" dirty="0">
                <a:solidFill>
                  <a:srgbClr val="002060"/>
                </a:solidFill>
                <a:latin typeface="Berlin Sans FB" pitchFamily="34" charset="0"/>
              </a:rPr>
            </a:br>
            <a:r>
              <a:rPr lang="en-US" sz="2000" b="1" baseline="30000" dirty="0">
                <a:solidFill>
                  <a:srgbClr val="002060"/>
                </a:solidFill>
                <a:latin typeface="Berlin Sans FB" pitchFamily="34" charset="0"/>
              </a:rPr>
              <a:t>2 </a:t>
            </a:r>
            <a:r>
              <a:rPr lang="en-US" sz="2000" dirty="0">
                <a:solidFill>
                  <a:srgbClr val="002060"/>
                </a:solidFill>
                <a:latin typeface="Berlin Sans FB" pitchFamily="34" charset="0"/>
              </a:rPr>
              <a:t>Behold, God is my salvation,</a:t>
            </a:r>
            <a:br>
              <a:rPr lang="en-US" sz="2000" dirty="0">
                <a:solidFill>
                  <a:srgbClr val="002060"/>
                </a:solidFill>
                <a:latin typeface="Berlin Sans FB" pitchFamily="34" charset="0"/>
              </a:rPr>
            </a:br>
            <a:r>
              <a:rPr lang="en-US" sz="2000" dirty="0">
                <a:solidFill>
                  <a:srgbClr val="002060"/>
                </a:solidFill>
                <a:latin typeface="Berlin Sans FB" pitchFamily="34" charset="0"/>
              </a:rPr>
              <a:t>I will trust and not be afraid;</a:t>
            </a:r>
            <a:br>
              <a:rPr lang="en-US" sz="2000" dirty="0">
                <a:solidFill>
                  <a:srgbClr val="002060"/>
                </a:solidFill>
                <a:latin typeface="Berlin Sans FB" pitchFamily="34" charset="0"/>
              </a:rPr>
            </a:br>
            <a:r>
              <a:rPr lang="en-US" sz="2000" dirty="0">
                <a:solidFill>
                  <a:srgbClr val="002060"/>
                </a:solidFill>
                <a:latin typeface="Berlin Sans FB" pitchFamily="34" charset="0"/>
              </a:rPr>
              <a:t>‘For </a:t>
            </a:r>
            <a:r>
              <a:rPr lang="en-US" sz="2000" cap="small" dirty="0">
                <a:solidFill>
                  <a:srgbClr val="002060"/>
                </a:solidFill>
                <a:latin typeface="Berlin Sans FB" pitchFamily="34" charset="0"/>
              </a:rPr>
              <a:t>Yah</a:t>
            </a:r>
            <a:r>
              <a:rPr lang="en-US" sz="2000" dirty="0">
                <a:solidFill>
                  <a:srgbClr val="002060"/>
                </a:solidFill>
                <a:latin typeface="Berlin Sans FB" pitchFamily="34" charset="0"/>
              </a:rPr>
              <a:t>, the </a:t>
            </a:r>
            <a:r>
              <a:rPr lang="en-US" sz="2000" cap="small" dirty="0">
                <a:solidFill>
                  <a:srgbClr val="002060"/>
                </a:solidFill>
                <a:latin typeface="Berlin Sans FB" pitchFamily="34" charset="0"/>
              </a:rPr>
              <a:t>Lord</a:t>
            </a:r>
            <a:r>
              <a:rPr lang="en-US" sz="2000" dirty="0">
                <a:solidFill>
                  <a:srgbClr val="002060"/>
                </a:solidFill>
                <a:latin typeface="Berlin Sans FB" pitchFamily="34" charset="0"/>
              </a:rPr>
              <a:t>, is my strength and song;</a:t>
            </a:r>
            <a:br>
              <a:rPr lang="en-US" sz="2000" dirty="0">
                <a:solidFill>
                  <a:srgbClr val="002060"/>
                </a:solidFill>
                <a:latin typeface="Berlin Sans FB" pitchFamily="34" charset="0"/>
              </a:rPr>
            </a:br>
            <a:r>
              <a:rPr lang="en-US" sz="2000" dirty="0">
                <a:solidFill>
                  <a:srgbClr val="002060"/>
                </a:solidFill>
                <a:latin typeface="Berlin Sans FB" pitchFamily="34" charset="0"/>
              </a:rPr>
              <a:t>He also has become my salvation.’”</a:t>
            </a:r>
          </a:p>
          <a:p>
            <a:pPr algn="ctr"/>
            <a:r>
              <a:rPr lang="en-US" sz="2000" b="1" baseline="30000" dirty="0">
                <a:solidFill>
                  <a:srgbClr val="002060"/>
                </a:solidFill>
                <a:latin typeface="Berlin Sans FB" pitchFamily="34" charset="0"/>
              </a:rPr>
              <a:t>3 </a:t>
            </a:r>
            <a:r>
              <a:rPr lang="en-US" sz="2000" dirty="0">
                <a:solidFill>
                  <a:srgbClr val="002060"/>
                </a:solidFill>
                <a:latin typeface="Berlin Sans FB" pitchFamily="34" charset="0"/>
              </a:rPr>
              <a:t>Therefore with joy you will draw water</a:t>
            </a:r>
            <a:br>
              <a:rPr lang="en-US" sz="2000" dirty="0">
                <a:solidFill>
                  <a:srgbClr val="002060"/>
                </a:solidFill>
                <a:latin typeface="Berlin Sans FB" pitchFamily="34" charset="0"/>
              </a:rPr>
            </a:br>
            <a:r>
              <a:rPr lang="en-US" sz="2000" dirty="0">
                <a:solidFill>
                  <a:srgbClr val="002060"/>
                </a:solidFill>
                <a:latin typeface="Berlin Sans FB" pitchFamily="34" charset="0"/>
              </a:rPr>
              <a:t>From the wells of salvation.</a:t>
            </a:r>
          </a:p>
        </p:txBody>
      </p:sp>
    </p:spTree>
    <p:extLst>
      <p:ext uri="{BB962C8B-B14F-4D97-AF65-F5344CB8AC3E}">
        <p14:creationId xmlns:p14="http://schemas.microsoft.com/office/powerpoint/2010/main" val="311408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 </a:t>
            </a:r>
            <a:r>
              <a:rPr lang="en-US" sz="2800" b="1" dirty="0">
                <a:solidFill>
                  <a:schemeClr val="tx1"/>
                </a:solidFill>
                <a:latin typeface="Century Gothic" pitchFamily="34" charset="0"/>
              </a:rPr>
              <a:t>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teaching</a:t>
            </a:r>
          </a:p>
          <a:p>
            <a:r>
              <a:rPr lang="en-US" sz="2000" b="1" dirty="0">
                <a:solidFill>
                  <a:schemeClr val="tx1"/>
                </a:solidFill>
                <a:latin typeface="Century Gothic" pitchFamily="34" charset="0"/>
              </a:rPr>
              <a:t>the gospel</a:t>
            </a:r>
          </a:p>
          <a:p>
            <a:r>
              <a:rPr lang="en-US" sz="2000" dirty="0">
                <a:solidFill>
                  <a:schemeClr val="tx1"/>
                </a:solidFill>
                <a:latin typeface="Century Gothic" pitchFamily="34" charset="0"/>
              </a:rPr>
              <a:t>to someone</a:t>
            </a:r>
          </a:p>
        </p:txBody>
      </p:sp>
      <p:sp>
        <p:nvSpPr>
          <p:cNvPr id="11" name="Oval Callout 10"/>
          <p:cNvSpPr/>
          <p:nvPr/>
        </p:nvSpPr>
        <p:spPr>
          <a:xfrm>
            <a:off x="3284766" y="1260235"/>
            <a:ext cx="2041071" cy="1441930"/>
          </a:xfrm>
          <a:prstGeom prst="wedgeEllipseCallout">
            <a:avLst>
              <a:gd name="adj1" fmla="val -54796"/>
              <a:gd name="adj2" fmla="val 34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539218" y="1605414"/>
            <a:ext cx="1532166" cy="7515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entury Gothic" pitchFamily="34" charset="0"/>
              </a:rPr>
              <a:t>gospel</a:t>
            </a:r>
          </a:p>
        </p:txBody>
      </p:sp>
      <p:pic>
        <p:nvPicPr>
          <p:cNvPr id="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1600200" y="632612"/>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68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tick ma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657600" y="2133600"/>
            <a:ext cx="5257800" cy="378823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baseline="30000" dirty="0">
                <a:solidFill>
                  <a:srgbClr val="002060"/>
                </a:solidFill>
                <a:latin typeface="Berlin Sans FB" pitchFamily="34" charset="0"/>
              </a:rPr>
              <a:t>4 </a:t>
            </a:r>
            <a:r>
              <a:rPr lang="en-US" sz="2000" dirty="0">
                <a:solidFill>
                  <a:srgbClr val="002060"/>
                </a:solidFill>
                <a:latin typeface="Berlin Sans FB" pitchFamily="34" charset="0"/>
              </a:rPr>
              <a:t>And in that day you will say:</a:t>
            </a:r>
          </a:p>
          <a:p>
            <a:pPr algn="ctr"/>
            <a:r>
              <a:rPr lang="en-US" sz="2000" dirty="0">
                <a:solidFill>
                  <a:srgbClr val="002060"/>
                </a:solidFill>
                <a:latin typeface="Berlin Sans FB" pitchFamily="34" charset="0"/>
              </a:rPr>
              <a:t>“Praise the </a:t>
            </a:r>
            <a:r>
              <a:rPr lang="en-US" sz="2000" cap="small" dirty="0">
                <a:solidFill>
                  <a:srgbClr val="002060"/>
                </a:solidFill>
                <a:latin typeface="Berlin Sans FB" pitchFamily="34" charset="0"/>
              </a:rPr>
              <a:t>Lord</a:t>
            </a:r>
            <a:r>
              <a:rPr lang="en-US" sz="2000" dirty="0">
                <a:solidFill>
                  <a:srgbClr val="002060"/>
                </a:solidFill>
                <a:latin typeface="Berlin Sans FB" pitchFamily="34" charset="0"/>
              </a:rPr>
              <a:t>, call upon His name;</a:t>
            </a:r>
            <a:br>
              <a:rPr lang="en-US" sz="2000" dirty="0">
                <a:solidFill>
                  <a:srgbClr val="002060"/>
                </a:solidFill>
                <a:latin typeface="Berlin Sans FB" pitchFamily="34" charset="0"/>
              </a:rPr>
            </a:br>
            <a:r>
              <a:rPr lang="en-US" sz="2000" dirty="0">
                <a:solidFill>
                  <a:srgbClr val="002060"/>
                </a:solidFill>
                <a:latin typeface="Berlin Sans FB" pitchFamily="34" charset="0"/>
              </a:rPr>
              <a:t>Declare His deeds among the peoples,</a:t>
            </a:r>
            <a:br>
              <a:rPr lang="en-US" sz="2000" dirty="0">
                <a:solidFill>
                  <a:srgbClr val="002060"/>
                </a:solidFill>
                <a:latin typeface="Berlin Sans FB" pitchFamily="34" charset="0"/>
              </a:rPr>
            </a:br>
            <a:r>
              <a:rPr lang="en-US" sz="2000" dirty="0">
                <a:solidFill>
                  <a:srgbClr val="002060"/>
                </a:solidFill>
                <a:latin typeface="Berlin Sans FB" pitchFamily="34" charset="0"/>
              </a:rPr>
              <a:t>Make mention that His name is exalted.</a:t>
            </a:r>
            <a:br>
              <a:rPr lang="en-US" sz="2000" dirty="0">
                <a:solidFill>
                  <a:srgbClr val="002060"/>
                </a:solidFill>
                <a:latin typeface="Berlin Sans FB" pitchFamily="34" charset="0"/>
              </a:rPr>
            </a:br>
            <a:r>
              <a:rPr lang="en-US" sz="2000" b="1" baseline="30000" dirty="0">
                <a:solidFill>
                  <a:srgbClr val="002060"/>
                </a:solidFill>
                <a:latin typeface="Berlin Sans FB" pitchFamily="34" charset="0"/>
              </a:rPr>
              <a:t>5 </a:t>
            </a:r>
            <a:r>
              <a:rPr lang="en-US" sz="2000" dirty="0">
                <a:solidFill>
                  <a:srgbClr val="002060"/>
                </a:solidFill>
                <a:latin typeface="Berlin Sans FB" pitchFamily="34" charset="0"/>
              </a:rPr>
              <a:t>Sing to the </a:t>
            </a:r>
            <a:r>
              <a:rPr lang="en-US" sz="2000" cap="small" dirty="0">
                <a:solidFill>
                  <a:srgbClr val="002060"/>
                </a:solidFill>
                <a:latin typeface="Berlin Sans FB" pitchFamily="34" charset="0"/>
              </a:rPr>
              <a:t>Lord</a:t>
            </a:r>
            <a:r>
              <a:rPr lang="en-US" sz="2000" dirty="0">
                <a:solidFill>
                  <a:srgbClr val="002060"/>
                </a:solidFill>
                <a:latin typeface="Berlin Sans FB" pitchFamily="34" charset="0"/>
              </a:rPr>
              <a:t>,</a:t>
            </a:r>
            <a:br>
              <a:rPr lang="en-US" sz="2000" dirty="0">
                <a:solidFill>
                  <a:srgbClr val="002060"/>
                </a:solidFill>
                <a:latin typeface="Berlin Sans FB" pitchFamily="34" charset="0"/>
              </a:rPr>
            </a:br>
            <a:r>
              <a:rPr lang="en-US" sz="2000" dirty="0">
                <a:solidFill>
                  <a:srgbClr val="002060"/>
                </a:solidFill>
                <a:latin typeface="Berlin Sans FB" pitchFamily="34" charset="0"/>
              </a:rPr>
              <a:t>For He has done excellent things;</a:t>
            </a:r>
            <a:br>
              <a:rPr lang="en-US" sz="2000" dirty="0">
                <a:solidFill>
                  <a:srgbClr val="002060"/>
                </a:solidFill>
                <a:latin typeface="Berlin Sans FB" pitchFamily="34" charset="0"/>
              </a:rPr>
            </a:br>
            <a:r>
              <a:rPr lang="en-US" sz="2000" dirty="0">
                <a:solidFill>
                  <a:srgbClr val="002060"/>
                </a:solidFill>
                <a:latin typeface="Berlin Sans FB" pitchFamily="34" charset="0"/>
              </a:rPr>
              <a:t>This is known in all the earth.</a:t>
            </a:r>
            <a:br>
              <a:rPr lang="en-US" sz="2000" dirty="0">
                <a:solidFill>
                  <a:srgbClr val="002060"/>
                </a:solidFill>
                <a:latin typeface="Berlin Sans FB" pitchFamily="34" charset="0"/>
              </a:rPr>
            </a:br>
            <a:r>
              <a:rPr lang="en-US" sz="2000" b="1" baseline="30000" dirty="0">
                <a:solidFill>
                  <a:srgbClr val="002060"/>
                </a:solidFill>
                <a:latin typeface="Berlin Sans FB" pitchFamily="34" charset="0"/>
              </a:rPr>
              <a:t>6 </a:t>
            </a:r>
            <a:r>
              <a:rPr lang="en-US" sz="2000" dirty="0">
                <a:solidFill>
                  <a:srgbClr val="002060"/>
                </a:solidFill>
                <a:latin typeface="Berlin Sans FB" pitchFamily="34" charset="0"/>
              </a:rPr>
              <a:t>Cry out and shout, O inhabitant of Zion,</a:t>
            </a:r>
            <a:br>
              <a:rPr lang="en-US" sz="2000" dirty="0">
                <a:solidFill>
                  <a:srgbClr val="002060"/>
                </a:solidFill>
                <a:latin typeface="Berlin Sans FB" pitchFamily="34" charset="0"/>
              </a:rPr>
            </a:br>
            <a:r>
              <a:rPr lang="en-US" sz="2000" dirty="0">
                <a:solidFill>
                  <a:srgbClr val="002060"/>
                </a:solidFill>
                <a:latin typeface="Berlin Sans FB" pitchFamily="34" charset="0"/>
              </a:rPr>
              <a:t>For great is the Holy One of Israel</a:t>
            </a:r>
          </a:p>
          <a:p>
            <a:pPr algn="ctr"/>
            <a:r>
              <a:rPr lang="en-US" sz="2000" dirty="0">
                <a:solidFill>
                  <a:srgbClr val="002060"/>
                </a:solidFill>
                <a:latin typeface="Berlin Sans FB" pitchFamily="34" charset="0"/>
              </a:rPr>
              <a:t>in your midst!”</a:t>
            </a:r>
          </a:p>
          <a:p>
            <a:pPr algn="ctr"/>
            <a:r>
              <a:rPr lang="en-US" sz="2000" dirty="0">
                <a:solidFill>
                  <a:srgbClr val="002060"/>
                </a:solidFill>
                <a:latin typeface="Berlin Sans FB" pitchFamily="34" charset="0"/>
              </a:rPr>
              <a:t> Isaiah 12:1-6</a:t>
            </a:r>
          </a:p>
        </p:txBody>
      </p:sp>
    </p:spTree>
    <p:extLst>
      <p:ext uri="{BB962C8B-B14F-4D97-AF65-F5344CB8AC3E}">
        <p14:creationId xmlns:p14="http://schemas.microsoft.com/office/powerpoint/2010/main" val="63226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4066699" y="3657600"/>
            <a:ext cx="4553268" cy="226422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Berlin Sans FB" pitchFamily="34" charset="0"/>
              </a:rPr>
              <a:t>Be filled with Christ</a:t>
            </a:r>
          </a:p>
          <a:p>
            <a:pPr algn="ctr"/>
            <a:r>
              <a:rPr lang="en-US" sz="2400" dirty="0">
                <a:solidFill>
                  <a:srgbClr val="0070C0"/>
                </a:solidFill>
                <a:latin typeface="Berlin Sans FB" pitchFamily="34" charset="0"/>
              </a:rPr>
              <a:t>Be willing to overflow</a:t>
            </a:r>
          </a:p>
          <a:p>
            <a:pPr algn="ctr"/>
            <a:r>
              <a:rPr lang="en-US" sz="2400" dirty="0">
                <a:solidFill>
                  <a:srgbClr val="0070C0"/>
                </a:solidFill>
                <a:latin typeface="Berlin Sans FB" pitchFamily="34" charset="0"/>
              </a:rPr>
              <a:t>Believe in what the Lord can do</a:t>
            </a:r>
          </a:p>
        </p:txBody>
      </p:sp>
    </p:spTree>
    <p:extLst>
      <p:ext uri="{BB962C8B-B14F-4D97-AF65-F5344CB8AC3E}">
        <p14:creationId xmlns:p14="http://schemas.microsoft.com/office/powerpoint/2010/main" val="12426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2095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90722" y="2971800"/>
            <a:ext cx="1009652"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7" y="3200400"/>
            <a:ext cx="833439" cy="82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3298" y="2133600"/>
            <a:ext cx="96715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4066699" y="3657600"/>
            <a:ext cx="4553268" cy="2264229"/>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erlin Sans FB" pitchFamily="34" charset="0"/>
              </a:rPr>
              <a:t>He who believes in Me,</a:t>
            </a:r>
          </a:p>
          <a:p>
            <a:pPr algn="ctr"/>
            <a:r>
              <a:rPr lang="en-US" sz="2400" dirty="0">
                <a:solidFill>
                  <a:srgbClr val="002060"/>
                </a:solidFill>
                <a:latin typeface="Berlin Sans FB" pitchFamily="34" charset="0"/>
              </a:rPr>
              <a:t>as the Scripture has said,</a:t>
            </a:r>
          </a:p>
          <a:p>
            <a:pPr algn="ctr"/>
            <a:r>
              <a:rPr lang="en-US" sz="2400" dirty="0">
                <a:solidFill>
                  <a:srgbClr val="002060"/>
                </a:solidFill>
                <a:latin typeface="Berlin Sans FB" pitchFamily="34" charset="0"/>
              </a:rPr>
              <a:t>out of his heart</a:t>
            </a:r>
          </a:p>
          <a:p>
            <a:pPr algn="ctr"/>
            <a:r>
              <a:rPr lang="en-US" sz="2400" dirty="0">
                <a:solidFill>
                  <a:srgbClr val="002060"/>
                </a:solidFill>
                <a:latin typeface="Berlin Sans FB" pitchFamily="34" charset="0"/>
              </a:rPr>
              <a:t>will flow rivers of living water.</a:t>
            </a:r>
          </a:p>
          <a:p>
            <a:pPr algn="ctr"/>
            <a:r>
              <a:rPr lang="en-US" sz="2400" dirty="0">
                <a:solidFill>
                  <a:srgbClr val="002060"/>
                </a:solidFill>
                <a:latin typeface="Berlin Sans FB" pitchFamily="34" charset="0"/>
              </a:rPr>
              <a:t>John 7:38</a:t>
            </a:r>
          </a:p>
        </p:txBody>
      </p:sp>
    </p:spTree>
    <p:extLst>
      <p:ext uri="{BB962C8B-B14F-4D97-AF65-F5344CB8AC3E}">
        <p14:creationId xmlns:p14="http://schemas.microsoft.com/office/powerpoint/2010/main" val="300870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l="65130" t="76111"/>
          <a:stretch/>
        </p:blipFill>
        <p:spPr bwMode="auto">
          <a:xfrm>
            <a:off x="7571224" y="5219699"/>
            <a:ext cx="1572776" cy="16383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uring water into glass over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
            <a:ext cx="45104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4510454" y="5244871"/>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flipH="1">
            <a:off x="6431991" y="5231945"/>
            <a:ext cx="1179425" cy="1627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ouring water into glass overflowing"/>
          <p:cNvPicPr>
            <a:picLocks noChangeAspect="1" noChangeArrowheads="1"/>
          </p:cNvPicPr>
          <p:nvPr/>
        </p:nvPicPr>
        <p:blipFill rotWithShape="1">
          <a:blip r:embed="rId2">
            <a:extLst>
              <a:ext uri="{28A0092B-C50C-407E-A947-70E740481C1C}">
                <a14:useLocalDpi xmlns:a14="http://schemas.microsoft.com/office/drawing/2010/main" val="0"/>
              </a:ext>
            </a:extLst>
          </a:blip>
          <a:srcRect t="76269" r="73851"/>
          <a:stretch/>
        </p:blipFill>
        <p:spPr bwMode="auto">
          <a:xfrm>
            <a:off x="5486400" y="5230585"/>
            <a:ext cx="1179425" cy="16274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219200"/>
            <a:ext cx="1447799"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76200"/>
            <a:ext cx="852854"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Century Gothic" pitchFamily="34" charset="0"/>
              </a:rPr>
              <a:t>Personal 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8" name="Rounded Rectangle 17"/>
          <p:cNvSpPr/>
          <p:nvPr/>
        </p:nvSpPr>
        <p:spPr>
          <a:xfrm>
            <a:off x="4066699" y="3657600"/>
            <a:ext cx="4553268" cy="2264229"/>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erlin Sans FB" pitchFamily="34" charset="0"/>
              </a:rPr>
              <a:t>He who believes in Me,</a:t>
            </a:r>
          </a:p>
          <a:p>
            <a:pPr algn="ctr"/>
            <a:r>
              <a:rPr lang="en-US" sz="2400" dirty="0">
                <a:solidFill>
                  <a:srgbClr val="002060"/>
                </a:solidFill>
                <a:latin typeface="Berlin Sans FB" pitchFamily="34" charset="0"/>
              </a:rPr>
              <a:t>as the Scripture has said,</a:t>
            </a:r>
          </a:p>
          <a:p>
            <a:pPr algn="ctr"/>
            <a:r>
              <a:rPr lang="en-US" sz="2400" dirty="0">
                <a:solidFill>
                  <a:srgbClr val="002060"/>
                </a:solidFill>
                <a:latin typeface="Berlin Sans FB" pitchFamily="34" charset="0"/>
              </a:rPr>
              <a:t>out of his heart</a:t>
            </a:r>
          </a:p>
          <a:p>
            <a:pPr algn="ctr"/>
            <a:r>
              <a:rPr lang="en-US" sz="2400" dirty="0">
                <a:solidFill>
                  <a:srgbClr val="002060"/>
                </a:solidFill>
                <a:latin typeface="Berlin Sans FB" pitchFamily="34" charset="0"/>
              </a:rPr>
              <a:t>will flow rivers of living water.</a:t>
            </a:r>
          </a:p>
          <a:p>
            <a:pPr algn="ctr"/>
            <a:r>
              <a:rPr lang="en-US" sz="2400" dirty="0">
                <a:solidFill>
                  <a:srgbClr val="002060"/>
                </a:solidFill>
                <a:latin typeface="Berlin Sans FB" pitchFamily="34" charset="0"/>
              </a:rPr>
              <a:t>John 7:38</a:t>
            </a:r>
          </a:p>
        </p:txBody>
      </p:sp>
    </p:spTree>
    <p:extLst>
      <p:ext uri="{BB962C8B-B14F-4D97-AF65-F5344CB8AC3E}">
        <p14:creationId xmlns:p14="http://schemas.microsoft.com/office/powerpoint/2010/main" val="46648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B14F8-277D-4ACC-BD96-AC5E8C9939FF}"/>
              </a:ext>
            </a:extLst>
          </p:cNvPr>
          <p:cNvSpPr txBox="1"/>
          <p:nvPr/>
        </p:nvSpPr>
        <p:spPr>
          <a:xfrm>
            <a:off x="0" y="2857500"/>
            <a:ext cx="9144000" cy="569387"/>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Christ Liveth in Me</a:t>
            </a:r>
          </a:p>
        </p:txBody>
      </p:sp>
      <p:sp>
        <p:nvSpPr>
          <p:cNvPr id="3" name="TextBox 2">
            <a:extLst>
              <a:ext uri="{FF2B5EF4-FFF2-40B4-BE49-F238E27FC236}">
                <a16:creationId xmlns:a16="http://schemas.microsoft.com/office/drawing/2014/main" id="{C2B2345A-7D94-43CF-991A-E0FA77782AAD}"/>
              </a:ext>
            </a:extLst>
          </p:cNvPr>
          <p:cNvSpPr txBox="1"/>
          <p:nvPr/>
        </p:nvSpPr>
        <p:spPr>
          <a:xfrm>
            <a:off x="0" y="3429000"/>
            <a:ext cx="9144000" cy="492443"/>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311</a:t>
            </a:r>
          </a:p>
        </p:txBody>
      </p:sp>
      <p:sp>
        <p:nvSpPr>
          <p:cNvPr id="4" name="TextBox 3">
            <a:extLst>
              <a:ext uri="{FF2B5EF4-FFF2-40B4-BE49-F238E27FC236}">
                <a16:creationId xmlns:a16="http://schemas.microsoft.com/office/drawing/2014/main" id="{D61B6654-00BB-40E2-B7E2-D6FDA86B1906}"/>
              </a:ext>
            </a:extLst>
          </p:cNvPr>
          <p:cNvSpPr txBox="1"/>
          <p:nvPr/>
        </p:nvSpPr>
        <p:spPr>
          <a:xfrm>
            <a:off x="101600" y="6159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Tune: CHRIST LIVETH • James McGranahan (1891)</a:t>
            </a:r>
          </a:p>
        </p:txBody>
      </p:sp>
      <p:sp>
        <p:nvSpPr>
          <p:cNvPr id="5" name="TextBox 4">
            <a:extLst>
              <a:ext uri="{FF2B5EF4-FFF2-40B4-BE49-F238E27FC236}">
                <a16:creationId xmlns:a16="http://schemas.microsoft.com/office/drawing/2014/main" id="{2F7A28CC-7328-424B-990D-C776D7214840}"/>
              </a:ext>
            </a:extLst>
          </p:cNvPr>
          <p:cNvSpPr txBox="1"/>
          <p:nvPr/>
        </p:nvSpPr>
        <p:spPr>
          <a:xfrm>
            <a:off x="101600" y="5905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Hymn: Daniel W. Whittle (1891)</a:t>
            </a:r>
          </a:p>
        </p:txBody>
      </p:sp>
    </p:spTree>
    <p:extLst>
      <p:ext uri="{BB962C8B-B14F-4D97-AF65-F5344CB8AC3E}">
        <p14:creationId xmlns:p14="http://schemas.microsoft.com/office/powerpoint/2010/main" val="17771530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59FF-F7F6-4EA6-847C-0671188FAFEA}"/>
              </a:ext>
            </a:extLst>
          </p:cNvPr>
          <p:cNvSpPr>
            <a:spLocks noGrp="1"/>
          </p:cNvSpPr>
          <p:nvPr>
            <p:ph type="title"/>
          </p:nvPr>
        </p:nvSpPr>
        <p:spPr/>
        <p:txBody>
          <a:bodyPr/>
          <a:lstStyle/>
          <a:p>
            <a:r>
              <a:rPr lang="en-US">
                <a:solidFill>
                  <a:srgbClr val="FFFFFF"/>
                </a:solidFill>
              </a:rPr>
              <a:t>ChristLivethInMe_st1_a</a:t>
            </a:r>
          </a:p>
        </p:txBody>
      </p:sp>
      <p:pic>
        <p:nvPicPr>
          <p:cNvPr id="4" name="Picture 3">
            <a:extLst>
              <a:ext uri="{FF2B5EF4-FFF2-40B4-BE49-F238E27FC236}">
                <a16:creationId xmlns:a16="http://schemas.microsoft.com/office/drawing/2014/main" id="{CB1FFF87-798B-4FE0-82C0-0E400A0FE47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FD7DEF9-8792-4C5E-88F6-587E2B3187EB}"/>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FF9D94AB-5CD2-4B29-BEDC-0BB66DDC99FD}"/>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325792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4523-8206-4345-BA84-FB359F61A8F8}"/>
              </a:ext>
            </a:extLst>
          </p:cNvPr>
          <p:cNvSpPr>
            <a:spLocks noGrp="1"/>
          </p:cNvSpPr>
          <p:nvPr>
            <p:ph type="title"/>
          </p:nvPr>
        </p:nvSpPr>
        <p:spPr/>
        <p:txBody>
          <a:bodyPr/>
          <a:lstStyle/>
          <a:p>
            <a:r>
              <a:rPr lang="en-US">
                <a:solidFill>
                  <a:srgbClr val="FFFFFF"/>
                </a:solidFill>
              </a:rPr>
              <a:t>ChristLivethInMe_st1_b</a:t>
            </a:r>
          </a:p>
        </p:txBody>
      </p:sp>
      <p:pic>
        <p:nvPicPr>
          <p:cNvPr id="4" name="Picture 3">
            <a:extLst>
              <a:ext uri="{FF2B5EF4-FFF2-40B4-BE49-F238E27FC236}">
                <a16:creationId xmlns:a16="http://schemas.microsoft.com/office/drawing/2014/main" id="{B37FB687-0CA6-4BD1-86B8-B9B1F5B81BF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B690BFD1-7F74-43E4-834C-C5EC6A77CDAC}"/>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20992D7F-31C7-4D5B-BDBA-C530583A019F}"/>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80590295"/>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5666-6B8A-410D-9823-5BCC5214057C}"/>
              </a:ext>
            </a:extLst>
          </p:cNvPr>
          <p:cNvSpPr>
            <a:spLocks noGrp="1"/>
          </p:cNvSpPr>
          <p:nvPr>
            <p:ph type="title"/>
          </p:nvPr>
        </p:nvSpPr>
        <p:spPr/>
        <p:txBody>
          <a:bodyPr/>
          <a:lstStyle/>
          <a:p>
            <a:r>
              <a:rPr lang="en-US">
                <a:solidFill>
                  <a:srgbClr val="FFFFFF"/>
                </a:solidFill>
              </a:rPr>
              <a:t>ChristLivethInMe_cho_a</a:t>
            </a:r>
          </a:p>
        </p:txBody>
      </p:sp>
      <p:pic>
        <p:nvPicPr>
          <p:cNvPr id="4" name="Picture 3">
            <a:extLst>
              <a:ext uri="{FF2B5EF4-FFF2-40B4-BE49-F238E27FC236}">
                <a16:creationId xmlns:a16="http://schemas.microsoft.com/office/drawing/2014/main" id="{AF6219A9-7CBC-4473-A602-D77638EEA4C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4EE06954-05C0-47F9-886C-CA9356D33D19}"/>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AAE64CA6-82F2-4376-9FD4-AB9308828F81}"/>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032904486"/>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F4EC-1E4B-4EB0-9A73-6D0778628C6E}"/>
              </a:ext>
            </a:extLst>
          </p:cNvPr>
          <p:cNvSpPr>
            <a:spLocks noGrp="1"/>
          </p:cNvSpPr>
          <p:nvPr>
            <p:ph type="title"/>
          </p:nvPr>
        </p:nvSpPr>
        <p:spPr/>
        <p:txBody>
          <a:bodyPr/>
          <a:lstStyle/>
          <a:p>
            <a:r>
              <a:rPr lang="en-US">
                <a:solidFill>
                  <a:srgbClr val="FFFFFF"/>
                </a:solidFill>
              </a:rPr>
              <a:t>ChristLivethInMe_cho_b</a:t>
            </a:r>
          </a:p>
        </p:txBody>
      </p:sp>
      <p:pic>
        <p:nvPicPr>
          <p:cNvPr id="4" name="Picture 3">
            <a:extLst>
              <a:ext uri="{FF2B5EF4-FFF2-40B4-BE49-F238E27FC236}">
                <a16:creationId xmlns:a16="http://schemas.microsoft.com/office/drawing/2014/main" id="{DAF7F8DB-25EA-488D-BF65-EC49A3652CB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9E8F6E8E-21C3-4DDB-8DDD-4CB9C93B7C30}"/>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83058E81-52BC-4C49-86F5-6F3DBCAF5A3F}"/>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612229155"/>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7353-4DE2-4686-9B93-B145492465BB}"/>
              </a:ext>
            </a:extLst>
          </p:cNvPr>
          <p:cNvSpPr>
            <a:spLocks noGrp="1"/>
          </p:cNvSpPr>
          <p:nvPr>
            <p:ph type="title"/>
          </p:nvPr>
        </p:nvSpPr>
        <p:spPr/>
        <p:txBody>
          <a:bodyPr/>
          <a:lstStyle/>
          <a:p>
            <a:r>
              <a:rPr lang="en-US">
                <a:solidFill>
                  <a:srgbClr val="FFFFFF"/>
                </a:solidFill>
              </a:rPr>
              <a:t>ChristLivethInMe_st2_a</a:t>
            </a:r>
          </a:p>
        </p:txBody>
      </p:sp>
      <p:pic>
        <p:nvPicPr>
          <p:cNvPr id="4" name="Picture 3">
            <a:extLst>
              <a:ext uri="{FF2B5EF4-FFF2-40B4-BE49-F238E27FC236}">
                <a16:creationId xmlns:a16="http://schemas.microsoft.com/office/drawing/2014/main" id="{FD94B5CA-6023-4C72-A67D-4C3CA7E7284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58C78037-BCA1-459C-B99F-28734402A5A6}"/>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DE4AC3A0-1EE7-4C8E-A583-BFD42B1BCAF6}"/>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43908380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 </a:t>
            </a:r>
            <a:r>
              <a:rPr lang="en-US" sz="2800" b="1" dirty="0">
                <a:solidFill>
                  <a:schemeClr val="tx1"/>
                </a:solidFill>
                <a:latin typeface="Century Gothic" pitchFamily="34" charset="0"/>
              </a:rPr>
              <a:t>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teaching</a:t>
            </a:r>
          </a:p>
          <a:p>
            <a:r>
              <a:rPr lang="en-US" sz="2000" b="1" dirty="0">
                <a:solidFill>
                  <a:schemeClr val="tx1"/>
                </a:solidFill>
                <a:latin typeface="Century Gothic" pitchFamily="34" charset="0"/>
              </a:rPr>
              <a:t>the good news of salvation</a:t>
            </a:r>
          </a:p>
          <a:p>
            <a:r>
              <a:rPr lang="en-US" sz="2000" dirty="0">
                <a:solidFill>
                  <a:schemeClr val="tx1"/>
                </a:solidFill>
                <a:latin typeface="Century Gothic" pitchFamily="34" charset="0"/>
              </a:rPr>
              <a:t>to someone</a:t>
            </a:r>
          </a:p>
        </p:txBody>
      </p:sp>
      <p:sp>
        <p:nvSpPr>
          <p:cNvPr id="11" name="Oval Callout 10"/>
          <p:cNvSpPr/>
          <p:nvPr/>
        </p:nvSpPr>
        <p:spPr>
          <a:xfrm>
            <a:off x="3284766" y="1260235"/>
            <a:ext cx="2041071" cy="1441930"/>
          </a:xfrm>
          <a:prstGeom prst="wedgeEllipseCallout">
            <a:avLst>
              <a:gd name="adj1" fmla="val -54796"/>
              <a:gd name="adj2" fmla="val 34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539218" y="1605414"/>
            <a:ext cx="1532166" cy="7515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entury Gothic" pitchFamily="34" charset="0"/>
              </a:rPr>
              <a:t>good news of salvation</a:t>
            </a:r>
          </a:p>
        </p:txBody>
      </p:sp>
      <p:pic>
        <p:nvPicPr>
          <p:cNvPr id="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3553506" y="632613"/>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CB14-148C-4476-9748-AF59B92DFD77}"/>
              </a:ext>
            </a:extLst>
          </p:cNvPr>
          <p:cNvSpPr>
            <a:spLocks noGrp="1"/>
          </p:cNvSpPr>
          <p:nvPr>
            <p:ph type="title"/>
          </p:nvPr>
        </p:nvSpPr>
        <p:spPr/>
        <p:txBody>
          <a:bodyPr/>
          <a:lstStyle/>
          <a:p>
            <a:r>
              <a:rPr lang="en-US">
                <a:solidFill>
                  <a:srgbClr val="FFFFFF"/>
                </a:solidFill>
              </a:rPr>
              <a:t>ChristLivethInMe_st2_b</a:t>
            </a:r>
          </a:p>
        </p:txBody>
      </p:sp>
      <p:pic>
        <p:nvPicPr>
          <p:cNvPr id="4" name="Picture 3">
            <a:extLst>
              <a:ext uri="{FF2B5EF4-FFF2-40B4-BE49-F238E27FC236}">
                <a16:creationId xmlns:a16="http://schemas.microsoft.com/office/drawing/2014/main" id="{5A0E0799-A53F-4A92-AE59-92C39CECC19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CDCC411-C87C-45AC-8868-D0F0075E5ADA}"/>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4EABD779-84D9-4FA1-8E5C-9FF2E2C27E93}"/>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73128844"/>
      </p:ext>
    </p:extLst>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466A-D7FE-45AE-9D40-2B781406DAD3}"/>
              </a:ext>
            </a:extLst>
          </p:cNvPr>
          <p:cNvSpPr>
            <a:spLocks noGrp="1"/>
          </p:cNvSpPr>
          <p:nvPr>
            <p:ph type="title"/>
          </p:nvPr>
        </p:nvSpPr>
        <p:spPr/>
        <p:txBody>
          <a:bodyPr/>
          <a:lstStyle/>
          <a:p>
            <a:r>
              <a:rPr lang="en-US">
                <a:solidFill>
                  <a:srgbClr val="FFFFFF"/>
                </a:solidFill>
              </a:rPr>
              <a:t>ChristLivethInMe_cho_a</a:t>
            </a:r>
          </a:p>
        </p:txBody>
      </p:sp>
      <p:pic>
        <p:nvPicPr>
          <p:cNvPr id="4" name="Picture 3">
            <a:extLst>
              <a:ext uri="{FF2B5EF4-FFF2-40B4-BE49-F238E27FC236}">
                <a16:creationId xmlns:a16="http://schemas.microsoft.com/office/drawing/2014/main" id="{59C23B92-71E9-4953-8238-F21AB1069C9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D377AC7-BC10-4A7B-919A-D2927750E326}"/>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A7A99FB0-E4B6-4FA7-9268-8976EA1621D3}"/>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822378690"/>
      </p:ext>
    </p:extLst>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CC24-A4F4-42CA-A83E-D45EDD4CA4B1}"/>
              </a:ext>
            </a:extLst>
          </p:cNvPr>
          <p:cNvSpPr>
            <a:spLocks noGrp="1"/>
          </p:cNvSpPr>
          <p:nvPr>
            <p:ph type="title"/>
          </p:nvPr>
        </p:nvSpPr>
        <p:spPr/>
        <p:txBody>
          <a:bodyPr/>
          <a:lstStyle/>
          <a:p>
            <a:r>
              <a:rPr lang="en-US">
                <a:solidFill>
                  <a:srgbClr val="FFFFFF"/>
                </a:solidFill>
              </a:rPr>
              <a:t>ChristLivethInMe_cho_b</a:t>
            </a:r>
          </a:p>
        </p:txBody>
      </p:sp>
      <p:pic>
        <p:nvPicPr>
          <p:cNvPr id="4" name="Picture 3">
            <a:extLst>
              <a:ext uri="{FF2B5EF4-FFF2-40B4-BE49-F238E27FC236}">
                <a16:creationId xmlns:a16="http://schemas.microsoft.com/office/drawing/2014/main" id="{6640B600-E168-486A-88A9-633AF42A188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64322D6D-68A9-4134-A1CB-8D2BD3D59DFB}"/>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9C93407C-8A82-48C0-B392-9C626B478912}"/>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
        <p:nvSpPr>
          <p:cNvPr id="7" name="TextBox 6">
            <a:extLst>
              <a:ext uri="{FF2B5EF4-FFF2-40B4-BE49-F238E27FC236}">
                <a16:creationId xmlns:a16="http://schemas.microsoft.com/office/drawing/2014/main" id="{6CF7FFC5-7D08-4F32-9C37-36B4CA1ADDE9}"/>
              </a:ext>
            </a:extLst>
          </p:cNvPr>
          <p:cNvSpPr txBox="1"/>
          <p:nvPr/>
        </p:nvSpPr>
        <p:spPr>
          <a:xfrm>
            <a:off x="8382000" y="6413500"/>
            <a:ext cx="571500" cy="307777"/>
          </a:xfrm>
          <a:prstGeom prst="rect">
            <a:avLst/>
          </a:prstGeom>
          <a:pattFill>
            <a:fgClr>
              <a:srgbClr val="000000"/>
            </a:fgClr>
            <a:bgClr>
              <a:srgbClr val="000000"/>
            </a:bgClr>
          </a:patt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End</a:t>
            </a:r>
          </a:p>
        </p:txBody>
      </p:sp>
    </p:spTree>
    <p:extLst>
      <p:ext uri="{BB962C8B-B14F-4D97-AF65-F5344CB8AC3E}">
        <p14:creationId xmlns:p14="http://schemas.microsoft.com/office/powerpoint/2010/main" val="3639123373"/>
      </p:ext>
    </p:extLst>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4BE520-DBF9-4569-84FE-E25161F798CA}"/>
              </a:ext>
            </a:extLst>
          </p:cNvPr>
          <p:cNvSpPr txBox="1"/>
          <p:nvPr/>
        </p:nvSpPr>
        <p:spPr>
          <a:xfrm>
            <a:off x="0" y="2857500"/>
            <a:ext cx="9144000" cy="569387"/>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He Is in Our Midst</a:t>
            </a:r>
          </a:p>
        </p:txBody>
      </p:sp>
      <p:sp>
        <p:nvSpPr>
          <p:cNvPr id="3" name="TextBox 2">
            <a:extLst>
              <a:ext uri="{FF2B5EF4-FFF2-40B4-BE49-F238E27FC236}">
                <a16:creationId xmlns:a16="http://schemas.microsoft.com/office/drawing/2014/main" id="{C3580990-D852-498C-8B59-39A619A122ED}"/>
              </a:ext>
            </a:extLst>
          </p:cNvPr>
          <p:cNvSpPr txBox="1"/>
          <p:nvPr/>
        </p:nvSpPr>
        <p:spPr>
          <a:xfrm>
            <a:off x="0" y="3429000"/>
            <a:ext cx="9144000" cy="492443"/>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105</a:t>
            </a:r>
          </a:p>
        </p:txBody>
      </p:sp>
      <p:sp>
        <p:nvSpPr>
          <p:cNvPr id="4" name="TextBox 3">
            <a:extLst>
              <a:ext uri="{FF2B5EF4-FFF2-40B4-BE49-F238E27FC236}">
                <a16:creationId xmlns:a16="http://schemas.microsoft.com/office/drawing/2014/main" id="{D47C7931-6706-4FBC-8671-A2F5509F2089}"/>
              </a:ext>
            </a:extLst>
          </p:cNvPr>
          <p:cNvSpPr txBox="1"/>
          <p:nvPr/>
        </p:nvSpPr>
        <p:spPr>
          <a:xfrm>
            <a:off x="101600" y="6159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 1982 Glenda B. Schales</a:t>
            </a:r>
          </a:p>
        </p:txBody>
      </p:sp>
      <p:sp>
        <p:nvSpPr>
          <p:cNvPr id="5" name="TextBox 4">
            <a:extLst>
              <a:ext uri="{FF2B5EF4-FFF2-40B4-BE49-F238E27FC236}">
                <a16:creationId xmlns:a16="http://schemas.microsoft.com/office/drawing/2014/main" id="{0E88C8EE-2C7F-4BD1-A539-9311044D865F}"/>
              </a:ext>
            </a:extLst>
          </p:cNvPr>
          <p:cNvSpPr txBox="1"/>
          <p:nvPr/>
        </p:nvSpPr>
        <p:spPr>
          <a:xfrm>
            <a:off x="101600" y="5905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Tune: Glenda B. Schales (1982)</a:t>
            </a:r>
            <a:endPar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6" name="TextBox 5">
            <a:extLst>
              <a:ext uri="{FF2B5EF4-FFF2-40B4-BE49-F238E27FC236}">
                <a16:creationId xmlns:a16="http://schemas.microsoft.com/office/drawing/2014/main" id="{B2B6A049-F454-49F5-BB75-DB39CA1BF0B2}"/>
              </a:ext>
            </a:extLst>
          </p:cNvPr>
          <p:cNvSpPr txBox="1"/>
          <p:nvPr/>
        </p:nvSpPr>
        <p:spPr>
          <a:xfrm>
            <a:off x="101600" y="5651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Hymn: Glenda B. Schales (1982)</a:t>
            </a:r>
            <a:endPar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4997289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BD74-649F-47B3-A175-7752A3E7C880}"/>
              </a:ext>
            </a:extLst>
          </p:cNvPr>
          <p:cNvSpPr>
            <a:spLocks noGrp="1"/>
          </p:cNvSpPr>
          <p:nvPr>
            <p:ph type="title"/>
          </p:nvPr>
        </p:nvSpPr>
        <p:spPr/>
        <p:txBody>
          <a:bodyPr/>
          <a:lstStyle/>
          <a:p>
            <a:r>
              <a:rPr lang="en-US">
                <a:solidFill>
                  <a:srgbClr val="FFFFFF"/>
                </a:solidFill>
              </a:rPr>
              <a:t>HeIsInOurMidst_st1_a</a:t>
            </a:r>
          </a:p>
        </p:txBody>
      </p:sp>
      <p:pic>
        <p:nvPicPr>
          <p:cNvPr id="4" name="Picture 3">
            <a:extLst>
              <a:ext uri="{FF2B5EF4-FFF2-40B4-BE49-F238E27FC236}">
                <a16:creationId xmlns:a16="http://schemas.microsoft.com/office/drawing/2014/main" id="{A52DC77D-28C7-461B-AB0E-055AA5BF3F5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58B7D02-4FFC-48CA-B361-A1E5F5734551}"/>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8B74F069-69F3-40A3-86A8-151ED2A6557C}"/>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1977316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51FB-6B7E-466C-A2F6-32300A8DFB74}"/>
              </a:ext>
            </a:extLst>
          </p:cNvPr>
          <p:cNvSpPr>
            <a:spLocks noGrp="1"/>
          </p:cNvSpPr>
          <p:nvPr>
            <p:ph type="title"/>
          </p:nvPr>
        </p:nvSpPr>
        <p:spPr/>
        <p:txBody>
          <a:bodyPr/>
          <a:lstStyle/>
          <a:p>
            <a:r>
              <a:rPr lang="en-US">
                <a:solidFill>
                  <a:srgbClr val="FFFFFF"/>
                </a:solidFill>
              </a:rPr>
              <a:t>HeIsInOurMidst_st1_b</a:t>
            </a:r>
          </a:p>
        </p:txBody>
      </p:sp>
      <p:pic>
        <p:nvPicPr>
          <p:cNvPr id="4" name="Picture 3">
            <a:extLst>
              <a:ext uri="{FF2B5EF4-FFF2-40B4-BE49-F238E27FC236}">
                <a16:creationId xmlns:a16="http://schemas.microsoft.com/office/drawing/2014/main" id="{75470FF0-1AB3-4F8B-846F-D3C122D1C2A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F510A69-4D88-4F5C-819F-139F90C56218}"/>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ABE7C894-F2DD-4157-95C8-ACB2A6B3C3F6}"/>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262105973"/>
      </p:ext>
    </p:extLst>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5DFE-50E3-47C8-AEA6-ED696079825E}"/>
              </a:ext>
            </a:extLst>
          </p:cNvPr>
          <p:cNvSpPr>
            <a:spLocks noGrp="1"/>
          </p:cNvSpPr>
          <p:nvPr>
            <p:ph type="title"/>
          </p:nvPr>
        </p:nvSpPr>
        <p:spPr/>
        <p:txBody>
          <a:bodyPr/>
          <a:lstStyle/>
          <a:p>
            <a:r>
              <a:rPr lang="en-US">
                <a:solidFill>
                  <a:srgbClr val="FFFFFF"/>
                </a:solidFill>
              </a:rPr>
              <a:t>HeIsInOurMidst_cho_a</a:t>
            </a:r>
          </a:p>
        </p:txBody>
      </p:sp>
      <p:pic>
        <p:nvPicPr>
          <p:cNvPr id="4" name="Picture 3">
            <a:extLst>
              <a:ext uri="{FF2B5EF4-FFF2-40B4-BE49-F238E27FC236}">
                <a16:creationId xmlns:a16="http://schemas.microsoft.com/office/drawing/2014/main" id="{E02D4D46-0684-46AF-A842-EC4AF9C8974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6EA02204-6D08-4CF7-B702-BF4B749FF0DA}"/>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84E4B869-6E14-41F1-99E1-696EDB1CC8DC}"/>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797219482"/>
      </p:ext>
    </p:extLst>
  </p:cSld>
  <p:clrMapOvr>
    <a:masterClrMapping/>
  </p:clrMapOvr>
  <p:transition spd="med">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D5A7-6542-4194-85DF-7F7FC901D46B}"/>
              </a:ext>
            </a:extLst>
          </p:cNvPr>
          <p:cNvSpPr>
            <a:spLocks noGrp="1"/>
          </p:cNvSpPr>
          <p:nvPr>
            <p:ph type="title"/>
          </p:nvPr>
        </p:nvSpPr>
        <p:spPr/>
        <p:txBody>
          <a:bodyPr/>
          <a:lstStyle/>
          <a:p>
            <a:r>
              <a:rPr lang="en-US">
                <a:solidFill>
                  <a:srgbClr val="FFFFFF"/>
                </a:solidFill>
              </a:rPr>
              <a:t>HeIsInOurMidst_cho_b</a:t>
            </a:r>
          </a:p>
        </p:txBody>
      </p:sp>
      <p:pic>
        <p:nvPicPr>
          <p:cNvPr id="4" name="Picture 3">
            <a:extLst>
              <a:ext uri="{FF2B5EF4-FFF2-40B4-BE49-F238E27FC236}">
                <a16:creationId xmlns:a16="http://schemas.microsoft.com/office/drawing/2014/main" id="{B237F934-ED05-4BB4-97A1-0EE81ABACC07}"/>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D4E144C4-E579-41BB-94D8-D95B31437998}"/>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B27CF680-371D-40BF-820C-E7AAF20130C3}"/>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373385624"/>
      </p:ext>
    </p:extLst>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DFAF-ACE1-4A8E-95FB-E559BAD46985}"/>
              </a:ext>
            </a:extLst>
          </p:cNvPr>
          <p:cNvSpPr>
            <a:spLocks noGrp="1"/>
          </p:cNvSpPr>
          <p:nvPr>
            <p:ph type="title"/>
          </p:nvPr>
        </p:nvSpPr>
        <p:spPr/>
        <p:txBody>
          <a:bodyPr/>
          <a:lstStyle/>
          <a:p>
            <a:r>
              <a:rPr lang="en-US">
                <a:solidFill>
                  <a:srgbClr val="FFFFFF"/>
                </a:solidFill>
              </a:rPr>
              <a:t>HeIsInOurMidst_st2_a</a:t>
            </a:r>
          </a:p>
        </p:txBody>
      </p:sp>
      <p:pic>
        <p:nvPicPr>
          <p:cNvPr id="4" name="Picture 3">
            <a:extLst>
              <a:ext uri="{FF2B5EF4-FFF2-40B4-BE49-F238E27FC236}">
                <a16:creationId xmlns:a16="http://schemas.microsoft.com/office/drawing/2014/main" id="{E51A759C-C5DB-40D4-9F10-F13144DD4EA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7873BBA0-7FAD-406F-9025-2FDBD4D4A291}"/>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E58F4600-1035-4DDA-A0EA-4FB23BF90070}"/>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802013951"/>
      </p:ext>
    </p:extLst>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EA19-6085-4B9E-B5E5-EA0363227A1E}"/>
              </a:ext>
            </a:extLst>
          </p:cNvPr>
          <p:cNvSpPr>
            <a:spLocks noGrp="1"/>
          </p:cNvSpPr>
          <p:nvPr>
            <p:ph type="title"/>
          </p:nvPr>
        </p:nvSpPr>
        <p:spPr/>
        <p:txBody>
          <a:bodyPr/>
          <a:lstStyle/>
          <a:p>
            <a:r>
              <a:rPr lang="en-US">
                <a:solidFill>
                  <a:srgbClr val="FFFFFF"/>
                </a:solidFill>
              </a:rPr>
              <a:t>HeIsInOurMidst_st2_b</a:t>
            </a:r>
          </a:p>
        </p:txBody>
      </p:sp>
      <p:pic>
        <p:nvPicPr>
          <p:cNvPr id="4" name="Picture 3">
            <a:extLst>
              <a:ext uri="{FF2B5EF4-FFF2-40B4-BE49-F238E27FC236}">
                <a16:creationId xmlns:a16="http://schemas.microsoft.com/office/drawing/2014/main" id="{C878F834-C079-41A0-B262-03FB84015E9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754327DD-3D5A-4647-A5B2-1B6FC8E5F2C8}"/>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7C930A1C-8662-4AC1-AA8B-BCDF0C40BD3B}"/>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99012543"/>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84766" y="7937"/>
            <a:ext cx="5828667"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Century Gothic" pitchFamily="34" charset="0"/>
              </a:rPr>
              <a:t>Personal </a:t>
            </a:r>
            <a:r>
              <a:rPr lang="en-US" sz="2800" b="1" dirty="0">
                <a:solidFill>
                  <a:schemeClr val="tx1"/>
                </a:solidFill>
                <a:latin typeface="Century Gothic" pitchFamily="34" charset="0"/>
              </a:rPr>
              <a:t>Evangelism</a:t>
            </a:r>
          </a:p>
          <a:p>
            <a:pPr algn="r"/>
            <a:r>
              <a:rPr lang="en-US" sz="2400" dirty="0">
                <a:solidFill>
                  <a:schemeClr val="tx1"/>
                </a:solidFill>
                <a:latin typeface="Century Gothic" pitchFamily="34" charset="0"/>
              </a:rPr>
              <a:t>to our children, family, friends, acquaintances, society</a:t>
            </a:r>
          </a:p>
          <a:p>
            <a:pPr algn="r"/>
            <a:r>
              <a:rPr lang="en-US" sz="2400" dirty="0">
                <a:solidFill>
                  <a:schemeClr val="tx1"/>
                </a:solidFill>
                <a:latin typeface="Century Gothic" pitchFamily="34" charset="0"/>
              </a:rPr>
              <a:t>in today's culture</a:t>
            </a:r>
          </a:p>
        </p:txBody>
      </p:sp>
      <p:sp>
        <p:nvSpPr>
          <p:cNvPr id="10" name="Rounded Rectangle 9"/>
          <p:cNvSpPr/>
          <p:nvPr/>
        </p:nvSpPr>
        <p:spPr>
          <a:xfrm>
            <a:off x="0" y="4989"/>
            <a:ext cx="4381186" cy="12552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itchFamily="34" charset="0"/>
              </a:rPr>
              <a:t>teaching</a:t>
            </a:r>
          </a:p>
          <a:p>
            <a:r>
              <a:rPr lang="en-US" sz="2000" b="1" dirty="0">
                <a:solidFill>
                  <a:schemeClr val="tx1"/>
                </a:solidFill>
                <a:latin typeface="Century Gothic" pitchFamily="34" charset="0"/>
              </a:rPr>
              <a:t>Christ</a:t>
            </a:r>
          </a:p>
          <a:p>
            <a:r>
              <a:rPr lang="en-US" sz="2000" dirty="0">
                <a:solidFill>
                  <a:schemeClr val="tx1"/>
                </a:solidFill>
                <a:latin typeface="Century Gothic" pitchFamily="34" charset="0"/>
              </a:rPr>
              <a:t>to someone</a:t>
            </a:r>
          </a:p>
        </p:txBody>
      </p:sp>
      <p:sp>
        <p:nvSpPr>
          <p:cNvPr id="11" name="Oval Callout 10"/>
          <p:cNvSpPr/>
          <p:nvPr/>
        </p:nvSpPr>
        <p:spPr>
          <a:xfrm>
            <a:off x="3284766" y="1260235"/>
            <a:ext cx="2041071" cy="1441930"/>
          </a:xfrm>
          <a:prstGeom prst="wedgeEllipseCallout">
            <a:avLst>
              <a:gd name="adj1" fmla="val -54796"/>
              <a:gd name="adj2" fmla="val 34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05355"/>
            <a:ext cx="5219067" cy="277480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1476899" y="312738"/>
            <a:ext cx="71369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Image result for silhouette of jesus on thr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020" y="1428513"/>
            <a:ext cx="1174559" cy="106727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667000" y="960425"/>
            <a:ext cx="3124200" cy="21528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51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936C-2278-4DE4-9225-86DACD3CB37E}"/>
              </a:ext>
            </a:extLst>
          </p:cNvPr>
          <p:cNvSpPr>
            <a:spLocks noGrp="1"/>
          </p:cNvSpPr>
          <p:nvPr>
            <p:ph type="title"/>
          </p:nvPr>
        </p:nvSpPr>
        <p:spPr/>
        <p:txBody>
          <a:bodyPr/>
          <a:lstStyle/>
          <a:p>
            <a:r>
              <a:rPr lang="en-US">
                <a:solidFill>
                  <a:srgbClr val="FFFFFF"/>
                </a:solidFill>
              </a:rPr>
              <a:t>HeIsInOurMidst_cho_a</a:t>
            </a:r>
          </a:p>
        </p:txBody>
      </p:sp>
      <p:pic>
        <p:nvPicPr>
          <p:cNvPr id="4" name="Picture 3">
            <a:extLst>
              <a:ext uri="{FF2B5EF4-FFF2-40B4-BE49-F238E27FC236}">
                <a16:creationId xmlns:a16="http://schemas.microsoft.com/office/drawing/2014/main" id="{F491184F-BD18-4536-A1D5-659470732BF7}"/>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B2A5F90B-A909-40FA-A29E-D2D537DF2D15}"/>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896991B6-09AA-4C0C-ACDE-43237FFDD1B7}"/>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358260548"/>
      </p:ext>
    </p:extLst>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6448-4AE7-4DE2-B332-EE1C10DB77CC}"/>
              </a:ext>
            </a:extLst>
          </p:cNvPr>
          <p:cNvSpPr>
            <a:spLocks noGrp="1"/>
          </p:cNvSpPr>
          <p:nvPr>
            <p:ph type="title"/>
          </p:nvPr>
        </p:nvSpPr>
        <p:spPr/>
        <p:txBody>
          <a:bodyPr/>
          <a:lstStyle/>
          <a:p>
            <a:r>
              <a:rPr lang="en-US">
                <a:solidFill>
                  <a:srgbClr val="FFFFFF"/>
                </a:solidFill>
              </a:rPr>
              <a:t>HeIsInOurMidst_cho_b</a:t>
            </a:r>
          </a:p>
        </p:txBody>
      </p:sp>
      <p:pic>
        <p:nvPicPr>
          <p:cNvPr id="4" name="Picture 3">
            <a:extLst>
              <a:ext uri="{FF2B5EF4-FFF2-40B4-BE49-F238E27FC236}">
                <a16:creationId xmlns:a16="http://schemas.microsoft.com/office/drawing/2014/main" id="{DE134328-FB09-4324-9706-426340E493B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342610DD-B92B-4695-84EA-166C69166695}"/>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A53DF98C-1706-4454-A37C-D1DE22190C88}"/>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
        <p:nvSpPr>
          <p:cNvPr id="7" name="TextBox 6">
            <a:extLst>
              <a:ext uri="{FF2B5EF4-FFF2-40B4-BE49-F238E27FC236}">
                <a16:creationId xmlns:a16="http://schemas.microsoft.com/office/drawing/2014/main" id="{20988D27-F315-42D7-9B5D-086072396E4E}"/>
              </a:ext>
            </a:extLst>
          </p:cNvPr>
          <p:cNvSpPr txBox="1"/>
          <p:nvPr/>
        </p:nvSpPr>
        <p:spPr>
          <a:xfrm>
            <a:off x="8382000" y="6413500"/>
            <a:ext cx="571500" cy="307777"/>
          </a:xfrm>
          <a:prstGeom prst="rect">
            <a:avLst/>
          </a:prstGeom>
          <a:pattFill>
            <a:fgClr>
              <a:srgbClr val="000000"/>
            </a:fgClr>
            <a:bgClr>
              <a:srgbClr val="000000"/>
            </a:bgClr>
          </a:patt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End</a:t>
            </a:r>
          </a:p>
        </p:txBody>
      </p:sp>
    </p:spTree>
    <p:extLst>
      <p:ext uri="{BB962C8B-B14F-4D97-AF65-F5344CB8AC3E}">
        <p14:creationId xmlns:p14="http://schemas.microsoft.com/office/powerpoint/2010/main" val="3342101592"/>
      </p:ext>
    </p:extLst>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761841080"/>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9824303"/>
      </p:ext>
    </p:extLst>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03694210"/>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1781905"/>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2245430"/>
      </p:ext>
    </p:extLst>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- 1.5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11033995"/>
      </p:ext>
    </p:extLst>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- 1.6</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1133829229"/>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1038 - The Apples In A Seed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7495354"/>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2162</Words>
  <Application>Microsoft Office PowerPoint</Application>
  <PresentationFormat>On-screen Show (4:3)</PresentationFormat>
  <Paragraphs>526</Paragraphs>
  <Slides>125</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125</vt:i4>
      </vt:variant>
    </vt:vector>
  </HeadingPairs>
  <TitlesOfParts>
    <vt:vector size="138" baseType="lpstr">
      <vt:lpstr>Arial</vt:lpstr>
      <vt:lpstr>Arial Black</vt:lpstr>
      <vt:lpstr>Arial Narrow</vt:lpstr>
      <vt:lpstr>Berlin Sans FB</vt:lpstr>
      <vt:lpstr>Calibri</vt:lpstr>
      <vt:lpstr>Calibri Light</vt:lpstr>
      <vt:lpstr>Century Gothic</vt:lpstr>
      <vt:lpstr>Corbel</vt:lpstr>
      <vt:lpstr>Courier New</vt:lpstr>
      <vt:lpstr>Palatino Linotype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ChristLivethInMe_st1_a</vt:lpstr>
      <vt:lpstr>ChristLivethInMe_st1_b</vt:lpstr>
      <vt:lpstr>ChristLivethInMe_cho_a</vt:lpstr>
      <vt:lpstr>ChristLivethInMe_cho_b</vt:lpstr>
      <vt:lpstr>ChristLivethInMe_st2_a</vt:lpstr>
      <vt:lpstr>ChristLivethInMe_st2_b</vt:lpstr>
      <vt:lpstr>ChristLivethInMe_cho_a</vt:lpstr>
      <vt:lpstr>ChristLivethInMe_cho_b</vt:lpstr>
      <vt:lpstr>PowerPoint Presentation</vt:lpstr>
      <vt:lpstr>HeIsInOurMidst_st1_a</vt:lpstr>
      <vt:lpstr>HeIsInOurMidst_st1_b</vt:lpstr>
      <vt:lpstr>HeIsInOurMidst_cho_a</vt:lpstr>
      <vt:lpstr>HeIsInOurMidst_cho_b</vt:lpstr>
      <vt:lpstr>HeIsInOurMidst_st2_a</vt:lpstr>
      <vt:lpstr>HeIsInOurMidst_st2_b</vt:lpstr>
      <vt:lpstr>HeIsInOurMidst_cho_a</vt:lpstr>
      <vt:lpstr>HeIsInOurMidst_cho_b</vt:lpstr>
      <vt:lpstr>1038 - The Apples In A Seed - Title</vt:lpstr>
      <vt:lpstr>1038 - The Apples In A Seed - 1.1</vt:lpstr>
      <vt:lpstr>1038 - The Apples In A Seed - 1.2</vt:lpstr>
      <vt:lpstr>1038 - The Apples In A Seed - 1.3</vt:lpstr>
      <vt:lpstr>1038 - The Apples In A Seed - 1.4</vt:lpstr>
      <vt:lpstr>1038 - The Apples In A Seed - 1.5</vt:lpstr>
      <vt:lpstr>1038 - The Apples In A Seed - 1.6</vt:lpstr>
      <vt:lpstr>1038 - The Apples In A Seed - 2.1</vt:lpstr>
      <vt:lpstr>1038 - The Apples In A Seed - 2.2</vt:lpstr>
      <vt:lpstr>1038 - The Apples In A Seed - 2.3</vt:lpstr>
      <vt:lpstr>1038 - The Apples In A Seed - 2.4</vt:lpstr>
      <vt:lpstr>1038 - The Apples In A Seed - 2.5</vt:lpstr>
      <vt:lpstr>1038 - The Apples In A Seed - 2.6</vt:lpstr>
      <vt:lpstr>1038 - The Apples In A Seed - 3.1</vt:lpstr>
      <vt:lpstr>1038 - The Apples In A Seed - 3.2</vt:lpstr>
      <vt:lpstr>1038 - The Apples In A Seed - 3.3</vt:lpstr>
      <vt:lpstr>1038 - The Apples In A Seed - 3.4</vt:lpstr>
      <vt:lpstr>1038 - The Apples In A Seed - 3.5</vt:lpstr>
      <vt:lpstr>1038 - The Apples In A Seed - 3.6</vt:lpstr>
      <vt:lpstr>1049 - Living Water, Bread Of Life - Title</vt:lpstr>
      <vt:lpstr>1049 - Living Water, Bread Of Life - 1.1</vt:lpstr>
      <vt:lpstr>1049 - Living Water, Bread Of Life - 1.2</vt:lpstr>
      <vt:lpstr>1049 - Living Water, Bread Of Life - 1.3</vt:lpstr>
      <vt:lpstr>1049 - Living Water, Bread Of Life - 1.4</vt:lpstr>
      <vt:lpstr>1049 - Living Water, Bread Of Life - 2.1</vt:lpstr>
      <vt:lpstr>1049 - Living Water, Bread Of Life - 2.2</vt:lpstr>
      <vt:lpstr>1049 - Living Water, Bread Of Life - 2.3</vt:lpstr>
      <vt:lpstr>1049 - Living Water, Bread Of Life - 2.4</vt:lpstr>
      <vt:lpstr>1049 - Living Water, Bread Of Life - 3.1</vt:lpstr>
      <vt:lpstr>1049 - Living Water, Bread Of Life - 3.2</vt:lpstr>
      <vt:lpstr>1049 - Living Water, Bread Of Life - 3.3</vt:lpstr>
      <vt:lpstr>1049 - Living Water, Bread Of Life - 3.4</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Works</dc:creator>
  <cp:lastModifiedBy>Jeff Smelser</cp:lastModifiedBy>
  <cp:revision>177</cp:revision>
  <dcterms:created xsi:type="dcterms:W3CDTF">2018-02-26T19:14:43Z</dcterms:created>
  <dcterms:modified xsi:type="dcterms:W3CDTF">2018-03-10T13:31:20Z</dcterms:modified>
</cp:coreProperties>
</file>