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7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82" r:id="rId12"/>
    <p:sldId id="284" r:id="rId13"/>
    <p:sldId id="285" r:id="rId14"/>
    <p:sldId id="262" r:id="rId15"/>
    <p:sldId id="290" r:id="rId16"/>
    <p:sldId id="287" r:id="rId17"/>
    <p:sldId id="286" r:id="rId18"/>
    <p:sldId id="288" r:id="rId19"/>
    <p:sldId id="263" r:id="rId20"/>
    <p:sldId id="267" r:id="rId21"/>
    <p:sldId id="292" r:id="rId22"/>
    <p:sldId id="291" r:id="rId23"/>
    <p:sldId id="264" r:id="rId24"/>
    <p:sldId id="266" r:id="rId25"/>
    <p:sldId id="265" r:id="rId26"/>
    <p:sldId id="271" r:id="rId27"/>
    <p:sldId id="272" r:id="rId28"/>
    <p:sldId id="289" r:id="rId29"/>
    <p:sldId id="273" r:id="rId30"/>
    <p:sldId id="270" r:id="rId31"/>
    <p:sldId id="268" r:id="rId32"/>
    <p:sldId id="269" r:id="rId33"/>
    <p:sldId id="278" r:id="rId34"/>
    <p:sldId id="279" r:id="rId35"/>
    <p:sldId id="274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8" d="625"/>
        <a:sy n="648" d="625"/>
      </p:scale>
      <p:origin x="0" y="-78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EE10-C27E-46E1-A072-F7691BF35D7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4FD8-FAD2-4D2F-A656-5E481E4B0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Daniel -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connection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Daniel\Daniel 7 interpretation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lan Williamson\Documents\The Document Directory\Sermons\Bible Classes\Revelation, book of\Daniel - Revelation 2017\four kingdoms compared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842470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76200"/>
            <a:ext cx="3352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Daniel 8:3-4 </a:t>
            </a:r>
            <a:r>
              <a:rPr lang="en-US" sz="1400" dirty="0"/>
              <a:t> Then I lifted up mine eyes, and saw, and, behold, there stood before the river </a:t>
            </a:r>
            <a:r>
              <a:rPr lang="en-US" sz="1400" b="1" dirty="0">
                <a:solidFill>
                  <a:srgbClr val="A50021"/>
                </a:solidFill>
              </a:rPr>
              <a:t>a ram </a:t>
            </a:r>
            <a:r>
              <a:rPr lang="en-US" sz="1400" dirty="0"/>
              <a:t>which had </a:t>
            </a:r>
            <a:r>
              <a:rPr lang="en-US" sz="1400" b="1" dirty="0">
                <a:solidFill>
                  <a:srgbClr val="A50021"/>
                </a:solidFill>
              </a:rPr>
              <a:t>two horns</a:t>
            </a:r>
            <a:r>
              <a:rPr lang="en-US" sz="1400" dirty="0"/>
              <a:t>: and the two horns were high; but one was higher than the other, and the higher came up last. 4  I saw the ram pushing westward, and northward, and southward; and no beasts could stand before him, neither was there any that could deliver out of his hand; but he did according to his will, and magnified himself.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2667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Daniel 8:5-7 </a:t>
            </a:r>
            <a:r>
              <a:rPr lang="en-US" sz="1400" dirty="0"/>
              <a:t> And as I was considering, behold, </a:t>
            </a:r>
            <a:r>
              <a:rPr lang="en-US" sz="1400" b="1" dirty="0">
                <a:solidFill>
                  <a:srgbClr val="A50021"/>
                </a:solidFill>
              </a:rPr>
              <a:t>a he-goat </a:t>
            </a:r>
            <a:r>
              <a:rPr lang="en-US" sz="1400" dirty="0"/>
              <a:t>came from the west over the face of the whole earth, and touched not the ground: and the goat had </a:t>
            </a:r>
            <a:r>
              <a:rPr lang="en-US" sz="1400" b="1" dirty="0">
                <a:solidFill>
                  <a:srgbClr val="A50021"/>
                </a:solidFill>
              </a:rPr>
              <a:t>a notable horn between his eyes</a:t>
            </a:r>
            <a:r>
              <a:rPr lang="en-US" sz="1400" dirty="0"/>
              <a:t>. 6  And he came to the ram that had the two horns, which I saw standing before the river, and ran upon him in the fury of his power. 7  And I saw him come close unto the ram, and he was moved with anger against him, and smote the ram, and brake his two horns; and there was no power in the ram to stand before him; but he cast him down to the ground, and trampled upon him; and there was none that could deliver the ram out of his hand.</a:t>
            </a:r>
          </a:p>
        </p:txBody>
      </p:sp>
      <p:pic>
        <p:nvPicPr>
          <p:cNvPr id="2050" name="Picture 2" descr="C:\Users\Alan Williamson\Documents\The Document Directory\Sermons\Bible Classes\Daniel\images\022_Goat__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1809750" cy="2581275"/>
          </a:xfrm>
          <a:prstGeom prst="rect">
            <a:avLst/>
          </a:prstGeom>
          <a:noFill/>
        </p:spPr>
      </p:pic>
      <p:pic>
        <p:nvPicPr>
          <p:cNvPr id="2051" name="Picture 3" descr="C:\Users\Alan Williamson\Documents\The Document Directory\Sermons\Bible Classes\Daniel\images\Cm20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705100" cy="2019300"/>
          </a:xfrm>
          <a:prstGeom prst="rect">
            <a:avLst/>
          </a:prstGeom>
          <a:noFill/>
        </p:spPr>
      </p:pic>
      <p:pic>
        <p:nvPicPr>
          <p:cNvPr id="2052" name="Picture 4" descr="C:\Users\Alan Williamson\Documents\The Document Directory\Sermons\Bible Classes\Daniel\images\Daniel 8 ram 2 hor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352675" cy="17621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5334000"/>
            <a:ext cx="5715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Daniel 8:20-22 </a:t>
            </a:r>
            <a:r>
              <a:rPr lang="en-US" sz="1400" dirty="0"/>
              <a:t> </a:t>
            </a:r>
            <a:r>
              <a:rPr lang="en-US" sz="1400" b="1" dirty="0">
                <a:solidFill>
                  <a:srgbClr val="A50021"/>
                </a:solidFill>
              </a:rPr>
              <a:t>The ram </a:t>
            </a:r>
            <a:r>
              <a:rPr lang="en-US" sz="1400" dirty="0"/>
              <a:t>which thou sawest, that had the </a:t>
            </a:r>
            <a:r>
              <a:rPr lang="en-US" sz="1400" b="1" dirty="0">
                <a:solidFill>
                  <a:srgbClr val="A50021"/>
                </a:solidFill>
              </a:rPr>
              <a:t>two horns</a:t>
            </a:r>
            <a:r>
              <a:rPr lang="en-US" sz="1400" dirty="0"/>
              <a:t>, they </a:t>
            </a:r>
            <a:r>
              <a:rPr lang="en-US" sz="1400" b="1" dirty="0">
                <a:solidFill>
                  <a:srgbClr val="A50021"/>
                </a:solidFill>
              </a:rPr>
              <a:t>are the kings of Media and Persia</a:t>
            </a:r>
            <a:r>
              <a:rPr lang="en-US" sz="1400" dirty="0"/>
              <a:t>. 21  And the rough </a:t>
            </a:r>
            <a:r>
              <a:rPr lang="en-US" sz="1400" b="1" dirty="0">
                <a:solidFill>
                  <a:srgbClr val="A50021"/>
                </a:solidFill>
              </a:rPr>
              <a:t>he-goat </a:t>
            </a:r>
            <a:r>
              <a:rPr lang="en-US" sz="1400" dirty="0"/>
              <a:t>is </a:t>
            </a:r>
            <a:r>
              <a:rPr lang="en-US" sz="1400" b="1" dirty="0">
                <a:solidFill>
                  <a:srgbClr val="A50021"/>
                </a:solidFill>
              </a:rPr>
              <a:t>the king of Greece</a:t>
            </a:r>
            <a:r>
              <a:rPr lang="en-US" sz="1400" dirty="0"/>
              <a:t>: and </a:t>
            </a:r>
            <a:r>
              <a:rPr lang="en-US" sz="1400" b="1" dirty="0">
                <a:solidFill>
                  <a:srgbClr val="A50021"/>
                </a:solidFill>
              </a:rPr>
              <a:t>the great horn </a:t>
            </a:r>
            <a:r>
              <a:rPr lang="en-US" sz="1400" dirty="0"/>
              <a:t>that is between his eyes </a:t>
            </a:r>
            <a:r>
              <a:rPr lang="en-US" sz="1400" b="1" dirty="0">
                <a:solidFill>
                  <a:srgbClr val="A50021"/>
                </a:solidFill>
              </a:rPr>
              <a:t>is the first king</a:t>
            </a:r>
            <a:r>
              <a:rPr lang="en-US" sz="1400" dirty="0"/>
              <a:t>. 22  And as for that which was broken, in the place whereof four stood up, four kingdoms shall stand up out of the nation, but not with his power.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5814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Daniel 8:21 – the he-goat: </a:t>
            </a:r>
            <a:r>
              <a:rPr lang="en-US" b="1" dirty="0">
                <a:solidFill>
                  <a:srgbClr val="A50021"/>
                </a:solidFill>
              </a:rPr>
              <a:t>Greece</a:t>
            </a:r>
          </a:p>
          <a:p>
            <a:r>
              <a:rPr lang="en-US" sz="1600" b="1" dirty="0"/>
              <a:t>The great horn: </a:t>
            </a:r>
            <a:r>
              <a:rPr lang="en-US" sz="1600" b="1" dirty="0">
                <a:solidFill>
                  <a:srgbClr val="A50021"/>
                </a:solidFill>
              </a:rPr>
              <a:t>Alexander, the Great</a:t>
            </a:r>
          </a:p>
          <a:p>
            <a:r>
              <a:rPr lang="en-US" sz="1600" b="1" dirty="0"/>
              <a:t>The 4 notable horns: </a:t>
            </a:r>
            <a:r>
              <a:rPr lang="en-US" sz="1600" dirty="0"/>
              <a:t>Cassander, Lysimachus, Ptolemy, Seleucius 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5181600" y="28956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Daniel 8:20 – the ram </a:t>
            </a:r>
            <a:r>
              <a:rPr lang="en-US" sz="1400" b="1" dirty="0"/>
              <a:t>(w/ 2 horns) </a:t>
            </a:r>
            <a:r>
              <a:rPr lang="en-US" b="1" dirty="0">
                <a:solidFill>
                  <a:srgbClr val="A50021"/>
                </a:solidFill>
              </a:rPr>
              <a:t>Medes and Persians</a:t>
            </a:r>
            <a:endParaRPr lang="en-US" sz="2000" b="1" dirty="0">
              <a:solidFill>
                <a:srgbClr val="A50021"/>
              </a:solidFill>
            </a:endParaRP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an Williamson\Documents\The Document Directory\Sermons\Bible Classes\Revelation, book of\Daniel - Revelation 2017\Daniel 8 - ram and he-goat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97109" cy="3048000"/>
          </a:xfrm>
          <a:prstGeom prst="rect">
            <a:avLst/>
          </a:prstGeom>
          <a:noFill/>
        </p:spPr>
      </p:pic>
      <p:pic>
        <p:nvPicPr>
          <p:cNvPr id="3076" name="Picture 4" descr="C:\Users\Alan Williamson\Documents\The Document Directory\Sermons\Bible Classes\Daniel\images\dan_8_ram_he-g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114800" cy="3582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daniel 8 - four kingdom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lan Williamson\Documents\The Document Directory\Sermons\Bible Classes\Daniel\images\map_4_parts_alex-emp_dan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 Williamson\Documents\The Document Directory\Sermons\Bible Classes\Revelation, book of\Daniel - Revelation 2017\charts\two different little ho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8503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727741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10+1 kings in Daniel vs. 8+1 kings in Revelation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One variation between the vision seen by Daniel and that seen by John is the Beast of Revelation has 7 heads which are revealed to be 7 kings. In Revelation 17:12 there are another 10 horns who are a different 10 kings who “have received no kingdom as yet”.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It is my view that the 7+1 kings represented by heads on the Revelation beast are the same kings that Daniel saw on the 4</a:t>
            </a:r>
            <a:r>
              <a:rPr kumimoji="0" lang="en-US" sz="1800" b="1" i="0" u="none" strike="noStrike" cap="none" normalizeH="0" baseline="30000" dirty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 beast of his vision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difference between these two visions involves the three kings in Daniel that are “plucked up by the roots” (Daniel 7:8). The little horn (the 11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king of Daniel) will “put down” these three kings (Daniel 8:24), or it is said that they will “fall” before the little horn (Daniel 7:20). How can the number of kings in Daniel 7 be reconciled with the number of kings in Revelation 17?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846"/>
            <a:ext cx="8534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How do the heads / horns on the beast of Revelation compare to the horns / kings of Daniel 7?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A50021"/>
                </a:solidFill>
              </a:rPr>
              <a:t>Revelation 13:1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/>
              <a:t> </a:t>
            </a:r>
            <a:r>
              <a:rPr lang="en-US" i="1" dirty="0"/>
              <a:t>and he stood upon the sand of the sea. And I saw </a:t>
            </a:r>
            <a:r>
              <a:rPr lang="en-US" b="1" i="1" dirty="0"/>
              <a:t>a beast</a:t>
            </a:r>
            <a:r>
              <a:rPr lang="en-US" i="1" dirty="0"/>
              <a:t> coming up out of the sea, </a:t>
            </a:r>
            <a:r>
              <a:rPr lang="en-US" b="1" i="1" dirty="0"/>
              <a:t>having ten horns</a:t>
            </a:r>
            <a:r>
              <a:rPr lang="en-US" i="1" dirty="0"/>
              <a:t>, and </a:t>
            </a:r>
            <a:r>
              <a:rPr lang="en-US" b="1" i="1" dirty="0"/>
              <a:t>seven heads</a:t>
            </a:r>
            <a:r>
              <a:rPr lang="en-US" i="1" dirty="0"/>
              <a:t>, and on his horns ten diadems, and upon his heads names of blasphemy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A50021"/>
                </a:solidFill>
              </a:rPr>
              <a:t>Revelation 17:7 </a:t>
            </a:r>
            <a:r>
              <a:rPr lang="en-US" dirty="0"/>
              <a:t> </a:t>
            </a:r>
            <a:r>
              <a:rPr lang="en-US" i="1" dirty="0"/>
              <a:t>And the angel said unto me, Wherefore didst thou wonder? </a:t>
            </a:r>
            <a:r>
              <a:rPr lang="en-US" b="1" i="1" dirty="0"/>
              <a:t>I will tell thee the mystery</a:t>
            </a:r>
            <a:r>
              <a:rPr lang="en-US" i="1" dirty="0"/>
              <a:t> of the woman, and </a:t>
            </a:r>
            <a:r>
              <a:rPr lang="en-US" b="1" i="1" dirty="0"/>
              <a:t>of the beast</a:t>
            </a:r>
            <a:r>
              <a:rPr lang="en-US" i="1" dirty="0"/>
              <a:t> that </a:t>
            </a:r>
            <a:r>
              <a:rPr lang="en-US" i="1" dirty="0" err="1"/>
              <a:t>carrieth</a:t>
            </a:r>
            <a:r>
              <a:rPr lang="en-US" i="1" dirty="0"/>
              <a:t> her, which hath the </a:t>
            </a:r>
            <a:r>
              <a:rPr lang="en-US" b="1" i="1" dirty="0"/>
              <a:t>seven heads and the ten horns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A50021"/>
                </a:solidFill>
              </a:rPr>
              <a:t>Revelation 17:9-11 </a:t>
            </a:r>
            <a:r>
              <a:rPr lang="en-US" dirty="0"/>
              <a:t> </a:t>
            </a:r>
            <a:r>
              <a:rPr lang="en-US" i="1" u="sng" dirty="0"/>
              <a:t>Here is the mind that hath wisdom</a:t>
            </a:r>
            <a:r>
              <a:rPr lang="en-US" i="1" dirty="0"/>
              <a:t>. The </a:t>
            </a:r>
            <a:r>
              <a:rPr lang="en-US" b="1" i="1" dirty="0"/>
              <a:t>seven heads</a:t>
            </a:r>
            <a:r>
              <a:rPr lang="en-US" i="1" dirty="0"/>
              <a:t> </a:t>
            </a:r>
            <a:r>
              <a:rPr lang="en-US" i="1" u="sng" dirty="0"/>
              <a:t>are seven mountains</a:t>
            </a:r>
            <a:r>
              <a:rPr lang="en-US" i="1" dirty="0"/>
              <a:t>, on which the woman </a:t>
            </a:r>
            <a:r>
              <a:rPr lang="en-US" i="1" dirty="0" err="1"/>
              <a:t>sitteth</a:t>
            </a:r>
            <a:r>
              <a:rPr lang="en-US" i="1" dirty="0"/>
              <a:t>: 10  </a:t>
            </a:r>
            <a:r>
              <a:rPr lang="en-US" b="1" i="1" dirty="0"/>
              <a:t>and they are seven kings</a:t>
            </a:r>
            <a:r>
              <a:rPr lang="en-US" i="1" dirty="0"/>
              <a:t>; </a:t>
            </a:r>
            <a:r>
              <a:rPr lang="en-US" i="1" u="sng" dirty="0"/>
              <a:t>the five are fallen, the one is, the other is not yet come</a:t>
            </a:r>
            <a:r>
              <a:rPr lang="en-US" i="1" dirty="0"/>
              <a:t>; and when he cometh, he must continue a little while. 11  </a:t>
            </a:r>
            <a:r>
              <a:rPr lang="en-US" b="1" i="1" dirty="0"/>
              <a:t>And the beast that was, and is not, is himself also an eighth, and is of the seven</a:t>
            </a:r>
            <a:r>
              <a:rPr lang="en-US" i="1" dirty="0"/>
              <a:t>; and he </a:t>
            </a:r>
            <a:r>
              <a:rPr lang="en-US" i="1" dirty="0" err="1"/>
              <a:t>goeth</a:t>
            </a:r>
            <a:r>
              <a:rPr lang="en-US" i="1" dirty="0"/>
              <a:t> into perdition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lan Williamson\Documents\The Document Directory\Sermons\Bible Classes\Revelation, book of\Daniel - Revelation 2017\Roman emperors with date of reign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69" y="0"/>
            <a:ext cx="8760333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Revelation 17 explained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 Williamson\Documents\The Document Directory\Sermons\Bible Classes\Ezekiel\charts\borrowed ima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512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7 - Revelation 17 comparis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 Williamson\Documents\The Document Directory\Sermons\Bible Classes\Revelation, book of\roman empire - caesars\01 - Julio-Claudian 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21" y="304800"/>
            <a:ext cx="890277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8600" y="2943225"/>
            <a:ext cx="3714750" cy="3914775"/>
            <a:chOff x="228600" y="2943225"/>
            <a:chExt cx="3714750" cy="39147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943225"/>
              <a:ext cx="2714625" cy="391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3124200"/>
              <a:ext cx="97155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/>
          <p:nvPr/>
        </p:nvGrpSpPr>
        <p:grpSpPr>
          <a:xfrm>
            <a:off x="4724400" y="914400"/>
            <a:ext cx="3790950" cy="4181475"/>
            <a:chOff x="4724400" y="914400"/>
            <a:chExt cx="3790950" cy="41814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914400"/>
              <a:ext cx="2733675" cy="418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990600"/>
              <a:ext cx="971550" cy="404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/>
          <p:nvPr/>
        </p:nvGrpSpPr>
        <p:grpSpPr>
          <a:xfrm>
            <a:off x="228600" y="914400"/>
            <a:ext cx="4362450" cy="1314450"/>
            <a:chOff x="228600" y="914400"/>
            <a:chExt cx="4362450" cy="1314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914400"/>
              <a:ext cx="277177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1219200"/>
              <a:ext cx="184785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year of the four emperors -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the kings of Daniel 7 and Revelation 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Revelation 17 - 7+1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if Dan - Rev connection is true - chart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74263"/>
            <a:ext cx="8763000" cy="61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interpretation -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lan Williamson\Documents\The Document Directory\Sermons\Bible Classes\Revelation, book of\Daniel - Revelation 2017\Roman emperors with date of reign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69" y="0"/>
            <a:ext cx="8760333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chart -revis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255587"/>
            <a:ext cx="87503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n Williamson\Documents\The Document Directory\Sermons\Bible Classes\Revelation, book of\Daniel - Revelation 2017\making up the interpretation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53400" cy="625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The Kingdom received -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Judgment was set -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woman sitting on seven hills - Rev 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4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n Williamson\Documents\The Document Directory\Sermons\Bible Classes\Revelation, book of\Daniel - Revelation 2017\The language of judgment - char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57"/>
            <a:ext cx="8796628" cy="66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an Williamson\Documents\The Document Directory\Sermons\Bible Classes\Revelation, book of\Daniel - Revelation 2017\The language of judgment - char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48035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an Williamson\Documents\The Document Directory\Sermons\Bible Classes\Revelation, book of\Daniel - Revelation 2017\666 = gematria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869712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an Williamson\Documents\The Document Directory\Sermons\Bible Classes\Revelation, book of\Daniel - Revelation 2017\Language of Judgment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896257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an Williamson\Documents\The Document Directory\Sermons\Bible Classes\Revelation, book of\Daniel - Revelation 2017\True vs False trinity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70774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an Williamson\Documents\The Document Directory\Sermons\Bible Classes\Revelation, book of\Daniel - Revelation 2017\here is wisdom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877768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an Williamson\Documents\The Document Directory\Sermons\Bible Classes\Revelation, book of\Daniel - Revelation 2017\interpreting symbols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839200" cy="672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 Williamson\Documents\The Document Directory\Sermons\Bible Classes\Revelation, book of\Daniel - Revelation 2017\how many kingdoms -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1999" cy="631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The key to decoding Daniel and Revelation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52400"/>
            <a:ext cx="822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beast = king or kingdom ch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an Williamson\Documents\The Document Directory\Sermons\Bible Classes\Revelation, book of\Daniel - Revelation 2017\animal characteristics of the beasts - chart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533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252</Words>
  <Application>Microsoft Office PowerPoint</Application>
  <PresentationFormat>On-screen Show (4:3)</PresentationFormat>
  <Paragraphs>26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Daniel - Revelation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- Revelation</dc:title>
  <dc:creator>Alan Williamson</dc:creator>
  <cp:lastModifiedBy>Alan Williamson</cp:lastModifiedBy>
  <cp:revision>23</cp:revision>
  <dcterms:created xsi:type="dcterms:W3CDTF">2017-04-06T18:56:53Z</dcterms:created>
  <dcterms:modified xsi:type="dcterms:W3CDTF">2017-04-18T03:46:04Z</dcterms:modified>
</cp:coreProperties>
</file>